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AC9"/>
    <a:srgbClr val="E3A7D6"/>
    <a:srgbClr val="492207"/>
    <a:srgbClr val="70330A"/>
    <a:srgbClr val="CE6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99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14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42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05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45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17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63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3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08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02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6217-4D31-4D9A-BE36-F677DCFC4ED7}" type="datetimeFigureOut">
              <a:rPr lang="es-ES" smtClean="0"/>
              <a:t>19/10/2023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53B9B-4AC4-4A5F-AE4F-C42054D2B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39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63" y="775025"/>
            <a:ext cx="5040000" cy="504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>
          <a:xfrm>
            <a:off x="299973" y="435518"/>
            <a:ext cx="2520000" cy="2520000"/>
          </a:xfrm>
          <a:custGeom>
            <a:avLst/>
            <a:gdLst>
              <a:gd name="connsiteX0" fmla="*/ 0 w 2520000"/>
              <a:gd name="connsiteY0" fmla="*/ 0 h 2520000"/>
              <a:gd name="connsiteX1" fmla="*/ 2520000 w 2520000"/>
              <a:gd name="connsiteY1" fmla="*/ 0 h 2520000"/>
              <a:gd name="connsiteX2" fmla="*/ 2520000 w 2520000"/>
              <a:gd name="connsiteY2" fmla="*/ 2520000 h 2520000"/>
              <a:gd name="connsiteX3" fmla="*/ 0 w 2520000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2520000">
                <a:moveTo>
                  <a:pt x="0" y="0"/>
                </a:moveTo>
                <a:lnTo>
                  <a:pt x="2520000" y="0"/>
                </a:lnTo>
                <a:lnTo>
                  <a:pt x="2520000" y="2520000"/>
                </a:lnTo>
                <a:lnTo>
                  <a:pt x="0" y="2520000"/>
                </a:lnTo>
                <a:close/>
              </a:path>
            </a:pathLst>
          </a:cu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472"/>
          <a:stretch>
            <a:fillRect/>
          </a:stretch>
        </p:blipFill>
        <p:spPr>
          <a:xfrm>
            <a:off x="298142" y="3528273"/>
            <a:ext cx="2552061" cy="2520000"/>
          </a:xfrm>
          <a:custGeom>
            <a:avLst/>
            <a:gdLst>
              <a:gd name="connsiteX0" fmla="*/ 0 w 2496202"/>
              <a:gd name="connsiteY0" fmla="*/ 0 h 2520000"/>
              <a:gd name="connsiteX1" fmla="*/ 2496202 w 2496202"/>
              <a:gd name="connsiteY1" fmla="*/ 0 h 2520000"/>
              <a:gd name="connsiteX2" fmla="*/ 2496202 w 2496202"/>
              <a:gd name="connsiteY2" fmla="*/ 2520000 h 2520000"/>
              <a:gd name="connsiteX3" fmla="*/ 0 w 2496202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02" h="2520000">
                <a:moveTo>
                  <a:pt x="0" y="0"/>
                </a:moveTo>
                <a:lnTo>
                  <a:pt x="2496202" y="0"/>
                </a:lnTo>
                <a:lnTo>
                  <a:pt x="2496202" y="2520000"/>
                </a:lnTo>
                <a:lnTo>
                  <a:pt x="0" y="2520000"/>
                </a:lnTo>
                <a:close/>
              </a:path>
            </a:pathLst>
          </a:cu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3" b="50000"/>
          <a:stretch>
            <a:fillRect/>
          </a:stretch>
        </p:blipFill>
        <p:spPr>
          <a:xfrm>
            <a:off x="3317132" y="398834"/>
            <a:ext cx="2538919" cy="2556684"/>
          </a:xfrm>
          <a:custGeom>
            <a:avLst/>
            <a:gdLst>
              <a:gd name="connsiteX0" fmla="*/ 0 w 2501694"/>
              <a:gd name="connsiteY0" fmla="*/ 0 h 2520000"/>
              <a:gd name="connsiteX1" fmla="*/ 2501694 w 2501694"/>
              <a:gd name="connsiteY1" fmla="*/ 0 h 2520000"/>
              <a:gd name="connsiteX2" fmla="*/ 2501694 w 2501694"/>
              <a:gd name="connsiteY2" fmla="*/ 2520000 h 2520000"/>
              <a:gd name="connsiteX3" fmla="*/ 0 w 2501694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1694" h="2520000">
                <a:moveTo>
                  <a:pt x="0" y="0"/>
                </a:moveTo>
                <a:lnTo>
                  <a:pt x="2501694" y="0"/>
                </a:lnTo>
                <a:lnTo>
                  <a:pt x="2501694" y="2520000"/>
                </a:lnTo>
                <a:lnTo>
                  <a:pt x="0" y="2520000"/>
                </a:lnTo>
                <a:close/>
              </a:path>
            </a:pathLst>
          </a:cu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1" b="50000"/>
          <a:stretch>
            <a:fillRect/>
          </a:stretch>
        </p:blipFill>
        <p:spPr>
          <a:xfrm>
            <a:off x="3325276" y="3528272"/>
            <a:ext cx="2530775" cy="2541787"/>
          </a:xfrm>
          <a:custGeom>
            <a:avLst/>
            <a:gdLst>
              <a:gd name="connsiteX0" fmla="*/ 0 w 2473594"/>
              <a:gd name="connsiteY0" fmla="*/ 0 h 2520000"/>
              <a:gd name="connsiteX1" fmla="*/ 2473594 w 2473594"/>
              <a:gd name="connsiteY1" fmla="*/ 0 h 2520000"/>
              <a:gd name="connsiteX2" fmla="*/ 2473594 w 2473594"/>
              <a:gd name="connsiteY2" fmla="*/ 2520000 h 2520000"/>
              <a:gd name="connsiteX3" fmla="*/ 0 w 2473594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3594" h="2520000">
                <a:moveTo>
                  <a:pt x="0" y="0"/>
                </a:moveTo>
                <a:lnTo>
                  <a:pt x="2473594" y="0"/>
                </a:lnTo>
                <a:lnTo>
                  <a:pt x="2473594" y="2520000"/>
                </a:lnTo>
                <a:lnTo>
                  <a:pt x="0" y="2520000"/>
                </a:lnTo>
                <a:close/>
              </a:path>
            </a:pathLst>
          </a:custGeom>
        </p:spPr>
      </p:pic>
      <p:sp>
        <p:nvSpPr>
          <p:cNvPr id="9" name="BOTON"/>
          <p:cNvSpPr/>
          <p:nvPr/>
        </p:nvSpPr>
        <p:spPr>
          <a:xfrm>
            <a:off x="7998940" y="5930396"/>
            <a:ext cx="2481491" cy="51447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7" name="Grupo 26"/>
          <p:cNvGrpSpPr/>
          <p:nvPr/>
        </p:nvGrpSpPr>
        <p:grpSpPr>
          <a:xfrm>
            <a:off x="6770163" y="775025"/>
            <a:ext cx="5040000" cy="5040000"/>
            <a:chOff x="1376625" y="1095632"/>
            <a:chExt cx="5040000" cy="5040000"/>
          </a:xfrm>
        </p:grpSpPr>
        <p:sp>
          <p:nvSpPr>
            <p:cNvPr id="28" name="Rectángulo 27"/>
            <p:cNvSpPr/>
            <p:nvPr/>
          </p:nvSpPr>
          <p:spPr>
            <a:xfrm>
              <a:off x="1376625" y="1095632"/>
              <a:ext cx="5040000" cy="5040000"/>
            </a:xfrm>
            <a:prstGeom prst="rect">
              <a:avLst/>
            </a:prstGeom>
            <a:gradFill flip="none" rotWithShape="1">
              <a:gsLst>
                <a:gs pos="100000">
                  <a:srgbClr val="E3A7D6"/>
                </a:gs>
                <a:gs pos="57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Picture 4" descr="Oso De Dibujos Animados Con Helados Y Pasteles Stock de ilustración -  Ilustración de bebé, torta: 19903900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4" t="-935" r="3037" b="-3378"/>
            <a:stretch/>
          </p:blipFill>
          <p:spPr bwMode="auto">
            <a:xfrm>
              <a:off x="1633610" y="1468241"/>
              <a:ext cx="4676912" cy="454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Proceso 29"/>
          <p:cNvSpPr/>
          <p:nvPr/>
        </p:nvSpPr>
        <p:spPr>
          <a:xfrm>
            <a:off x="139100" y="164068"/>
            <a:ext cx="11906872" cy="6507804"/>
          </a:xfrm>
          <a:prstGeom prst="flowChartProcess">
            <a:avLst/>
          </a:prstGeom>
          <a:noFill/>
          <a:ln w="123825" cap="sq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8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73868 0.418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48959 0.054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52994 -0.0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28112 -0.4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ceso 5"/>
          <p:cNvSpPr/>
          <p:nvPr/>
        </p:nvSpPr>
        <p:spPr>
          <a:xfrm>
            <a:off x="139100" y="244474"/>
            <a:ext cx="11906872" cy="6507804"/>
          </a:xfrm>
          <a:prstGeom prst="flowChartProcess">
            <a:avLst/>
          </a:prstGeom>
          <a:noFill/>
          <a:ln w="12382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Linda niña feliz unicornio de dibujos animados | Vec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0" y="-9061923"/>
            <a:ext cx="3240000" cy="32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11,644 Dibujos Animados De Amor Imágenes y Fotos - 123R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4" y="779846"/>
            <a:ext cx="504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 descr="11,644 Dibujos Animados De Amor Imágenes y Foto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9240855" y="814424"/>
            <a:ext cx="2520000" cy="2520000"/>
          </a:xfrm>
          <a:custGeom>
            <a:avLst/>
            <a:gdLst>
              <a:gd name="connsiteX0" fmla="*/ 0 w 2520000"/>
              <a:gd name="connsiteY0" fmla="*/ 0 h 2520000"/>
              <a:gd name="connsiteX1" fmla="*/ 2520000 w 2520000"/>
              <a:gd name="connsiteY1" fmla="*/ 0 h 2520000"/>
              <a:gd name="connsiteX2" fmla="*/ 2520000 w 2520000"/>
              <a:gd name="connsiteY2" fmla="*/ 2520000 h 2520000"/>
              <a:gd name="connsiteX3" fmla="*/ 0 w 2520000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2520000">
                <a:moveTo>
                  <a:pt x="0" y="0"/>
                </a:moveTo>
                <a:lnTo>
                  <a:pt x="2520000" y="0"/>
                </a:lnTo>
                <a:lnTo>
                  <a:pt x="2520000" y="2520000"/>
                </a:lnTo>
                <a:lnTo>
                  <a:pt x="0" y="252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 descr="11,644 Dibujos Animados De Amor Imágenes y Foto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6302073" y="779846"/>
            <a:ext cx="2520000" cy="2520000"/>
          </a:xfrm>
          <a:custGeom>
            <a:avLst/>
            <a:gdLst>
              <a:gd name="connsiteX0" fmla="*/ 0 w 2520000"/>
              <a:gd name="connsiteY0" fmla="*/ 0 h 2520000"/>
              <a:gd name="connsiteX1" fmla="*/ 2520000 w 2520000"/>
              <a:gd name="connsiteY1" fmla="*/ 0 h 2520000"/>
              <a:gd name="connsiteX2" fmla="*/ 2520000 w 2520000"/>
              <a:gd name="connsiteY2" fmla="*/ 2520000 h 2520000"/>
              <a:gd name="connsiteX3" fmla="*/ 0 w 2520000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2520000">
                <a:moveTo>
                  <a:pt x="0" y="0"/>
                </a:moveTo>
                <a:lnTo>
                  <a:pt x="2520000" y="0"/>
                </a:lnTo>
                <a:lnTo>
                  <a:pt x="2520000" y="2520000"/>
                </a:lnTo>
                <a:lnTo>
                  <a:pt x="0" y="252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 descr="11,644 Dibujos Animados De Amor Imágenes y Foto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9230014" y="3800640"/>
            <a:ext cx="2520000" cy="2520000"/>
          </a:xfrm>
          <a:custGeom>
            <a:avLst/>
            <a:gdLst>
              <a:gd name="connsiteX0" fmla="*/ 0 w 2520000"/>
              <a:gd name="connsiteY0" fmla="*/ 0 h 2520000"/>
              <a:gd name="connsiteX1" fmla="*/ 2520000 w 2520000"/>
              <a:gd name="connsiteY1" fmla="*/ 0 h 2520000"/>
              <a:gd name="connsiteX2" fmla="*/ 2520000 w 2520000"/>
              <a:gd name="connsiteY2" fmla="*/ 2520000 h 2520000"/>
              <a:gd name="connsiteX3" fmla="*/ 0 w 2520000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2520000">
                <a:moveTo>
                  <a:pt x="0" y="0"/>
                </a:moveTo>
                <a:lnTo>
                  <a:pt x="2520000" y="0"/>
                </a:lnTo>
                <a:lnTo>
                  <a:pt x="2520000" y="2520000"/>
                </a:lnTo>
                <a:lnTo>
                  <a:pt x="0" y="252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11,644 Dibujos Animados De Amor Imágenes y Foto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6302073" y="3783351"/>
            <a:ext cx="2520000" cy="2520000"/>
          </a:xfrm>
          <a:custGeom>
            <a:avLst/>
            <a:gdLst>
              <a:gd name="connsiteX0" fmla="*/ 0 w 2520000"/>
              <a:gd name="connsiteY0" fmla="*/ 0 h 2520000"/>
              <a:gd name="connsiteX1" fmla="*/ 2520000 w 2520000"/>
              <a:gd name="connsiteY1" fmla="*/ 0 h 2520000"/>
              <a:gd name="connsiteX2" fmla="*/ 2520000 w 2520000"/>
              <a:gd name="connsiteY2" fmla="*/ 2520000 h 2520000"/>
              <a:gd name="connsiteX3" fmla="*/ 0 w 2520000"/>
              <a:gd name="connsiteY3" fmla="*/ 2520000 h 25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000" h="2520000">
                <a:moveTo>
                  <a:pt x="0" y="0"/>
                </a:moveTo>
                <a:lnTo>
                  <a:pt x="2520000" y="0"/>
                </a:lnTo>
                <a:lnTo>
                  <a:pt x="2520000" y="2520000"/>
                </a:lnTo>
                <a:lnTo>
                  <a:pt x="0" y="252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ton"/>
          <p:cNvSpPr/>
          <p:nvPr/>
        </p:nvSpPr>
        <p:spPr>
          <a:xfrm>
            <a:off x="1977081" y="5981262"/>
            <a:ext cx="2383904" cy="609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picture 4" descr="11,644 Dibujos Animados De Amor Imágenes y Fotos - 123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4" y="779846"/>
            <a:ext cx="504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94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2625 0.3655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71055 -0.004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3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46888 -0.071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50365 -0.440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27</cp:revision>
  <dcterms:created xsi:type="dcterms:W3CDTF">2023-01-17T15:13:58Z</dcterms:created>
  <dcterms:modified xsi:type="dcterms:W3CDTF">2023-10-19T13:53:55Z</dcterms:modified>
</cp:coreProperties>
</file>