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8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8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8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3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6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97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0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5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5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0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5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2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5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9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4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E37B64-CFE4-4B10-A40F-2ABE316DF7E3}"/>
              </a:ext>
            </a:extLst>
          </p:cNvPr>
          <p:cNvSpPr/>
          <p:nvPr/>
        </p:nvSpPr>
        <p:spPr>
          <a:xfrm>
            <a:off x="8947686" y="201830"/>
            <a:ext cx="2243776" cy="917980"/>
          </a:xfrm>
          <a:custGeom>
            <a:avLst/>
            <a:gdLst>
              <a:gd name="connsiteX0" fmla="*/ 2693497 w 9792352"/>
              <a:gd name="connsiteY0" fmla="*/ 3415431 h 3443376"/>
              <a:gd name="connsiteX1" fmla="*/ 2630073 w 9792352"/>
              <a:gd name="connsiteY1" fmla="*/ 3375291 h 3443376"/>
              <a:gd name="connsiteX2" fmla="*/ 2430739 w 9792352"/>
              <a:gd name="connsiteY2" fmla="*/ 3261136 h 3443376"/>
              <a:gd name="connsiteX3" fmla="*/ 2312951 w 9792352"/>
              <a:gd name="connsiteY3" fmla="*/ 3196104 h 3443376"/>
              <a:gd name="connsiteX4" fmla="*/ 2186102 w 9792352"/>
              <a:gd name="connsiteY4" fmla="*/ 3140530 h 3443376"/>
              <a:gd name="connsiteX5" fmla="*/ 1974978 w 9792352"/>
              <a:gd name="connsiteY5" fmla="*/ 3000595 h 3443376"/>
              <a:gd name="connsiteX6" fmla="*/ 1884982 w 9792352"/>
              <a:gd name="connsiteY6" fmla="*/ 2939503 h 3443376"/>
              <a:gd name="connsiteX7" fmla="*/ 1832738 w 9792352"/>
              <a:gd name="connsiteY7" fmla="*/ 2901940 h 3443376"/>
              <a:gd name="connsiteX8" fmla="*/ 1803823 w 9792352"/>
              <a:gd name="connsiteY8" fmla="*/ 2886017 h 3443376"/>
              <a:gd name="connsiteX9" fmla="*/ 1726808 w 9792352"/>
              <a:gd name="connsiteY9" fmla="*/ 2852152 h 3443376"/>
              <a:gd name="connsiteX10" fmla="*/ 1551859 w 9792352"/>
              <a:gd name="connsiteY10" fmla="*/ 2787083 h 3443376"/>
              <a:gd name="connsiteX11" fmla="*/ 1069509 w 9792352"/>
              <a:gd name="connsiteY11" fmla="*/ 2539739 h 3443376"/>
              <a:gd name="connsiteX12" fmla="*/ 954485 w 9792352"/>
              <a:gd name="connsiteY12" fmla="*/ 2451107 h 3443376"/>
              <a:gd name="connsiteX13" fmla="*/ 890248 w 9792352"/>
              <a:gd name="connsiteY13" fmla="*/ 2409407 h 3443376"/>
              <a:gd name="connsiteX14" fmla="*/ 783841 w 9792352"/>
              <a:gd name="connsiteY14" fmla="*/ 2332391 h 3443376"/>
              <a:gd name="connsiteX15" fmla="*/ 663225 w 9792352"/>
              <a:gd name="connsiteY15" fmla="*/ 2242713 h 3443376"/>
              <a:gd name="connsiteX16" fmla="*/ 534241 w 9792352"/>
              <a:gd name="connsiteY16" fmla="*/ 2124765 h 3443376"/>
              <a:gd name="connsiteX17" fmla="*/ 385365 w 9792352"/>
              <a:gd name="connsiteY17" fmla="*/ 1957144 h 3443376"/>
              <a:gd name="connsiteX18" fmla="*/ 292342 w 9792352"/>
              <a:gd name="connsiteY18" fmla="*/ 1853106 h 3443376"/>
              <a:gd name="connsiteX19" fmla="*/ 267537 w 9792352"/>
              <a:gd name="connsiteY19" fmla="*/ 1821394 h 3443376"/>
              <a:gd name="connsiteX20" fmla="*/ 144025 w 9792352"/>
              <a:gd name="connsiteY20" fmla="*/ 1599409 h 3443376"/>
              <a:gd name="connsiteX21" fmla="*/ 102534 w 9792352"/>
              <a:gd name="connsiteY21" fmla="*/ 1463499 h 3443376"/>
              <a:gd name="connsiteX22" fmla="*/ 44472 w 9792352"/>
              <a:gd name="connsiteY22" fmla="*/ 1288922 h 3443376"/>
              <a:gd name="connsiteX23" fmla="*/ 5536 w 9792352"/>
              <a:gd name="connsiteY23" fmla="*/ 1171134 h 3443376"/>
              <a:gd name="connsiteX24" fmla="*/ 311530 w 9792352"/>
              <a:gd name="connsiteY24" fmla="*/ 1114404 h 3443376"/>
              <a:gd name="connsiteX25" fmla="*/ 550999 w 9792352"/>
              <a:gd name="connsiteY25" fmla="*/ 1069244 h 3443376"/>
              <a:gd name="connsiteX26" fmla="*/ 632267 w 9792352"/>
              <a:gd name="connsiteY26" fmla="*/ 1037650 h 3443376"/>
              <a:gd name="connsiteX27" fmla="*/ 734643 w 9792352"/>
              <a:gd name="connsiteY27" fmla="*/ 1002305 h 3443376"/>
              <a:gd name="connsiteX28" fmla="*/ 1107888 w 9792352"/>
              <a:gd name="connsiteY28" fmla="*/ 907488 h 3443376"/>
              <a:gd name="connsiteX29" fmla="*/ 1425010 w 9792352"/>
              <a:gd name="connsiteY29" fmla="*/ 856179 h 3443376"/>
              <a:gd name="connsiteX30" fmla="*/ 1923344 w 9792352"/>
              <a:gd name="connsiteY30" fmla="*/ 775720 h 3443376"/>
              <a:gd name="connsiteX31" fmla="*/ 2231405 w 9792352"/>
              <a:gd name="connsiteY31" fmla="*/ 728604 h 3443376"/>
              <a:gd name="connsiteX32" fmla="*/ 2512285 w 9792352"/>
              <a:gd name="connsiteY32" fmla="*/ 684773 h 3443376"/>
              <a:gd name="connsiteX33" fmla="*/ 2892831 w 9792352"/>
              <a:gd name="connsiteY33" fmla="*/ 630311 h 3443376"/>
              <a:gd name="connsiteX34" fmla="*/ 3789832 w 9792352"/>
              <a:gd name="connsiteY34" fmla="*/ 531584 h 3443376"/>
              <a:gd name="connsiteX35" fmla="*/ 3971045 w 9792352"/>
              <a:gd name="connsiteY35" fmla="*/ 506447 h 3443376"/>
              <a:gd name="connsiteX36" fmla="*/ 4143197 w 9792352"/>
              <a:gd name="connsiteY36" fmla="*/ 486410 h 3443376"/>
              <a:gd name="connsiteX37" fmla="*/ 4505622 w 9792352"/>
              <a:gd name="connsiteY37" fmla="*/ 450460 h 3443376"/>
              <a:gd name="connsiteX38" fmla="*/ 5003956 w 9792352"/>
              <a:gd name="connsiteY38" fmla="*/ 404793 h 3443376"/>
              <a:gd name="connsiteX39" fmla="*/ 5456987 w 9792352"/>
              <a:gd name="connsiteY39" fmla="*/ 366807 h 3443376"/>
              <a:gd name="connsiteX40" fmla="*/ 6299625 w 9792352"/>
              <a:gd name="connsiteY40" fmla="*/ 292108 h 3443376"/>
              <a:gd name="connsiteX41" fmla="*/ 6671110 w 9792352"/>
              <a:gd name="connsiteY41" fmla="*/ 265745 h 3443376"/>
              <a:gd name="connsiteX42" fmla="*/ 7133202 w 9792352"/>
              <a:gd name="connsiteY42" fmla="*/ 232023 h 3443376"/>
              <a:gd name="connsiteX43" fmla="*/ 7513749 w 9792352"/>
              <a:gd name="connsiteY43" fmla="*/ 206468 h 3443376"/>
              <a:gd name="connsiteX44" fmla="*/ 8147992 w 9792352"/>
              <a:gd name="connsiteY44" fmla="*/ 168507 h 3443376"/>
              <a:gd name="connsiteX45" fmla="*/ 9124584 w 9792352"/>
              <a:gd name="connsiteY45" fmla="*/ 32957 h 3443376"/>
              <a:gd name="connsiteX46" fmla="*/ 9533528 w 9792352"/>
              <a:gd name="connsiteY46" fmla="*/ 13208 h 3443376"/>
              <a:gd name="connsiteX47" fmla="*/ 9775335 w 9792352"/>
              <a:gd name="connsiteY47" fmla="*/ 39224 h 3443376"/>
              <a:gd name="connsiteX48" fmla="*/ 9567162 w 9792352"/>
              <a:gd name="connsiteY48" fmla="*/ 177160 h 3443376"/>
              <a:gd name="connsiteX49" fmla="*/ 9494676 w 9792352"/>
              <a:gd name="connsiteY49" fmla="*/ 227324 h 3443376"/>
              <a:gd name="connsiteX50" fmla="*/ 9425538 w 9792352"/>
              <a:gd name="connsiteY50" fmla="*/ 272138 h 3443376"/>
              <a:gd name="connsiteX51" fmla="*/ 9194030 w 9792352"/>
              <a:gd name="connsiteY51" fmla="*/ 365538 h 3443376"/>
              <a:gd name="connsiteX52" fmla="*/ 9080833 w 9792352"/>
              <a:gd name="connsiteY52" fmla="*/ 697155 h 3443376"/>
              <a:gd name="connsiteX53" fmla="*/ 9044993 w 9792352"/>
              <a:gd name="connsiteY53" fmla="*/ 874559 h 3443376"/>
              <a:gd name="connsiteX54" fmla="*/ 9009154 w 9792352"/>
              <a:gd name="connsiteY54" fmla="*/ 948765 h 3443376"/>
              <a:gd name="connsiteX55" fmla="*/ 8920424 w 9792352"/>
              <a:gd name="connsiteY55" fmla="*/ 1037650 h 3443376"/>
              <a:gd name="connsiteX56" fmla="*/ 8857551 w 9792352"/>
              <a:gd name="connsiteY56" fmla="*/ 1078474 h 3443376"/>
              <a:gd name="connsiteX57" fmla="*/ 8645239 w 9792352"/>
              <a:gd name="connsiteY57" fmla="*/ 1170141 h 3443376"/>
              <a:gd name="connsiteX58" fmla="*/ 8506397 w 9792352"/>
              <a:gd name="connsiteY58" fmla="*/ 1218933 h 3443376"/>
              <a:gd name="connsiteX59" fmla="*/ 8436861 w 9792352"/>
              <a:gd name="connsiteY59" fmla="*/ 1342831 h 3443376"/>
              <a:gd name="connsiteX60" fmla="*/ 8355417 w 9792352"/>
              <a:gd name="connsiteY60" fmla="*/ 1493734 h 3443376"/>
              <a:gd name="connsiteX61" fmla="*/ 8292862 w 9792352"/>
              <a:gd name="connsiteY61" fmla="*/ 1599246 h 3443376"/>
              <a:gd name="connsiteX62" fmla="*/ 8284360 w 9792352"/>
              <a:gd name="connsiteY62" fmla="*/ 1617530 h 3443376"/>
              <a:gd name="connsiteX63" fmla="*/ 8213062 w 9792352"/>
              <a:gd name="connsiteY63" fmla="*/ 1670210 h 3443376"/>
              <a:gd name="connsiteX64" fmla="*/ 8042034 w 9792352"/>
              <a:gd name="connsiteY64" fmla="*/ 1735690 h 3443376"/>
              <a:gd name="connsiteX65" fmla="*/ 7895144 w 9792352"/>
              <a:gd name="connsiteY65" fmla="*/ 1840978 h 3443376"/>
              <a:gd name="connsiteX66" fmla="*/ 8109244 w 9792352"/>
              <a:gd name="connsiteY66" fmla="*/ 1950108 h 3443376"/>
              <a:gd name="connsiteX67" fmla="*/ 8168860 w 9792352"/>
              <a:gd name="connsiteY67" fmla="*/ 1963786 h 3443376"/>
              <a:gd name="connsiteX68" fmla="*/ 8053158 w 9792352"/>
              <a:gd name="connsiteY68" fmla="*/ 2016284 h 3443376"/>
              <a:gd name="connsiteX69" fmla="*/ 7975335 w 9792352"/>
              <a:gd name="connsiteY69" fmla="*/ 2052440 h 3443376"/>
              <a:gd name="connsiteX70" fmla="*/ 7933170 w 9792352"/>
              <a:gd name="connsiteY70" fmla="*/ 2079296 h 3443376"/>
              <a:gd name="connsiteX71" fmla="*/ 7848132 w 9792352"/>
              <a:gd name="connsiteY71" fmla="*/ 2118103 h 3443376"/>
              <a:gd name="connsiteX72" fmla="*/ 7764003 w 9792352"/>
              <a:gd name="connsiteY72" fmla="*/ 2154542 h 3443376"/>
              <a:gd name="connsiteX73" fmla="*/ 7713144 w 9792352"/>
              <a:gd name="connsiteY73" fmla="*/ 2168624 h 3443376"/>
              <a:gd name="connsiteX74" fmla="*/ 7559051 w 9792352"/>
              <a:gd name="connsiteY74" fmla="*/ 2244913 h 3443376"/>
              <a:gd name="connsiteX75" fmla="*/ 7673345 w 9792352"/>
              <a:gd name="connsiteY75" fmla="*/ 2388906 h 3443376"/>
              <a:gd name="connsiteX76" fmla="*/ 8225007 w 9792352"/>
              <a:gd name="connsiteY76" fmla="*/ 2382347 h 3443376"/>
              <a:gd name="connsiteX77" fmla="*/ 8336540 w 9792352"/>
              <a:gd name="connsiteY77" fmla="*/ 2406870 h 3443376"/>
              <a:gd name="connsiteX78" fmla="*/ 8192224 w 9792352"/>
              <a:gd name="connsiteY78" fmla="*/ 2426351 h 3443376"/>
              <a:gd name="connsiteX79" fmla="*/ 7763390 w 9792352"/>
              <a:gd name="connsiteY79" fmla="*/ 2494426 h 3443376"/>
              <a:gd name="connsiteX80" fmla="*/ 7765415 w 9792352"/>
              <a:gd name="connsiteY80" fmla="*/ 2549136 h 3443376"/>
              <a:gd name="connsiteX81" fmla="*/ 7986792 w 9792352"/>
              <a:gd name="connsiteY81" fmla="*/ 2621077 h 3443376"/>
              <a:gd name="connsiteX82" fmla="*/ 7939598 w 9792352"/>
              <a:gd name="connsiteY82" fmla="*/ 2663354 h 3443376"/>
              <a:gd name="connsiteX83" fmla="*/ 7690445 w 9792352"/>
              <a:gd name="connsiteY83" fmla="*/ 2744655 h 3443376"/>
              <a:gd name="connsiteX84" fmla="*/ 7407856 w 9792352"/>
              <a:gd name="connsiteY84" fmla="*/ 2869300 h 3443376"/>
              <a:gd name="connsiteX85" fmla="*/ 7078838 w 9792352"/>
              <a:gd name="connsiteY85" fmla="*/ 2903954 h 3443376"/>
              <a:gd name="connsiteX86" fmla="*/ 6580504 w 9792352"/>
              <a:gd name="connsiteY86" fmla="*/ 2949851 h 3443376"/>
              <a:gd name="connsiteX87" fmla="*/ 6162348 w 9792352"/>
              <a:gd name="connsiteY87" fmla="*/ 2994345 h 3443376"/>
              <a:gd name="connsiteX88" fmla="*/ 6039933 w 9792352"/>
              <a:gd name="connsiteY88" fmla="*/ 3000797 h 3443376"/>
              <a:gd name="connsiteX89" fmla="*/ 5975805 w 9792352"/>
              <a:gd name="connsiteY89" fmla="*/ 3010905 h 3443376"/>
              <a:gd name="connsiteX90" fmla="*/ 5830932 w 9792352"/>
              <a:gd name="connsiteY90" fmla="*/ 3033147 h 3443376"/>
              <a:gd name="connsiteX91" fmla="*/ 5710685 w 9792352"/>
              <a:gd name="connsiteY91" fmla="*/ 3053355 h 3443376"/>
              <a:gd name="connsiteX92" fmla="*/ 5653426 w 9792352"/>
              <a:gd name="connsiteY92" fmla="*/ 3060308 h 3443376"/>
              <a:gd name="connsiteX93" fmla="*/ 5540168 w 9792352"/>
              <a:gd name="connsiteY93" fmla="*/ 3066097 h 3443376"/>
              <a:gd name="connsiteX94" fmla="*/ 5348260 w 9792352"/>
              <a:gd name="connsiteY94" fmla="*/ 3103233 h 3443376"/>
              <a:gd name="connsiteX95" fmla="*/ 5094562 w 9792352"/>
              <a:gd name="connsiteY95" fmla="*/ 3149104 h 3443376"/>
              <a:gd name="connsiteX96" fmla="*/ 4826885 w 9792352"/>
              <a:gd name="connsiteY96" fmla="*/ 3191786 h 3443376"/>
              <a:gd name="connsiteX97" fmla="*/ 4612745 w 9792352"/>
              <a:gd name="connsiteY97" fmla="*/ 3257498 h 3443376"/>
              <a:gd name="connsiteX98" fmla="*/ 4427391 w 9792352"/>
              <a:gd name="connsiteY98" fmla="*/ 3322670 h 3443376"/>
              <a:gd name="connsiteX99" fmla="*/ 4233803 w 9792352"/>
              <a:gd name="connsiteY99" fmla="*/ 3356631 h 3443376"/>
              <a:gd name="connsiteX100" fmla="*/ 4075242 w 9792352"/>
              <a:gd name="connsiteY100" fmla="*/ 3374858 h 3443376"/>
              <a:gd name="connsiteX101" fmla="*/ 3989166 w 9792352"/>
              <a:gd name="connsiteY101" fmla="*/ 3345996 h 3443376"/>
              <a:gd name="connsiteX102" fmla="*/ 3939333 w 9792352"/>
              <a:gd name="connsiteY102" fmla="*/ 3328966 h 3443376"/>
              <a:gd name="connsiteX103" fmla="*/ 2920013 w 9792352"/>
              <a:gd name="connsiteY103" fmla="*/ 3437854 h 3443376"/>
              <a:gd name="connsiteX104" fmla="*/ 2693497 w 9792352"/>
              <a:gd name="connsiteY104" fmla="*/ 3415431 h 34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9792352" h="3443376">
                <a:moveTo>
                  <a:pt x="2693497" y="3415431"/>
                </a:moveTo>
                <a:cubicBezTo>
                  <a:pt x="2663597" y="3398337"/>
                  <a:pt x="2635056" y="3380274"/>
                  <a:pt x="2630073" y="3375291"/>
                </a:cubicBezTo>
                <a:cubicBezTo>
                  <a:pt x="2617153" y="3362371"/>
                  <a:pt x="2545922" y="3321578"/>
                  <a:pt x="2430739" y="3261136"/>
                </a:cubicBezTo>
                <a:cubicBezTo>
                  <a:pt x="2375922" y="3232371"/>
                  <a:pt x="2322918" y="3203106"/>
                  <a:pt x="2312951" y="3196104"/>
                </a:cubicBezTo>
                <a:cubicBezTo>
                  <a:pt x="2302984" y="3189103"/>
                  <a:pt x="2245902" y="3164094"/>
                  <a:pt x="2186102" y="3140530"/>
                </a:cubicBezTo>
                <a:cubicBezTo>
                  <a:pt x="2079194" y="3098403"/>
                  <a:pt x="2050152" y="3079154"/>
                  <a:pt x="1974978" y="3000595"/>
                </a:cubicBezTo>
                <a:cubicBezTo>
                  <a:pt x="1954214" y="2978896"/>
                  <a:pt x="1913716" y="2951405"/>
                  <a:pt x="1884982" y="2939503"/>
                </a:cubicBezTo>
                <a:cubicBezTo>
                  <a:pt x="1856248" y="2927601"/>
                  <a:pt x="1832738" y="2910697"/>
                  <a:pt x="1832738" y="2901940"/>
                </a:cubicBezTo>
                <a:cubicBezTo>
                  <a:pt x="1832738" y="2893182"/>
                  <a:pt x="1819726" y="2886017"/>
                  <a:pt x="1803823" y="2886017"/>
                </a:cubicBezTo>
                <a:cubicBezTo>
                  <a:pt x="1787920" y="2886017"/>
                  <a:pt x="1753263" y="2870778"/>
                  <a:pt x="1726808" y="2852152"/>
                </a:cubicBezTo>
                <a:cubicBezTo>
                  <a:pt x="1700353" y="2833526"/>
                  <a:pt x="1621625" y="2804245"/>
                  <a:pt x="1551859" y="2787083"/>
                </a:cubicBezTo>
                <a:cubicBezTo>
                  <a:pt x="1376311" y="2743900"/>
                  <a:pt x="1183363" y="2644959"/>
                  <a:pt x="1069509" y="2539739"/>
                </a:cubicBezTo>
                <a:cubicBezTo>
                  <a:pt x="1016762" y="2490991"/>
                  <a:pt x="965001" y="2451107"/>
                  <a:pt x="954485" y="2451107"/>
                </a:cubicBezTo>
                <a:cubicBezTo>
                  <a:pt x="943970" y="2451107"/>
                  <a:pt x="915063" y="2432342"/>
                  <a:pt x="890248" y="2409407"/>
                </a:cubicBezTo>
                <a:cubicBezTo>
                  <a:pt x="865433" y="2386471"/>
                  <a:pt x="817550" y="2351814"/>
                  <a:pt x="783841" y="2332391"/>
                </a:cubicBezTo>
                <a:cubicBezTo>
                  <a:pt x="750132" y="2312968"/>
                  <a:pt x="695854" y="2272613"/>
                  <a:pt x="663225" y="2242713"/>
                </a:cubicBezTo>
                <a:cubicBezTo>
                  <a:pt x="630595" y="2212813"/>
                  <a:pt x="572552" y="2159736"/>
                  <a:pt x="534241" y="2124765"/>
                </a:cubicBezTo>
                <a:cubicBezTo>
                  <a:pt x="495929" y="2089794"/>
                  <a:pt x="428935" y="2014364"/>
                  <a:pt x="385365" y="1957144"/>
                </a:cubicBezTo>
                <a:cubicBezTo>
                  <a:pt x="341794" y="1899923"/>
                  <a:pt x="299934" y="1853106"/>
                  <a:pt x="292342" y="1853106"/>
                </a:cubicBezTo>
                <a:cubicBezTo>
                  <a:pt x="284750" y="1853106"/>
                  <a:pt x="273588" y="1838836"/>
                  <a:pt x="267537" y="1821394"/>
                </a:cubicBezTo>
                <a:cubicBezTo>
                  <a:pt x="256406" y="1789304"/>
                  <a:pt x="196930" y="1682410"/>
                  <a:pt x="144025" y="1599409"/>
                </a:cubicBezTo>
                <a:cubicBezTo>
                  <a:pt x="128143" y="1574492"/>
                  <a:pt x="109472" y="1513333"/>
                  <a:pt x="102534" y="1463499"/>
                </a:cubicBezTo>
                <a:cubicBezTo>
                  <a:pt x="95597" y="1413666"/>
                  <a:pt x="69469" y="1335106"/>
                  <a:pt x="44472" y="1288922"/>
                </a:cubicBezTo>
                <a:cubicBezTo>
                  <a:pt x="19475" y="1242739"/>
                  <a:pt x="1954" y="1189734"/>
                  <a:pt x="5536" y="1171134"/>
                </a:cubicBezTo>
                <a:cubicBezTo>
                  <a:pt x="12597" y="1134471"/>
                  <a:pt x="2667" y="1136312"/>
                  <a:pt x="311530" y="1114404"/>
                </a:cubicBezTo>
                <a:cubicBezTo>
                  <a:pt x="444484" y="1104974"/>
                  <a:pt x="517478" y="1091208"/>
                  <a:pt x="550999" y="1069244"/>
                </a:cubicBezTo>
                <a:cubicBezTo>
                  <a:pt x="577520" y="1051867"/>
                  <a:pt x="614090" y="1037650"/>
                  <a:pt x="632267" y="1037650"/>
                </a:cubicBezTo>
                <a:cubicBezTo>
                  <a:pt x="650443" y="1037650"/>
                  <a:pt x="696513" y="1021745"/>
                  <a:pt x="734643" y="1002305"/>
                </a:cubicBezTo>
                <a:cubicBezTo>
                  <a:pt x="798946" y="969521"/>
                  <a:pt x="1045789" y="906814"/>
                  <a:pt x="1107888" y="907488"/>
                </a:cubicBezTo>
                <a:cubicBezTo>
                  <a:pt x="1122838" y="907649"/>
                  <a:pt x="1265543" y="884561"/>
                  <a:pt x="1425010" y="856179"/>
                </a:cubicBezTo>
                <a:cubicBezTo>
                  <a:pt x="1584477" y="827797"/>
                  <a:pt x="1808727" y="791591"/>
                  <a:pt x="1923344" y="775720"/>
                </a:cubicBezTo>
                <a:cubicBezTo>
                  <a:pt x="2037961" y="759850"/>
                  <a:pt x="2176589" y="738648"/>
                  <a:pt x="2231405" y="728604"/>
                </a:cubicBezTo>
                <a:cubicBezTo>
                  <a:pt x="2286222" y="718561"/>
                  <a:pt x="2412618" y="698837"/>
                  <a:pt x="2512285" y="684773"/>
                </a:cubicBezTo>
                <a:cubicBezTo>
                  <a:pt x="2611951" y="670709"/>
                  <a:pt x="2783197" y="646201"/>
                  <a:pt x="2892831" y="630311"/>
                </a:cubicBezTo>
                <a:cubicBezTo>
                  <a:pt x="3070701" y="604531"/>
                  <a:pt x="3299742" y="579322"/>
                  <a:pt x="3789832" y="531584"/>
                </a:cubicBezTo>
                <a:cubicBezTo>
                  <a:pt x="3874549" y="523332"/>
                  <a:pt x="3956095" y="512021"/>
                  <a:pt x="3971045" y="506447"/>
                </a:cubicBezTo>
                <a:cubicBezTo>
                  <a:pt x="3985995" y="500874"/>
                  <a:pt x="4063463" y="491857"/>
                  <a:pt x="4143197" y="486410"/>
                </a:cubicBezTo>
                <a:cubicBezTo>
                  <a:pt x="4222930" y="480963"/>
                  <a:pt x="4386022" y="464785"/>
                  <a:pt x="4505622" y="450460"/>
                </a:cubicBezTo>
                <a:cubicBezTo>
                  <a:pt x="4625222" y="436135"/>
                  <a:pt x="4849472" y="415585"/>
                  <a:pt x="5003956" y="404793"/>
                </a:cubicBezTo>
                <a:cubicBezTo>
                  <a:pt x="5158440" y="394001"/>
                  <a:pt x="5362304" y="376908"/>
                  <a:pt x="5456987" y="366807"/>
                </a:cubicBezTo>
                <a:cubicBezTo>
                  <a:pt x="5800153" y="330198"/>
                  <a:pt x="6246485" y="290632"/>
                  <a:pt x="6299625" y="292108"/>
                </a:cubicBezTo>
                <a:cubicBezTo>
                  <a:pt x="6329525" y="292939"/>
                  <a:pt x="6496694" y="281076"/>
                  <a:pt x="6671110" y="265745"/>
                </a:cubicBezTo>
                <a:cubicBezTo>
                  <a:pt x="6845527" y="250414"/>
                  <a:pt x="7053469" y="235239"/>
                  <a:pt x="7133202" y="232023"/>
                </a:cubicBezTo>
                <a:cubicBezTo>
                  <a:pt x="7212936" y="228806"/>
                  <a:pt x="7384181" y="217307"/>
                  <a:pt x="7513749" y="206468"/>
                </a:cubicBezTo>
                <a:cubicBezTo>
                  <a:pt x="7643315" y="195630"/>
                  <a:pt x="7928725" y="178547"/>
                  <a:pt x="8147992" y="168507"/>
                </a:cubicBezTo>
                <a:cubicBezTo>
                  <a:pt x="8545438" y="150308"/>
                  <a:pt x="8916260" y="98838"/>
                  <a:pt x="9124584" y="32957"/>
                </a:cubicBezTo>
                <a:cubicBezTo>
                  <a:pt x="9227534" y="400"/>
                  <a:pt x="9235396" y="21"/>
                  <a:pt x="9533528" y="13208"/>
                </a:cubicBezTo>
                <a:cubicBezTo>
                  <a:pt x="9657706" y="18701"/>
                  <a:pt x="9766518" y="30408"/>
                  <a:pt x="9775335" y="39224"/>
                </a:cubicBezTo>
                <a:cubicBezTo>
                  <a:pt x="9829263" y="93152"/>
                  <a:pt x="9741943" y="151010"/>
                  <a:pt x="9567162" y="177160"/>
                </a:cubicBezTo>
                <a:cubicBezTo>
                  <a:pt x="9515814" y="184842"/>
                  <a:pt x="9499068" y="196431"/>
                  <a:pt x="9494676" y="227324"/>
                </a:cubicBezTo>
                <a:cubicBezTo>
                  <a:pt x="9490178" y="258955"/>
                  <a:pt x="9475478" y="268484"/>
                  <a:pt x="9425538" y="272138"/>
                </a:cubicBezTo>
                <a:cubicBezTo>
                  <a:pt x="9318545" y="279968"/>
                  <a:pt x="9231260" y="315182"/>
                  <a:pt x="9194030" y="365538"/>
                </a:cubicBezTo>
                <a:cubicBezTo>
                  <a:pt x="9109222" y="480248"/>
                  <a:pt x="9081245" y="562209"/>
                  <a:pt x="9080833" y="697155"/>
                </a:cubicBezTo>
                <a:cubicBezTo>
                  <a:pt x="9080520" y="800307"/>
                  <a:pt x="9072665" y="839183"/>
                  <a:pt x="9044993" y="874559"/>
                </a:cubicBezTo>
                <a:cubicBezTo>
                  <a:pt x="9025503" y="899475"/>
                  <a:pt x="9009375" y="932868"/>
                  <a:pt x="9009154" y="948765"/>
                </a:cubicBezTo>
                <a:cubicBezTo>
                  <a:pt x="9008688" y="981953"/>
                  <a:pt x="8953091" y="1037650"/>
                  <a:pt x="8920424" y="1037650"/>
                </a:cubicBezTo>
                <a:cubicBezTo>
                  <a:pt x="8908297" y="1037650"/>
                  <a:pt x="8880006" y="1056021"/>
                  <a:pt x="8857551" y="1078474"/>
                </a:cubicBezTo>
                <a:cubicBezTo>
                  <a:pt x="8777070" y="1158956"/>
                  <a:pt x="8729748" y="1179387"/>
                  <a:pt x="8645239" y="1170141"/>
                </a:cubicBezTo>
                <a:cubicBezTo>
                  <a:pt x="8573389" y="1162281"/>
                  <a:pt x="8558532" y="1167501"/>
                  <a:pt x="8506397" y="1218933"/>
                </a:cubicBezTo>
                <a:cubicBezTo>
                  <a:pt x="8470812" y="1254038"/>
                  <a:pt x="8443660" y="1302416"/>
                  <a:pt x="8436861" y="1342831"/>
                </a:cubicBezTo>
                <a:cubicBezTo>
                  <a:pt x="8417356" y="1458769"/>
                  <a:pt x="8408466" y="1475241"/>
                  <a:pt x="8355417" y="1493734"/>
                </a:cubicBezTo>
                <a:cubicBezTo>
                  <a:pt x="8303305" y="1511901"/>
                  <a:pt x="8271761" y="1565105"/>
                  <a:pt x="8292862" y="1599246"/>
                </a:cubicBezTo>
                <a:cubicBezTo>
                  <a:pt x="8299077" y="1609302"/>
                  <a:pt x="8295251" y="1617530"/>
                  <a:pt x="8284360" y="1617530"/>
                </a:cubicBezTo>
                <a:cubicBezTo>
                  <a:pt x="8273469" y="1617530"/>
                  <a:pt x="8241385" y="1641236"/>
                  <a:pt x="8213062" y="1670210"/>
                </a:cubicBezTo>
                <a:cubicBezTo>
                  <a:pt x="8170499" y="1713751"/>
                  <a:pt x="8140831" y="1725110"/>
                  <a:pt x="8042034" y="1735690"/>
                </a:cubicBezTo>
                <a:cubicBezTo>
                  <a:pt x="7909899" y="1749840"/>
                  <a:pt x="7878007" y="1772700"/>
                  <a:pt x="7895144" y="1840978"/>
                </a:cubicBezTo>
                <a:cubicBezTo>
                  <a:pt x="7916864" y="1927520"/>
                  <a:pt x="7966931" y="1953040"/>
                  <a:pt x="8109244" y="1950108"/>
                </a:cubicBezTo>
                <a:cubicBezTo>
                  <a:pt x="8222315" y="1947778"/>
                  <a:pt x="8229820" y="1949501"/>
                  <a:pt x="8168860" y="1963786"/>
                </a:cubicBezTo>
                <a:cubicBezTo>
                  <a:pt x="8130505" y="1972775"/>
                  <a:pt x="8078439" y="1996399"/>
                  <a:pt x="8053158" y="2016284"/>
                </a:cubicBezTo>
                <a:cubicBezTo>
                  <a:pt x="8027878" y="2036170"/>
                  <a:pt x="7992858" y="2052440"/>
                  <a:pt x="7975335" y="2052440"/>
                </a:cubicBezTo>
                <a:cubicBezTo>
                  <a:pt x="7957812" y="2052440"/>
                  <a:pt x="7938837" y="2064525"/>
                  <a:pt x="7933170" y="2079296"/>
                </a:cubicBezTo>
                <a:cubicBezTo>
                  <a:pt x="7927501" y="2094068"/>
                  <a:pt x="7889234" y="2111531"/>
                  <a:pt x="7848132" y="2118103"/>
                </a:cubicBezTo>
                <a:cubicBezTo>
                  <a:pt x="7807030" y="2124676"/>
                  <a:pt x="7769172" y="2141073"/>
                  <a:pt x="7764003" y="2154542"/>
                </a:cubicBezTo>
                <a:cubicBezTo>
                  <a:pt x="7758097" y="2169934"/>
                  <a:pt x="7739205" y="2175165"/>
                  <a:pt x="7713144" y="2168624"/>
                </a:cubicBezTo>
                <a:cubicBezTo>
                  <a:pt x="7661669" y="2155705"/>
                  <a:pt x="7559051" y="2206508"/>
                  <a:pt x="7559051" y="2244913"/>
                </a:cubicBezTo>
                <a:cubicBezTo>
                  <a:pt x="7559051" y="2300304"/>
                  <a:pt x="7620096" y="2377210"/>
                  <a:pt x="7673345" y="2388906"/>
                </a:cubicBezTo>
                <a:cubicBezTo>
                  <a:pt x="7744600" y="2404556"/>
                  <a:pt x="8062746" y="2400774"/>
                  <a:pt x="8225007" y="2382347"/>
                </a:cubicBezTo>
                <a:cubicBezTo>
                  <a:pt x="8346739" y="2368523"/>
                  <a:pt x="8384982" y="2376932"/>
                  <a:pt x="8336540" y="2406870"/>
                </a:cubicBezTo>
                <a:cubicBezTo>
                  <a:pt x="8325625" y="2413616"/>
                  <a:pt x="8260683" y="2422382"/>
                  <a:pt x="8192224" y="2426351"/>
                </a:cubicBezTo>
                <a:cubicBezTo>
                  <a:pt x="8060474" y="2433989"/>
                  <a:pt x="7779172" y="2478644"/>
                  <a:pt x="7763390" y="2494426"/>
                </a:cubicBezTo>
                <a:cubicBezTo>
                  <a:pt x="7758243" y="2499572"/>
                  <a:pt x="7759155" y="2524192"/>
                  <a:pt x="7765415" y="2549136"/>
                </a:cubicBezTo>
                <a:cubicBezTo>
                  <a:pt x="7777780" y="2598403"/>
                  <a:pt x="7834781" y="2616926"/>
                  <a:pt x="7986792" y="2621077"/>
                </a:cubicBezTo>
                <a:cubicBezTo>
                  <a:pt x="8109549" y="2624429"/>
                  <a:pt x="8072498" y="2657620"/>
                  <a:pt x="7939598" y="2663354"/>
                </a:cubicBezTo>
                <a:cubicBezTo>
                  <a:pt x="7776766" y="2670379"/>
                  <a:pt x="7717084" y="2689854"/>
                  <a:pt x="7690445" y="2744655"/>
                </a:cubicBezTo>
                <a:cubicBezTo>
                  <a:pt x="7652735" y="2822233"/>
                  <a:pt x="7586146" y="2851604"/>
                  <a:pt x="7407856" y="2869300"/>
                </a:cubicBezTo>
                <a:cubicBezTo>
                  <a:pt x="7316596" y="2878357"/>
                  <a:pt x="7168538" y="2893952"/>
                  <a:pt x="7078838" y="2903954"/>
                </a:cubicBezTo>
                <a:cubicBezTo>
                  <a:pt x="6989139" y="2913956"/>
                  <a:pt x="6764888" y="2934609"/>
                  <a:pt x="6580504" y="2949851"/>
                </a:cubicBezTo>
                <a:cubicBezTo>
                  <a:pt x="6396121" y="2965092"/>
                  <a:pt x="6207950" y="2985114"/>
                  <a:pt x="6162348" y="2994345"/>
                </a:cubicBezTo>
                <a:cubicBezTo>
                  <a:pt x="6116745" y="3003575"/>
                  <a:pt x="6061659" y="3006478"/>
                  <a:pt x="6039933" y="3000797"/>
                </a:cubicBezTo>
                <a:cubicBezTo>
                  <a:pt x="6018207" y="2995115"/>
                  <a:pt x="5989350" y="2999664"/>
                  <a:pt x="5975805" y="3010905"/>
                </a:cubicBezTo>
                <a:cubicBezTo>
                  <a:pt x="5962260" y="3022146"/>
                  <a:pt x="5897067" y="3032155"/>
                  <a:pt x="5830932" y="3033147"/>
                </a:cubicBezTo>
                <a:cubicBezTo>
                  <a:pt x="5762799" y="3034169"/>
                  <a:pt x="5710685" y="3042928"/>
                  <a:pt x="5710685" y="3053355"/>
                </a:cubicBezTo>
                <a:cubicBezTo>
                  <a:pt x="5710685" y="3064347"/>
                  <a:pt x="5687622" y="3067147"/>
                  <a:pt x="5653426" y="3060308"/>
                </a:cubicBezTo>
                <a:cubicBezTo>
                  <a:pt x="5621933" y="3054009"/>
                  <a:pt x="5570967" y="3056614"/>
                  <a:pt x="5540168" y="3066097"/>
                </a:cubicBezTo>
                <a:cubicBezTo>
                  <a:pt x="5509368" y="3075580"/>
                  <a:pt x="5423010" y="3092291"/>
                  <a:pt x="5348260" y="3103233"/>
                </a:cubicBezTo>
                <a:cubicBezTo>
                  <a:pt x="5273509" y="3114176"/>
                  <a:pt x="5159346" y="3134817"/>
                  <a:pt x="5094562" y="3149104"/>
                </a:cubicBezTo>
                <a:cubicBezTo>
                  <a:pt x="5029779" y="3163391"/>
                  <a:pt x="4909324" y="3182598"/>
                  <a:pt x="4826885" y="3191786"/>
                </a:cubicBezTo>
                <a:cubicBezTo>
                  <a:pt x="4707826" y="3205055"/>
                  <a:pt x="4663780" y="3218571"/>
                  <a:pt x="4612745" y="3257498"/>
                </a:cubicBezTo>
                <a:cubicBezTo>
                  <a:pt x="4566794" y="3292546"/>
                  <a:pt x="4514002" y="3311108"/>
                  <a:pt x="4427391" y="3322670"/>
                </a:cubicBezTo>
                <a:cubicBezTo>
                  <a:pt x="4360784" y="3331561"/>
                  <a:pt x="4273670" y="3346844"/>
                  <a:pt x="4233803" y="3356631"/>
                </a:cubicBezTo>
                <a:cubicBezTo>
                  <a:pt x="4193936" y="3366418"/>
                  <a:pt x="4122584" y="3374621"/>
                  <a:pt x="4075242" y="3374858"/>
                </a:cubicBezTo>
                <a:cubicBezTo>
                  <a:pt x="4007874" y="3375195"/>
                  <a:pt x="3989166" y="3368924"/>
                  <a:pt x="3989166" y="3345996"/>
                </a:cubicBezTo>
                <a:cubicBezTo>
                  <a:pt x="3989166" y="3323146"/>
                  <a:pt x="3978203" y="3319400"/>
                  <a:pt x="3939333" y="3328966"/>
                </a:cubicBezTo>
                <a:cubicBezTo>
                  <a:pt x="3751332" y="3375231"/>
                  <a:pt x="3383046" y="3414574"/>
                  <a:pt x="2920013" y="3437854"/>
                </a:cubicBezTo>
                <a:cubicBezTo>
                  <a:pt x="2779421" y="3444923"/>
                  <a:pt x="2737894" y="3440811"/>
                  <a:pt x="2693497" y="3415431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Graphic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01F9230B-810C-4368-9331-3786654CF04C}"/>
              </a:ext>
            </a:extLst>
          </p:cNvPr>
          <p:cNvSpPr/>
          <p:nvPr/>
        </p:nvSpPr>
        <p:spPr>
          <a:xfrm>
            <a:off x="5119424" y="4116877"/>
            <a:ext cx="2911394" cy="881293"/>
          </a:xfrm>
          <a:custGeom>
            <a:avLst/>
            <a:gdLst>
              <a:gd name="connsiteX0" fmla="*/ 9731837 w 12201480"/>
              <a:gd name="connsiteY0" fmla="*/ 4535636 h 4550668"/>
              <a:gd name="connsiteX1" fmla="*/ 9690982 w 12201480"/>
              <a:gd name="connsiteY1" fmla="*/ 4531206 h 4550668"/>
              <a:gd name="connsiteX2" fmla="*/ 9629358 w 12201480"/>
              <a:gd name="connsiteY2" fmla="*/ 4519319 h 4550668"/>
              <a:gd name="connsiteX3" fmla="*/ 9608589 w 12201480"/>
              <a:gd name="connsiteY3" fmla="*/ 4490568 h 4550668"/>
              <a:gd name="connsiteX4" fmla="*/ 9571481 w 12201480"/>
              <a:gd name="connsiteY4" fmla="*/ 4497660 h 4550668"/>
              <a:gd name="connsiteX5" fmla="*/ 9446470 w 12201480"/>
              <a:gd name="connsiteY5" fmla="*/ 4512604 h 4550668"/>
              <a:gd name="connsiteX6" fmla="*/ 9229367 w 12201480"/>
              <a:gd name="connsiteY6" fmla="*/ 4488217 h 4550668"/>
              <a:gd name="connsiteX7" fmla="*/ 9119484 w 12201480"/>
              <a:gd name="connsiteY7" fmla="*/ 4489219 h 4550668"/>
              <a:gd name="connsiteX8" fmla="*/ 8988919 w 12201480"/>
              <a:gd name="connsiteY8" fmla="*/ 4494034 h 4550668"/>
              <a:gd name="connsiteX9" fmla="*/ 8852441 w 12201480"/>
              <a:gd name="connsiteY9" fmla="*/ 4478409 h 4550668"/>
              <a:gd name="connsiteX10" fmla="*/ 8679603 w 12201480"/>
              <a:gd name="connsiteY10" fmla="*/ 4434796 h 4550668"/>
              <a:gd name="connsiteX11" fmla="*/ 8665274 w 12201480"/>
              <a:gd name="connsiteY11" fmla="*/ 4422946 h 4550668"/>
              <a:gd name="connsiteX12" fmla="*/ 8651053 w 12201480"/>
              <a:gd name="connsiteY12" fmla="*/ 4408725 h 4550668"/>
              <a:gd name="connsiteX13" fmla="*/ 8636832 w 12201480"/>
              <a:gd name="connsiteY13" fmla="*/ 4394504 h 4550668"/>
              <a:gd name="connsiteX14" fmla="*/ 8622611 w 12201480"/>
              <a:gd name="connsiteY14" fmla="*/ 4380283 h 4550668"/>
              <a:gd name="connsiteX15" fmla="*/ 8613131 w 12201480"/>
              <a:gd name="connsiteY15" fmla="*/ 4366062 h 4550668"/>
              <a:gd name="connsiteX16" fmla="*/ 8603650 w 12201480"/>
              <a:gd name="connsiteY16" fmla="*/ 4342361 h 4550668"/>
              <a:gd name="connsiteX17" fmla="*/ 8593174 w 12201480"/>
              <a:gd name="connsiteY17" fmla="*/ 4318660 h 4550668"/>
              <a:gd name="connsiteX18" fmla="*/ 8586314 w 12201480"/>
              <a:gd name="connsiteY18" fmla="*/ 4280737 h 4550668"/>
              <a:gd name="connsiteX19" fmla="*/ 8582569 w 12201480"/>
              <a:gd name="connsiteY19" fmla="*/ 4242815 h 4550668"/>
              <a:gd name="connsiteX20" fmla="*/ 8575208 w 12201480"/>
              <a:gd name="connsiteY20" fmla="*/ 4228594 h 4550668"/>
              <a:gd name="connsiteX21" fmla="*/ 8565728 w 12201480"/>
              <a:gd name="connsiteY21" fmla="*/ 4214373 h 4550668"/>
              <a:gd name="connsiteX22" fmla="*/ 8556247 w 12201480"/>
              <a:gd name="connsiteY22" fmla="*/ 4180568 h 4550668"/>
              <a:gd name="connsiteX23" fmla="*/ 8456927 w 12201480"/>
              <a:gd name="connsiteY23" fmla="*/ 4110087 h 4550668"/>
              <a:gd name="connsiteX24" fmla="*/ 8371547 w 12201480"/>
              <a:gd name="connsiteY24" fmla="*/ 4100882 h 4550668"/>
              <a:gd name="connsiteX25" fmla="*/ 8318631 w 12201480"/>
              <a:gd name="connsiteY25" fmla="*/ 4085411 h 4550668"/>
              <a:gd name="connsiteX26" fmla="*/ 8266318 w 12201480"/>
              <a:gd name="connsiteY26" fmla="*/ 4070915 h 4550668"/>
              <a:gd name="connsiteX27" fmla="*/ 8155881 w 12201480"/>
              <a:gd name="connsiteY27" fmla="*/ 4073973 h 4550668"/>
              <a:gd name="connsiteX28" fmla="*/ 8088727 w 12201480"/>
              <a:gd name="connsiteY28" fmla="*/ 4089298 h 4550668"/>
              <a:gd name="connsiteX29" fmla="*/ 8025336 w 12201480"/>
              <a:gd name="connsiteY29" fmla="*/ 4101711 h 4550668"/>
              <a:gd name="connsiteX30" fmla="*/ 8011115 w 12201480"/>
              <a:gd name="connsiteY30" fmla="*/ 4110087 h 4550668"/>
              <a:gd name="connsiteX31" fmla="*/ 7996895 w 12201480"/>
              <a:gd name="connsiteY31" fmla="*/ 4101831 h 4550668"/>
              <a:gd name="connsiteX32" fmla="*/ 7940011 w 12201480"/>
              <a:gd name="connsiteY32" fmla="*/ 4087139 h 4550668"/>
              <a:gd name="connsiteX33" fmla="*/ 7883128 w 12201480"/>
              <a:gd name="connsiteY33" fmla="*/ 4072637 h 4550668"/>
              <a:gd name="connsiteX34" fmla="*/ 7799242 w 12201480"/>
              <a:gd name="connsiteY34" fmla="*/ 4061257 h 4550668"/>
              <a:gd name="connsiteX35" fmla="*/ 7715357 w 12201480"/>
              <a:gd name="connsiteY35" fmla="*/ 4057944 h 4550668"/>
              <a:gd name="connsiteX36" fmla="*/ 7672788 w 12201480"/>
              <a:gd name="connsiteY36" fmla="*/ 4015282 h 4550668"/>
              <a:gd name="connsiteX37" fmla="*/ 7623898 w 12201480"/>
              <a:gd name="connsiteY37" fmla="*/ 3955128 h 4550668"/>
              <a:gd name="connsiteX38" fmla="*/ 7598663 w 12201480"/>
              <a:gd name="connsiteY38" fmla="*/ 3932691 h 4550668"/>
              <a:gd name="connsiteX39" fmla="*/ 7579750 w 12201480"/>
              <a:gd name="connsiteY39" fmla="*/ 3914630 h 4550668"/>
              <a:gd name="connsiteX40" fmla="*/ 7536959 w 12201480"/>
              <a:gd name="connsiteY40" fmla="*/ 3901515 h 4550668"/>
              <a:gd name="connsiteX41" fmla="*/ 7476322 w 12201480"/>
              <a:gd name="connsiteY41" fmla="*/ 3890370 h 4550668"/>
              <a:gd name="connsiteX42" fmla="*/ 7423939 w 12201480"/>
              <a:gd name="connsiteY42" fmla="*/ 3928007 h 4550668"/>
              <a:gd name="connsiteX43" fmla="*/ 7393957 w 12201480"/>
              <a:gd name="connsiteY43" fmla="*/ 3954736 h 4550668"/>
              <a:gd name="connsiteX44" fmla="*/ 7376478 w 12201480"/>
              <a:gd name="connsiteY44" fmla="*/ 3979125 h 4550668"/>
              <a:gd name="connsiteX45" fmla="*/ 7362547 w 12201480"/>
              <a:gd name="connsiteY45" fmla="*/ 4002832 h 4550668"/>
              <a:gd name="connsiteX46" fmla="*/ 7342736 w 12201480"/>
              <a:gd name="connsiteY46" fmla="*/ 4021127 h 4550668"/>
              <a:gd name="connsiteX47" fmla="*/ 7320049 w 12201480"/>
              <a:gd name="connsiteY47" fmla="*/ 4034243 h 4550668"/>
              <a:gd name="connsiteX48" fmla="*/ 7291905 w 12201480"/>
              <a:gd name="connsiteY48" fmla="*/ 4048464 h 4550668"/>
              <a:gd name="connsiteX49" fmla="*/ 7262449 w 12201480"/>
              <a:gd name="connsiteY49" fmla="*/ 4062684 h 4550668"/>
              <a:gd name="connsiteX50" fmla="*/ 7238450 w 12201480"/>
              <a:gd name="connsiteY50" fmla="*/ 4034243 h 4550668"/>
              <a:gd name="connsiteX51" fmla="*/ 7214748 w 12201480"/>
              <a:gd name="connsiteY51" fmla="*/ 4005801 h 4550668"/>
              <a:gd name="connsiteX52" fmla="*/ 7191047 w 12201480"/>
              <a:gd name="connsiteY52" fmla="*/ 4015282 h 4550668"/>
              <a:gd name="connsiteX53" fmla="*/ 7174456 w 12201480"/>
              <a:gd name="connsiteY53" fmla="*/ 4024820 h 4550668"/>
              <a:gd name="connsiteX54" fmla="*/ 7130710 w 12201480"/>
              <a:gd name="connsiteY54" fmla="*/ 4039041 h 4550668"/>
              <a:gd name="connsiteX55" fmla="*/ 6995205 w 12201480"/>
              <a:gd name="connsiteY55" fmla="*/ 4039184 h 4550668"/>
              <a:gd name="connsiteX56" fmla="*/ 6720303 w 12201480"/>
              <a:gd name="connsiteY56" fmla="*/ 4027333 h 4550668"/>
              <a:gd name="connsiteX57" fmla="*/ 6450684 w 12201480"/>
              <a:gd name="connsiteY57" fmla="*/ 4018920 h 4550668"/>
              <a:gd name="connsiteX58" fmla="*/ 6401205 w 12201480"/>
              <a:gd name="connsiteY58" fmla="*/ 3995674 h 4550668"/>
              <a:gd name="connsiteX59" fmla="*/ 6355055 w 12201480"/>
              <a:gd name="connsiteY59" fmla="*/ 3995184 h 4550668"/>
              <a:gd name="connsiteX60" fmla="*/ 6325302 w 12201480"/>
              <a:gd name="connsiteY60" fmla="*/ 3997099 h 4550668"/>
              <a:gd name="connsiteX61" fmla="*/ 6284918 w 12201480"/>
              <a:gd name="connsiteY61" fmla="*/ 3986840 h 4550668"/>
              <a:gd name="connsiteX62" fmla="*/ 6242991 w 12201480"/>
              <a:gd name="connsiteY62" fmla="*/ 3972619 h 4550668"/>
              <a:gd name="connsiteX63" fmla="*/ 6218129 w 12201480"/>
              <a:gd name="connsiteY63" fmla="*/ 3958398 h 4550668"/>
              <a:gd name="connsiteX64" fmla="*/ 6205069 w 12201480"/>
              <a:gd name="connsiteY64" fmla="*/ 3945699 h 4550668"/>
              <a:gd name="connsiteX65" fmla="*/ 6182254 w 12201480"/>
              <a:gd name="connsiteY65" fmla="*/ 3922605 h 4550668"/>
              <a:gd name="connsiteX66" fmla="*/ 6153059 w 12201480"/>
              <a:gd name="connsiteY66" fmla="*/ 3883161 h 4550668"/>
              <a:gd name="connsiteX67" fmla="*/ 6140266 w 12201480"/>
              <a:gd name="connsiteY67" fmla="*/ 3854112 h 4550668"/>
              <a:gd name="connsiteX68" fmla="*/ 6113232 w 12201480"/>
              <a:gd name="connsiteY68" fmla="*/ 3777418 h 4550668"/>
              <a:gd name="connsiteX69" fmla="*/ 6100001 w 12201480"/>
              <a:gd name="connsiteY69" fmla="*/ 3747138 h 4550668"/>
              <a:gd name="connsiteX70" fmla="*/ 6081821 w 12201480"/>
              <a:gd name="connsiteY70" fmla="*/ 3722816 h 4550668"/>
              <a:gd name="connsiteX71" fmla="*/ 6055750 w 12201480"/>
              <a:gd name="connsiteY71" fmla="*/ 3716317 h 4550668"/>
              <a:gd name="connsiteX72" fmla="*/ 6026518 w 12201480"/>
              <a:gd name="connsiteY72" fmla="*/ 3731566 h 4550668"/>
              <a:gd name="connsiteX73" fmla="*/ 6011580 w 12201480"/>
              <a:gd name="connsiteY73" fmla="*/ 3740345 h 4550668"/>
              <a:gd name="connsiteX74" fmla="*/ 5977605 w 12201480"/>
              <a:gd name="connsiteY74" fmla="*/ 3763973 h 4550668"/>
              <a:gd name="connsiteX75" fmla="*/ 5957564 w 12201480"/>
              <a:gd name="connsiteY75" fmla="*/ 3847090 h 4550668"/>
              <a:gd name="connsiteX76" fmla="*/ 5935446 w 12201480"/>
              <a:gd name="connsiteY76" fmla="*/ 3927686 h 4550668"/>
              <a:gd name="connsiteX77" fmla="*/ 5911171 w 12201480"/>
              <a:gd name="connsiteY77" fmla="*/ 3967816 h 4550668"/>
              <a:gd name="connsiteX78" fmla="*/ 5859588 w 12201480"/>
              <a:gd name="connsiteY78" fmla="*/ 3986840 h 4550668"/>
              <a:gd name="connsiteX79" fmla="*/ 5802145 w 12201480"/>
              <a:gd name="connsiteY79" fmla="*/ 3996320 h 4550668"/>
              <a:gd name="connsiteX80" fmla="*/ 5764223 w 12201480"/>
              <a:gd name="connsiteY80" fmla="*/ 4005801 h 4550668"/>
              <a:gd name="connsiteX81" fmla="*/ 5726300 w 12201480"/>
              <a:gd name="connsiteY81" fmla="*/ 4015282 h 4550668"/>
              <a:gd name="connsiteX82" fmla="*/ 5569871 w 12201480"/>
              <a:gd name="connsiteY82" fmla="*/ 4024762 h 4550668"/>
              <a:gd name="connsiteX83" fmla="*/ 5413442 w 12201480"/>
              <a:gd name="connsiteY83" fmla="*/ 4015282 h 4550668"/>
              <a:gd name="connsiteX84" fmla="*/ 5370220 w 12201480"/>
              <a:gd name="connsiteY84" fmla="*/ 4005801 h 4550668"/>
              <a:gd name="connsiteX85" fmla="*/ 5332857 w 12201480"/>
              <a:gd name="connsiteY85" fmla="*/ 3996320 h 4550668"/>
              <a:gd name="connsiteX86" fmla="*/ 5305093 w 12201480"/>
              <a:gd name="connsiteY86" fmla="*/ 3986840 h 4550668"/>
              <a:gd name="connsiteX87" fmla="*/ 5263108 w 12201480"/>
              <a:gd name="connsiteY87" fmla="*/ 3972619 h 4550668"/>
              <a:gd name="connsiteX88" fmla="*/ 5110515 w 12201480"/>
              <a:gd name="connsiteY88" fmla="*/ 3967149 h 4550668"/>
              <a:gd name="connsiteX89" fmla="*/ 5077074 w 12201480"/>
              <a:gd name="connsiteY89" fmla="*/ 3982057 h 4550668"/>
              <a:gd name="connsiteX90" fmla="*/ 5042546 w 12201480"/>
              <a:gd name="connsiteY90" fmla="*/ 4022841 h 4550668"/>
              <a:gd name="connsiteX91" fmla="*/ 5023961 w 12201480"/>
              <a:gd name="connsiteY91" fmla="*/ 4069557 h 4550668"/>
              <a:gd name="connsiteX92" fmla="*/ 4912981 w 12201480"/>
              <a:gd name="connsiteY92" fmla="*/ 4069795 h 4550668"/>
              <a:gd name="connsiteX93" fmla="*/ 4890860 w 12201480"/>
              <a:gd name="connsiteY93" fmla="*/ 4069852 h 4550668"/>
              <a:gd name="connsiteX94" fmla="*/ 4859762 w 12201480"/>
              <a:gd name="connsiteY94" fmla="*/ 4088009 h 4550668"/>
              <a:gd name="connsiteX95" fmla="*/ 4735582 w 12201480"/>
              <a:gd name="connsiteY95" fmla="*/ 4214840 h 4550668"/>
              <a:gd name="connsiteX96" fmla="*/ 4712269 w 12201480"/>
              <a:gd name="connsiteY96" fmla="*/ 4229344 h 4550668"/>
              <a:gd name="connsiteX97" fmla="*/ 4677927 w 12201480"/>
              <a:gd name="connsiteY97" fmla="*/ 4248485 h 4550668"/>
              <a:gd name="connsiteX98" fmla="*/ 4650257 w 12201480"/>
              <a:gd name="connsiteY98" fmla="*/ 4238075 h 4550668"/>
              <a:gd name="connsiteX99" fmla="*/ 4623230 w 12201480"/>
              <a:gd name="connsiteY99" fmla="*/ 4214373 h 4550668"/>
              <a:gd name="connsiteX100" fmla="*/ 4516797 w 12201480"/>
              <a:gd name="connsiteY100" fmla="*/ 4248885 h 4550668"/>
              <a:gd name="connsiteX101" fmla="*/ 4412511 w 12201480"/>
              <a:gd name="connsiteY101" fmla="*/ 4267943 h 4550668"/>
              <a:gd name="connsiteX102" fmla="*/ 4316432 w 12201480"/>
              <a:gd name="connsiteY102" fmla="*/ 4284515 h 4550668"/>
              <a:gd name="connsiteX103" fmla="*/ 3619247 w 12201480"/>
              <a:gd name="connsiteY103" fmla="*/ 4283108 h 4550668"/>
              <a:gd name="connsiteX104" fmla="*/ 3605668 w 12201480"/>
              <a:gd name="connsiteY104" fmla="*/ 4271257 h 4550668"/>
              <a:gd name="connsiteX105" fmla="*/ 3521010 w 12201480"/>
              <a:gd name="connsiteY105" fmla="*/ 4230649 h 4550668"/>
              <a:gd name="connsiteX106" fmla="*/ 3508744 w 12201480"/>
              <a:gd name="connsiteY106" fmla="*/ 4223538 h 4550668"/>
              <a:gd name="connsiteX107" fmla="*/ 3446226 w 12201480"/>
              <a:gd name="connsiteY107" fmla="*/ 4167582 h 4550668"/>
              <a:gd name="connsiteX108" fmla="*/ 3433111 w 12201480"/>
              <a:gd name="connsiteY108" fmla="*/ 4157490 h 4550668"/>
              <a:gd name="connsiteX109" fmla="*/ 3413055 w 12201480"/>
              <a:gd name="connsiteY109" fmla="*/ 4136159 h 4550668"/>
              <a:gd name="connsiteX110" fmla="*/ 3404020 w 12201480"/>
              <a:gd name="connsiteY110" fmla="*/ 4110087 h 4550668"/>
              <a:gd name="connsiteX111" fmla="*/ 3394890 w 12201480"/>
              <a:gd name="connsiteY111" fmla="*/ 4086386 h 4550668"/>
              <a:gd name="connsiteX112" fmla="*/ 3319092 w 12201480"/>
              <a:gd name="connsiteY112" fmla="*/ 3970802 h 4550668"/>
              <a:gd name="connsiteX113" fmla="*/ 3280316 w 12201480"/>
              <a:gd name="connsiteY113" fmla="*/ 3931064 h 4550668"/>
              <a:gd name="connsiteX114" fmla="*/ 3171289 w 12201480"/>
              <a:gd name="connsiteY114" fmla="*/ 3924529 h 4550668"/>
              <a:gd name="connsiteX115" fmla="*/ 3051081 w 12201480"/>
              <a:gd name="connsiteY115" fmla="*/ 3909149 h 4550668"/>
              <a:gd name="connsiteX116" fmla="*/ 2854824 w 12201480"/>
              <a:gd name="connsiteY116" fmla="*/ 3900386 h 4550668"/>
              <a:gd name="connsiteX117" fmla="*/ 2645583 w 12201480"/>
              <a:gd name="connsiteY117" fmla="*/ 3916303 h 4550668"/>
              <a:gd name="connsiteX118" fmla="*/ 2621417 w 12201480"/>
              <a:gd name="connsiteY118" fmla="*/ 3945268 h 4550668"/>
              <a:gd name="connsiteX119" fmla="*/ 2611936 w 12201480"/>
              <a:gd name="connsiteY119" fmla="*/ 3958398 h 4550668"/>
              <a:gd name="connsiteX120" fmla="*/ 2602456 w 12201480"/>
              <a:gd name="connsiteY120" fmla="*/ 3971776 h 4550668"/>
              <a:gd name="connsiteX121" fmla="*/ 2572141 w 12201480"/>
              <a:gd name="connsiteY121" fmla="*/ 4010662 h 4550668"/>
              <a:gd name="connsiteX122" fmla="*/ 2435093 w 12201480"/>
              <a:gd name="connsiteY122" fmla="*/ 4032782 h 4550668"/>
              <a:gd name="connsiteX123" fmla="*/ 2316563 w 12201480"/>
              <a:gd name="connsiteY123" fmla="*/ 4017597 h 4550668"/>
              <a:gd name="connsiteX124" fmla="*/ 2213753 w 12201480"/>
              <a:gd name="connsiteY124" fmla="*/ 4015282 h 4550668"/>
              <a:gd name="connsiteX125" fmla="*/ 2146918 w 12201480"/>
              <a:gd name="connsiteY125" fmla="*/ 4024762 h 4550668"/>
              <a:gd name="connsiteX126" fmla="*/ 2054361 w 12201480"/>
              <a:gd name="connsiteY126" fmla="*/ 4038064 h 4550668"/>
              <a:gd name="connsiteX127" fmla="*/ 1784636 w 12201480"/>
              <a:gd name="connsiteY127" fmla="*/ 4058340 h 4550668"/>
              <a:gd name="connsiteX128" fmla="*/ 1540633 w 12201480"/>
              <a:gd name="connsiteY128" fmla="*/ 4065314 h 4550668"/>
              <a:gd name="connsiteX129" fmla="*/ 1540633 w 12201480"/>
              <a:gd name="connsiteY129" fmla="*/ 4092441 h 4550668"/>
              <a:gd name="connsiteX130" fmla="*/ 1531791 w 12201480"/>
              <a:gd name="connsiteY130" fmla="*/ 4119568 h 4550668"/>
              <a:gd name="connsiteX131" fmla="*/ 1516370 w 12201480"/>
              <a:gd name="connsiteY131" fmla="*/ 4140297 h 4550668"/>
              <a:gd name="connsiteX132" fmla="*/ 1480179 w 12201480"/>
              <a:gd name="connsiteY132" fmla="*/ 4190147 h 4550668"/>
              <a:gd name="connsiteX133" fmla="*/ 1420745 w 12201480"/>
              <a:gd name="connsiteY133" fmla="*/ 4273627 h 4550668"/>
              <a:gd name="connsiteX134" fmla="*/ 1403220 w 12201480"/>
              <a:gd name="connsiteY134" fmla="*/ 4290218 h 4550668"/>
              <a:gd name="connsiteX135" fmla="*/ 1379627 w 12201480"/>
              <a:gd name="connsiteY135" fmla="*/ 4304242 h 4550668"/>
              <a:gd name="connsiteX136" fmla="*/ 1289838 w 12201480"/>
              <a:gd name="connsiteY136" fmla="*/ 4347101 h 4550668"/>
              <a:gd name="connsiteX137" fmla="*/ 1260483 w 12201480"/>
              <a:gd name="connsiteY137" fmla="*/ 4356009 h 4550668"/>
              <a:gd name="connsiteX138" fmla="*/ 1127405 w 12201480"/>
              <a:gd name="connsiteY138" fmla="*/ 4357020 h 4550668"/>
              <a:gd name="connsiteX139" fmla="*/ 1089483 w 12201480"/>
              <a:gd name="connsiteY139" fmla="*/ 4324140 h 4550668"/>
              <a:gd name="connsiteX140" fmla="*/ 1000639 w 12201480"/>
              <a:gd name="connsiteY140" fmla="*/ 4313440 h 4550668"/>
              <a:gd name="connsiteX141" fmla="*/ 961718 w 12201480"/>
              <a:gd name="connsiteY141" fmla="*/ 4328140 h 4550668"/>
              <a:gd name="connsiteX142" fmla="*/ 929137 w 12201480"/>
              <a:gd name="connsiteY142" fmla="*/ 4337621 h 4550668"/>
              <a:gd name="connsiteX143" fmla="*/ 891215 w 12201480"/>
              <a:gd name="connsiteY143" fmla="*/ 4347101 h 4550668"/>
              <a:gd name="connsiteX144" fmla="*/ 853292 w 12201480"/>
              <a:gd name="connsiteY144" fmla="*/ 4356582 h 4550668"/>
              <a:gd name="connsiteX145" fmla="*/ 667595 w 12201480"/>
              <a:gd name="connsiteY145" fmla="*/ 4354212 h 4550668"/>
              <a:gd name="connsiteX146" fmla="*/ 634803 w 12201480"/>
              <a:gd name="connsiteY146" fmla="*/ 4304335 h 4550668"/>
              <a:gd name="connsiteX147" fmla="*/ 621259 w 12201480"/>
              <a:gd name="connsiteY147" fmla="*/ 4252469 h 4550668"/>
              <a:gd name="connsiteX148" fmla="*/ 602058 w 12201480"/>
              <a:gd name="connsiteY148" fmla="*/ 4229618 h 4550668"/>
              <a:gd name="connsiteX149" fmla="*/ 586652 w 12201480"/>
              <a:gd name="connsiteY149" fmla="*/ 4203583 h 4550668"/>
              <a:gd name="connsiteX150" fmla="*/ 571387 w 12201480"/>
              <a:gd name="connsiteY150" fmla="*/ 4122252 h 4550668"/>
              <a:gd name="connsiteX151" fmla="*/ 562740 w 12201480"/>
              <a:gd name="connsiteY151" fmla="*/ 4047069 h 4550668"/>
              <a:gd name="connsiteX152" fmla="*/ 556674 w 12201480"/>
              <a:gd name="connsiteY152" fmla="*/ 3821898 h 4550668"/>
              <a:gd name="connsiteX153" fmla="*/ 552285 w 12201480"/>
              <a:gd name="connsiteY153" fmla="*/ 3607609 h 4550668"/>
              <a:gd name="connsiteX154" fmla="*/ 545174 w 12201480"/>
              <a:gd name="connsiteY154" fmla="*/ 3560215 h 4550668"/>
              <a:gd name="connsiteX155" fmla="*/ 522032 w 12201480"/>
              <a:gd name="connsiteY155" fmla="*/ 3512812 h 4550668"/>
              <a:gd name="connsiteX156" fmla="*/ 493031 w 12201480"/>
              <a:gd name="connsiteY156" fmla="*/ 3522293 h 4550668"/>
              <a:gd name="connsiteX157" fmla="*/ 355563 w 12201480"/>
              <a:gd name="connsiteY157" fmla="*/ 3522293 h 4550668"/>
              <a:gd name="connsiteX158" fmla="*/ 233766 w 12201480"/>
              <a:gd name="connsiteY158" fmla="*/ 3512812 h 4550668"/>
              <a:gd name="connsiteX159" fmla="*/ 91558 w 12201480"/>
              <a:gd name="connsiteY159" fmla="*/ 3495109 h 4550668"/>
              <a:gd name="connsiteX160" fmla="*/ 71146 w 12201480"/>
              <a:gd name="connsiteY160" fmla="*/ 3466667 h 4550668"/>
              <a:gd name="connsiteX161" fmla="*/ 58031 w 12201480"/>
              <a:gd name="connsiteY161" fmla="*/ 3455929 h 4550668"/>
              <a:gd name="connsiteX162" fmla="*/ 38918 w 12201480"/>
              <a:gd name="connsiteY162" fmla="*/ 3439338 h 4550668"/>
              <a:gd name="connsiteX163" fmla="*/ 18454 w 12201480"/>
              <a:gd name="connsiteY163" fmla="*/ 3399045 h 4550668"/>
              <a:gd name="connsiteX164" fmla="*/ 8914 w 12201480"/>
              <a:gd name="connsiteY164" fmla="*/ 3275798 h 4550668"/>
              <a:gd name="connsiteX165" fmla="*/ 34219 w 12201480"/>
              <a:gd name="connsiteY165" fmla="*/ 3095667 h 4550668"/>
              <a:gd name="connsiteX166" fmla="*/ 42705 w 12201480"/>
              <a:gd name="connsiteY166" fmla="*/ 3058216 h 4550668"/>
              <a:gd name="connsiteX167" fmla="*/ 54755 w 12201480"/>
              <a:gd name="connsiteY167" fmla="*/ 3013183 h 4550668"/>
              <a:gd name="connsiteX168" fmla="*/ 77563 w 12201480"/>
              <a:gd name="connsiteY168" fmla="*/ 2981901 h 4550668"/>
              <a:gd name="connsiteX169" fmla="*/ 238499 w 12201480"/>
              <a:gd name="connsiteY169" fmla="*/ 2801770 h 4550668"/>
              <a:gd name="connsiteX170" fmla="*/ 251277 w 12201480"/>
              <a:gd name="connsiteY170" fmla="*/ 2792289 h 4550668"/>
              <a:gd name="connsiteX171" fmla="*/ 265498 w 12201480"/>
              <a:gd name="connsiteY171" fmla="*/ 2782809 h 4550668"/>
              <a:gd name="connsiteX172" fmla="*/ 268383 w 12201480"/>
              <a:gd name="connsiteY172" fmla="*/ 2822929 h 4550668"/>
              <a:gd name="connsiteX173" fmla="*/ 253010 w 12201480"/>
              <a:gd name="connsiteY173" fmla="*/ 2919008 h 4550668"/>
              <a:gd name="connsiteX174" fmla="*/ 265794 w 12201480"/>
              <a:gd name="connsiteY174" fmla="*/ 3023608 h 4550668"/>
              <a:gd name="connsiteX175" fmla="*/ 249159 w 12201480"/>
              <a:gd name="connsiteY175" fmla="*/ 3054444 h 4550668"/>
              <a:gd name="connsiteX176" fmla="*/ 225421 w 12201480"/>
              <a:gd name="connsiteY176" fmla="*/ 3067839 h 4550668"/>
              <a:gd name="connsiteX177" fmla="*/ 212249 w 12201480"/>
              <a:gd name="connsiteY177" fmla="*/ 3086187 h 4550668"/>
              <a:gd name="connsiteX178" fmla="*/ 203874 w 12201480"/>
              <a:gd name="connsiteY178" fmla="*/ 3128849 h 4550668"/>
              <a:gd name="connsiteX179" fmla="*/ 213355 w 12201480"/>
              <a:gd name="connsiteY179" fmla="*/ 3171512 h 4550668"/>
              <a:gd name="connsiteX180" fmla="*/ 222835 w 12201480"/>
              <a:gd name="connsiteY180" fmla="*/ 3199953 h 4550668"/>
              <a:gd name="connsiteX181" fmla="*/ 253613 w 12201480"/>
              <a:gd name="connsiteY181" fmla="*/ 3211004 h 4550668"/>
              <a:gd name="connsiteX182" fmla="*/ 286835 w 12201480"/>
              <a:gd name="connsiteY182" fmla="*/ 3173195 h 4550668"/>
              <a:gd name="connsiteX183" fmla="*/ 327122 w 12201480"/>
              <a:gd name="connsiteY183" fmla="*/ 3166773 h 4550668"/>
              <a:gd name="connsiteX184" fmla="*/ 323449 w 12201480"/>
              <a:gd name="connsiteY184" fmla="*/ 3186635 h 4550668"/>
              <a:gd name="connsiteX185" fmla="*/ 320011 w 12201480"/>
              <a:gd name="connsiteY185" fmla="*/ 3230531 h 4550668"/>
              <a:gd name="connsiteX186" fmla="*/ 355563 w 12201480"/>
              <a:gd name="connsiteY186" fmla="*/ 3228871 h 4550668"/>
              <a:gd name="connsiteX187" fmla="*/ 388196 w 12201480"/>
              <a:gd name="connsiteY187" fmla="*/ 3183059 h 4550668"/>
              <a:gd name="connsiteX188" fmla="*/ 404787 w 12201480"/>
              <a:gd name="connsiteY188" fmla="*/ 3143070 h 4550668"/>
              <a:gd name="connsiteX189" fmla="*/ 412446 w 12201480"/>
              <a:gd name="connsiteY189" fmla="*/ 3128849 h 4550668"/>
              <a:gd name="connsiteX190" fmla="*/ 419557 w 12201480"/>
              <a:gd name="connsiteY190" fmla="*/ 3114579 h 4550668"/>
              <a:gd name="connsiteX191" fmla="*/ 428820 w 12201480"/>
              <a:gd name="connsiteY191" fmla="*/ 3076657 h 4550668"/>
              <a:gd name="connsiteX192" fmla="*/ 421710 w 12201480"/>
              <a:gd name="connsiteY192" fmla="*/ 3038784 h 4550668"/>
              <a:gd name="connsiteX193" fmla="*/ 412446 w 12201480"/>
              <a:gd name="connsiteY193" fmla="*/ 3024563 h 4550668"/>
              <a:gd name="connsiteX194" fmla="*/ 421746 w 12201480"/>
              <a:gd name="connsiteY194" fmla="*/ 3010342 h 4550668"/>
              <a:gd name="connsiteX195" fmla="*/ 436995 w 12201480"/>
              <a:gd name="connsiteY195" fmla="*/ 2986641 h 4550668"/>
              <a:gd name="connsiteX196" fmla="*/ 451396 w 12201480"/>
              <a:gd name="connsiteY196" fmla="*/ 2962940 h 4550668"/>
              <a:gd name="connsiteX197" fmla="*/ 459849 w 12201480"/>
              <a:gd name="connsiteY197" fmla="*/ 2951835 h 4550668"/>
              <a:gd name="connsiteX198" fmla="*/ 475193 w 12201480"/>
              <a:gd name="connsiteY198" fmla="*/ 2923775 h 4550668"/>
              <a:gd name="connsiteX199" fmla="*/ 463150 w 12201480"/>
              <a:gd name="connsiteY199" fmla="*/ 2858653 h 4550668"/>
              <a:gd name="connsiteX200" fmla="*/ 429943 w 12201480"/>
              <a:gd name="connsiteY200" fmla="*/ 2879304 h 4550668"/>
              <a:gd name="connsiteX201" fmla="*/ 387318 w 12201480"/>
              <a:gd name="connsiteY201" fmla="*/ 2775770 h 4550668"/>
              <a:gd name="connsiteX202" fmla="*/ 375120 w 12201480"/>
              <a:gd name="connsiteY202" fmla="*/ 2670821 h 4550668"/>
              <a:gd name="connsiteX203" fmla="*/ 374522 w 12201480"/>
              <a:gd name="connsiteY203" fmla="*/ 2640600 h 4550668"/>
              <a:gd name="connsiteX204" fmla="*/ 369480 w 12201480"/>
              <a:gd name="connsiteY204" fmla="*/ 2522652 h 4550668"/>
              <a:gd name="connsiteX205" fmla="*/ 369784 w 12201480"/>
              <a:gd name="connsiteY205" fmla="*/ 2337222 h 4550668"/>
              <a:gd name="connsiteX206" fmla="*/ 384005 w 12201480"/>
              <a:gd name="connsiteY206" fmla="*/ 2323002 h 4550668"/>
              <a:gd name="connsiteX207" fmla="*/ 398226 w 12201480"/>
              <a:gd name="connsiteY207" fmla="*/ 2308781 h 4550668"/>
              <a:gd name="connsiteX208" fmla="*/ 402966 w 12201480"/>
              <a:gd name="connsiteY208" fmla="*/ 2266118 h 4550668"/>
              <a:gd name="connsiteX209" fmla="*/ 402387 w 12201480"/>
              <a:gd name="connsiteY209" fmla="*/ 2090728 h 4550668"/>
              <a:gd name="connsiteX210" fmla="*/ 417834 w 12201480"/>
              <a:gd name="connsiteY210" fmla="*/ 2024364 h 4550668"/>
              <a:gd name="connsiteX211" fmla="*/ 432629 w 12201480"/>
              <a:gd name="connsiteY211" fmla="*/ 1958000 h 4550668"/>
              <a:gd name="connsiteX212" fmla="*/ 440884 w 12201480"/>
              <a:gd name="connsiteY212" fmla="*/ 1934299 h 4550668"/>
              <a:gd name="connsiteX213" fmla="*/ 450359 w 12201480"/>
              <a:gd name="connsiteY213" fmla="*/ 1910597 h 4550668"/>
              <a:gd name="connsiteX214" fmla="*/ 459259 w 12201480"/>
              <a:gd name="connsiteY214" fmla="*/ 1879785 h 4550668"/>
              <a:gd name="connsiteX215" fmla="*/ 484343 w 12201480"/>
              <a:gd name="connsiteY215" fmla="*/ 1752735 h 4550668"/>
              <a:gd name="connsiteX216" fmla="*/ 497768 w 12201480"/>
              <a:gd name="connsiteY216" fmla="*/ 1707703 h 4550668"/>
              <a:gd name="connsiteX217" fmla="*/ 506037 w 12201480"/>
              <a:gd name="connsiteY217" fmla="*/ 1692544 h 4550668"/>
              <a:gd name="connsiteX218" fmla="*/ 520476 w 12201480"/>
              <a:gd name="connsiteY218" fmla="*/ 1653955 h 4550668"/>
              <a:gd name="connsiteX219" fmla="*/ 565222 w 12201480"/>
              <a:gd name="connsiteY219" fmla="*/ 1569297 h 4550668"/>
              <a:gd name="connsiteX220" fmla="*/ 573612 w 12201480"/>
              <a:gd name="connsiteY220" fmla="*/ 1582357 h 4550668"/>
              <a:gd name="connsiteX221" fmla="*/ 587833 w 12201480"/>
              <a:gd name="connsiteY221" fmla="*/ 1607219 h 4550668"/>
              <a:gd name="connsiteX222" fmla="*/ 602054 w 12201480"/>
              <a:gd name="connsiteY222" fmla="*/ 1636822 h 4550668"/>
              <a:gd name="connsiteX223" fmla="*/ 616275 w 12201480"/>
              <a:gd name="connsiteY223" fmla="*/ 1654622 h 4550668"/>
              <a:gd name="connsiteX224" fmla="*/ 630495 w 12201480"/>
              <a:gd name="connsiteY224" fmla="*/ 1640401 h 4550668"/>
              <a:gd name="connsiteX225" fmla="*/ 639976 w 12201480"/>
              <a:gd name="connsiteY225" fmla="*/ 1626180 h 4550668"/>
              <a:gd name="connsiteX226" fmla="*/ 649457 w 12201480"/>
              <a:gd name="connsiteY226" fmla="*/ 1611960 h 4550668"/>
              <a:gd name="connsiteX227" fmla="*/ 659496 w 12201480"/>
              <a:gd name="connsiteY227" fmla="*/ 1597739 h 4550668"/>
              <a:gd name="connsiteX228" fmla="*/ 663540 w 12201480"/>
              <a:gd name="connsiteY228" fmla="*/ 1588037 h 4550668"/>
              <a:gd name="connsiteX229" fmla="*/ 689011 w 12201480"/>
              <a:gd name="connsiteY229" fmla="*/ 1521894 h 4550668"/>
              <a:gd name="connsiteX230" fmla="*/ 702010 w 12201480"/>
              <a:gd name="connsiteY230" fmla="*/ 1469751 h 4550668"/>
              <a:gd name="connsiteX231" fmla="*/ 721653 w 12201480"/>
              <a:gd name="connsiteY231" fmla="*/ 1417608 h 4550668"/>
              <a:gd name="connsiteX232" fmla="*/ 734782 w 12201480"/>
              <a:gd name="connsiteY232" fmla="*/ 1399207 h 4550668"/>
              <a:gd name="connsiteX233" fmla="*/ 744262 w 12201480"/>
              <a:gd name="connsiteY233" fmla="*/ 1374946 h 4550668"/>
              <a:gd name="connsiteX234" fmla="*/ 753743 w 12201480"/>
              <a:gd name="connsiteY234" fmla="*/ 1350685 h 4550668"/>
              <a:gd name="connsiteX235" fmla="*/ 762336 w 12201480"/>
              <a:gd name="connsiteY235" fmla="*/ 1332283 h 4550668"/>
              <a:gd name="connsiteX236" fmla="*/ 766260 w 12201480"/>
              <a:gd name="connsiteY236" fmla="*/ 1314431 h 4550668"/>
              <a:gd name="connsiteX237" fmla="*/ 781581 w 12201480"/>
              <a:gd name="connsiteY237" fmla="*/ 1282578 h 4550668"/>
              <a:gd name="connsiteX238" fmla="*/ 795386 w 12201480"/>
              <a:gd name="connsiteY238" fmla="*/ 1252462 h 4550668"/>
              <a:gd name="connsiteX239" fmla="*/ 808592 w 12201480"/>
              <a:gd name="connsiteY239" fmla="*/ 1231276 h 4550668"/>
              <a:gd name="connsiteX240" fmla="*/ 833970 w 12201480"/>
              <a:gd name="connsiteY240" fmla="*/ 1202343 h 4550668"/>
              <a:gd name="connsiteX241" fmla="*/ 870801 w 12201480"/>
              <a:gd name="connsiteY241" fmla="*/ 1148725 h 4550668"/>
              <a:gd name="connsiteX242" fmla="*/ 898101 w 12201480"/>
              <a:gd name="connsiteY242" fmla="*/ 1102379 h 4550668"/>
              <a:gd name="connsiteX243" fmla="*/ 904737 w 12201480"/>
              <a:gd name="connsiteY243" fmla="*/ 1085789 h 4550668"/>
              <a:gd name="connsiteX244" fmla="*/ 914912 w 12201480"/>
              <a:gd name="connsiteY244" fmla="*/ 1052607 h 4550668"/>
              <a:gd name="connsiteX245" fmla="*/ 924393 w 12201480"/>
              <a:gd name="connsiteY245" fmla="*/ 1019425 h 4550668"/>
              <a:gd name="connsiteX246" fmla="*/ 933873 w 12201480"/>
              <a:gd name="connsiteY246" fmla="*/ 995723 h 4550668"/>
              <a:gd name="connsiteX247" fmla="*/ 949383 w 12201480"/>
              <a:gd name="connsiteY247" fmla="*/ 972022 h 4550668"/>
              <a:gd name="connsiteX248" fmla="*/ 959545 w 12201480"/>
              <a:gd name="connsiteY248" fmla="*/ 926989 h 4550668"/>
              <a:gd name="connsiteX249" fmla="*/ 959175 w 12201480"/>
              <a:gd name="connsiteY249" fmla="*/ 894203 h 4550668"/>
              <a:gd name="connsiteX250" fmla="*/ 990755 w 12201480"/>
              <a:gd name="connsiteY250" fmla="*/ 846937 h 4550668"/>
              <a:gd name="connsiteX251" fmla="*/ 1004976 w 12201480"/>
              <a:gd name="connsiteY251" fmla="*/ 795277 h 4550668"/>
              <a:gd name="connsiteX252" fmla="*/ 1019197 w 12201480"/>
              <a:gd name="connsiteY252" fmla="*/ 753969 h 4550668"/>
              <a:gd name="connsiteX253" fmla="*/ 1033417 w 12201480"/>
              <a:gd name="connsiteY253" fmla="*/ 712661 h 4550668"/>
              <a:gd name="connsiteX254" fmla="*/ 1047638 w 12201480"/>
              <a:gd name="connsiteY254" fmla="*/ 688282 h 4550668"/>
              <a:gd name="connsiteX255" fmla="*/ 1056043 w 12201480"/>
              <a:gd name="connsiteY255" fmla="*/ 678125 h 4550668"/>
              <a:gd name="connsiteX256" fmla="*/ 1070844 w 12201480"/>
              <a:gd name="connsiteY256" fmla="*/ 635462 h 4550668"/>
              <a:gd name="connsiteX257" fmla="*/ 1086142 w 12201480"/>
              <a:gd name="connsiteY257" fmla="*/ 592799 h 4550668"/>
              <a:gd name="connsiteX258" fmla="*/ 1095041 w 12201480"/>
              <a:gd name="connsiteY258" fmla="*/ 554877 h 4550668"/>
              <a:gd name="connsiteX259" fmla="*/ 1108832 w 12201480"/>
              <a:gd name="connsiteY259" fmla="*/ 516955 h 4550668"/>
              <a:gd name="connsiteX260" fmla="*/ 1128311 w 12201480"/>
              <a:gd name="connsiteY260" fmla="*/ 481403 h 4550668"/>
              <a:gd name="connsiteX261" fmla="*/ 1142962 w 12201480"/>
              <a:gd name="connsiteY261" fmla="*/ 429388 h 4550668"/>
              <a:gd name="connsiteX262" fmla="*/ 1151924 w 12201480"/>
              <a:gd name="connsiteY262" fmla="*/ 375665 h 4550668"/>
              <a:gd name="connsiteX263" fmla="*/ 1163062 w 12201480"/>
              <a:gd name="connsiteY263" fmla="*/ 334692 h 4550668"/>
              <a:gd name="connsiteX264" fmla="*/ 1174913 w 12201480"/>
              <a:gd name="connsiteY264" fmla="*/ 267539 h 4550668"/>
              <a:gd name="connsiteX265" fmla="*/ 1200537 w 12201480"/>
              <a:gd name="connsiteY265" fmla="*/ 204098 h 4550668"/>
              <a:gd name="connsiteX266" fmla="*/ 1237249 w 12201480"/>
              <a:gd name="connsiteY266" fmla="*/ 189876 h 4550668"/>
              <a:gd name="connsiteX267" fmla="*/ 1262751 w 12201480"/>
              <a:gd name="connsiteY267" fmla="*/ 175655 h 4550668"/>
              <a:gd name="connsiteX268" fmla="*/ 1270995 w 12201480"/>
              <a:gd name="connsiteY268" fmla="*/ 158469 h 4550668"/>
              <a:gd name="connsiteX269" fmla="*/ 1289317 w 12201480"/>
              <a:gd name="connsiteY269" fmla="*/ 120609 h 4550668"/>
              <a:gd name="connsiteX270" fmla="*/ 1313094 w 12201480"/>
              <a:gd name="connsiteY270" fmla="*/ 85388 h 4550668"/>
              <a:gd name="connsiteX271" fmla="*/ 1376179 w 12201480"/>
              <a:gd name="connsiteY271" fmla="*/ 77304 h 4550668"/>
              <a:gd name="connsiteX272" fmla="*/ 1432450 w 12201480"/>
              <a:gd name="connsiteY272" fmla="*/ 72743 h 4550668"/>
              <a:gd name="connsiteX273" fmla="*/ 1465422 w 12201480"/>
              <a:gd name="connsiteY273" fmla="*/ 23966 h 4550668"/>
              <a:gd name="connsiteX274" fmla="*/ 1493225 w 12201480"/>
              <a:gd name="connsiteY274" fmla="*/ 32120 h 4550668"/>
              <a:gd name="connsiteX275" fmla="*/ 1547586 w 12201480"/>
              <a:gd name="connsiteY275" fmla="*/ 45885 h 4550668"/>
              <a:gd name="connsiteX276" fmla="*/ 1605259 w 12201480"/>
              <a:gd name="connsiteY276" fmla="*/ 61432 h 4550668"/>
              <a:gd name="connsiteX277" fmla="*/ 1626353 w 12201480"/>
              <a:gd name="connsiteY277" fmla="*/ 71369 h 4550668"/>
              <a:gd name="connsiteX278" fmla="*/ 1711044 w 12201480"/>
              <a:gd name="connsiteY278" fmla="*/ 116401 h 4550668"/>
              <a:gd name="connsiteX279" fmla="*/ 1728334 w 12201480"/>
              <a:gd name="connsiteY279" fmla="*/ 128252 h 4550668"/>
              <a:gd name="connsiteX280" fmla="*/ 1758185 w 12201480"/>
              <a:gd name="connsiteY280" fmla="*/ 163804 h 4550668"/>
              <a:gd name="connsiteX281" fmla="*/ 1825935 w 12201480"/>
              <a:gd name="connsiteY281" fmla="*/ 232538 h 4550668"/>
              <a:gd name="connsiteX282" fmla="*/ 1848576 w 12201480"/>
              <a:gd name="connsiteY282" fmla="*/ 241744 h 4550668"/>
              <a:gd name="connsiteX283" fmla="*/ 1901278 w 12201480"/>
              <a:gd name="connsiteY283" fmla="*/ 257186 h 4550668"/>
              <a:gd name="connsiteX284" fmla="*/ 1948291 w 12201480"/>
              <a:gd name="connsiteY284" fmla="*/ 271682 h 4550668"/>
              <a:gd name="connsiteX285" fmla="*/ 2000434 w 12201480"/>
              <a:gd name="connsiteY285" fmla="*/ 270460 h 4550668"/>
              <a:gd name="connsiteX286" fmla="*/ 2071539 w 12201480"/>
              <a:gd name="connsiteY286" fmla="*/ 270460 h 4550668"/>
              <a:gd name="connsiteX287" fmla="*/ 2078649 w 12201480"/>
              <a:gd name="connsiteY287" fmla="*/ 278818 h 4550668"/>
              <a:gd name="connsiteX288" fmla="*/ 2120808 w 12201480"/>
              <a:gd name="connsiteY288" fmla="*/ 291792 h 4550668"/>
              <a:gd name="connsiteX289" fmla="*/ 2212840 w 12201480"/>
              <a:gd name="connsiteY289" fmla="*/ 336824 h 4550668"/>
              <a:gd name="connsiteX290" fmla="*/ 2232708 w 12201480"/>
              <a:gd name="connsiteY290" fmla="*/ 346305 h 4550668"/>
              <a:gd name="connsiteX291" fmla="*/ 2254039 w 12201480"/>
              <a:gd name="connsiteY291" fmla="*/ 355844 h 4550668"/>
              <a:gd name="connsiteX292" fmla="*/ 2302526 w 12201480"/>
              <a:gd name="connsiteY292" fmla="*/ 370065 h 4550668"/>
              <a:gd name="connsiteX293" fmla="*/ 2345189 w 12201480"/>
              <a:gd name="connsiteY293" fmla="*/ 384286 h 4550668"/>
              <a:gd name="connsiteX294" fmla="*/ 2387851 w 12201480"/>
              <a:gd name="connsiteY294" fmla="*/ 398506 h 4550668"/>
              <a:gd name="connsiteX295" fmla="*/ 2432884 w 12201480"/>
              <a:gd name="connsiteY295" fmla="*/ 412669 h 4550668"/>
              <a:gd name="connsiteX296" fmla="*/ 2488683 w 12201480"/>
              <a:gd name="connsiteY296" fmla="*/ 367580 h 4550668"/>
              <a:gd name="connsiteX297" fmla="*/ 2517125 w 12201480"/>
              <a:gd name="connsiteY297" fmla="*/ 347825 h 4550668"/>
              <a:gd name="connsiteX298" fmla="*/ 2545567 w 12201480"/>
              <a:gd name="connsiteY298" fmla="*/ 312328 h 4550668"/>
              <a:gd name="connsiteX299" fmla="*/ 2555345 w 12201480"/>
              <a:gd name="connsiteY299" fmla="*/ 289422 h 4550668"/>
              <a:gd name="connsiteX300" fmla="*/ 2571405 w 12201480"/>
              <a:gd name="connsiteY300" fmla="*/ 272831 h 4550668"/>
              <a:gd name="connsiteX301" fmla="*/ 2715883 w 12201480"/>
              <a:gd name="connsiteY301" fmla="*/ 204097 h 4550668"/>
              <a:gd name="connsiteX302" fmla="*/ 2782581 w 12201480"/>
              <a:gd name="connsiteY302" fmla="*/ 188497 h 4550668"/>
              <a:gd name="connsiteX303" fmla="*/ 2875956 w 12201480"/>
              <a:gd name="connsiteY303" fmla="*/ 178043 h 4550668"/>
              <a:gd name="connsiteX304" fmla="*/ 2989723 w 12201480"/>
              <a:gd name="connsiteY304" fmla="*/ 193642 h 4550668"/>
              <a:gd name="connsiteX305" fmla="*/ 3028661 w 12201480"/>
              <a:gd name="connsiteY305" fmla="*/ 213399 h 4550668"/>
              <a:gd name="connsiteX306" fmla="*/ 3085545 w 12201480"/>
              <a:gd name="connsiteY306" fmla="*/ 228831 h 4550668"/>
              <a:gd name="connsiteX307" fmla="*/ 3123881 w 12201480"/>
              <a:gd name="connsiteY307" fmla="*/ 242397 h 4550668"/>
              <a:gd name="connsiteX308" fmla="*/ 3164173 w 12201480"/>
              <a:gd name="connsiteY308" fmla="*/ 256478 h 4550668"/>
              <a:gd name="connsiteX309" fmla="*/ 3213946 w 12201480"/>
              <a:gd name="connsiteY309" fmla="*/ 270223 h 4550668"/>
              <a:gd name="connsiteX310" fmla="*/ 3266512 w 12201480"/>
              <a:gd name="connsiteY310" fmla="*/ 282923 h 4550668"/>
              <a:gd name="connsiteX311" fmla="*/ 3337616 w 12201480"/>
              <a:gd name="connsiteY311" fmla="*/ 303136 h 4550668"/>
              <a:gd name="connsiteX312" fmla="*/ 3386407 w 12201480"/>
              <a:gd name="connsiteY312" fmla="*/ 317805 h 4550668"/>
              <a:gd name="connsiteX313" fmla="*/ 3413038 w 12201480"/>
              <a:gd name="connsiteY313" fmla="*/ 327344 h 4550668"/>
              <a:gd name="connsiteX314" fmla="*/ 3493623 w 12201480"/>
              <a:gd name="connsiteY314" fmla="*/ 326830 h 4550668"/>
              <a:gd name="connsiteX315" fmla="*/ 3522020 w 12201480"/>
              <a:gd name="connsiteY315" fmla="*/ 286538 h 4550668"/>
              <a:gd name="connsiteX316" fmla="*/ 3550462 w 12201480"/>
              <a:gd name="connsiteY316" fmla="*/ 244389 h 4550668"/>
              <a:gd name="connsiteX317" fmla="*/ 3564727 w 12201480"/>
              <a:gd name="connsiteY317" fmla="*/ 232539 h 4550668"/>
              <a:gd name="connsiteX318" fmla="*/ 3578948 w 12201480"/>
              <a:gd name="connsiteY318" fmla="*/ 218536 h 4550668"/>
              <a:gd name="connsiteX319" fmla="*/ 3602649 w 12201480"/>
              <a:gd name="connsiteY319" fmla="*/ 189004 h 4550668"/>
              <a:gd name="connsiteX320" fmla="*/ 3626351 w 12201480"/>
              <a:gd name="connsiteY320" fmla="*/ 160254 h 4550668"/>
              <a:gd name="connsiteX321" fmla="*/ 3663913 w 12201480"/>
              <a:gd name="connsiteY321" fmla="*/ 121052 h 4550668"/>
              <a:gd name="connsiteX322" fmla="*/ 3701835 w 12201480"/>
              <a:gd name="connsiteY322" fmla="*/ 83220 h 4550668"/>
              <a:gd name="connsiteX323" fmla="*/ 3711864 w 12201480"/>
              <a:gd name="connsiteY323" fmla="*/ 71369 h 4550668"/>
              <a:gd name="connsiteX324" fmla="*/ 3756897 w 12201480"/>
              <a:gd name="connsiteY324" fmla="*/ 49116 h 4550668"/>
              <a:gd name="connsiteX325" fmla="*/ 3834923 w 12201480"/>
              <a:gd name="connsiteY325" fmla="*/ 21101 h 4550668"/>
              <a:gd name="connsiteX326" fmla="*/ 3918842 w 12201480"/>
              <a:gd name="connsiteY326" fmla="*/ 8794 h 4550668"/>
              <a:gd name="connsiteX327" fmla="*/ 4153954 w 12201480"/>
              <a:gd name="connsiteY327" fmla="*/ 39240 h 4550668"/>
              <a:gd name="connsiteX328" fmla="*/ 4212648 w 12201480"/>
              <a:gd name="connsiteY328" fmla="*/ 52408 h 4550668"/>
              <a:gd name="connsiteX329" fmla="*/ 4247327 w 12201480"/>
              <a:gd name="connsiteY329" fmla="*/ 61888 h 4550668"/>
              <a:gd name="connsiteX330" fmla="*/ 4274055 w 12201480"/>
              <a:gd name="connsiteY330" fmla="*/ 71369 h 4550668"/>
              <a:gd name="connsiteX331" fmla="*/ 4319084 w 12201480"/>
              <a:gd name="connsiteY331" fmla="*/ 93772 h 4550668"/>
              <a:gd name="connsiteX332" fmla="*/ 4406683 w 12201480"/>
              <a:gd name="connsiteY332" fmla="*/ 122968 h 4550668"/>
              <a:gd name="connsiteX333" fmla="*/ 4470120 w 12201480"/>
              <a:gd name="connsiteY333" fmla="*/ 138058 h 4550668"/>
              <a:gd name="connsiteX334" fmla="*/ 4503407 w 12201480"/>
              <a:gd name="connsiteY334" fmla="*/ 152599 h 4550668"/>
              <a:gd name="connsiteX335" fmla="*/ 4541889 w 12201480"/>
              <a:gd name="connsiteY335" fmla="*/ 167249 h 4550668"/>
              <a:gd name="connsiteX336" fmla="*/ 4563116 w 12201480"/>
              <a:gd name="connsiteY336" fmla="*/ 175714 h 4550668"/>
              <a:gd name="connsiteX337" fmla="*/ 4606302 w 12201480"/>
              <a:gd name="connsiteY337" fmla="*/ 189934 h 4550668"/>
              <a:gd name="connsiteX338" fmla="*/ 4669212 w 12201480"/>
              <a:gd name="connsiteY338" fmla="*/ 204097 h 4550668"/>
              <a:gd name="connsiteX339" fmla="*/ 4732122 w 12201480"/>
              <a:gd name="connsiteY339" fmla="*/ 218259 h 4550668"/>
              <a:gd name="connsiteX340" fmla="*/ 4775079 w 12201480"/>
              <a:gd name="connsiteY340" fmla="*/ 232480 h 4550668"/>
              <a:gd name="connsiteX341" fmla="*/ 4794441 w 12201480"/>
              <a:gd name="connsiteY341" fmla="*/ 243221 h 4550668"/>
              <a:gd name="connsiteX342" fmla="*/ 4849744 w 12201480"/>
              <a:gd name="connsiteY342" fmla="*/ 258641 h 4550668"/>
              <a:gd name="connsiteX343" fmla="*/ 4910967 w 12201480"/>
              <a:gd name="connsiteY343" fmla="*/ 270588 h 4550668"/>
              <a:gd name="connsiteX344" fmla="*/ 4960739 w 12201480"/>
              <a:gd name="connsiteY344" fmla="*/ 284443 h 4550668"/>
              <a:gd name="connsiteX345" fmla="*/ 5001032 w 12201480"/>
              <a:gd name="connsiteY345" fmla="*/ 299736 h 4550668"/>
              <a:gd name="connsiteX346" fmla="*/ 5024862 w 12201480"/>
              <a:gd name="connsiteY346" fmla="*/ 308383 h 4550668"/>
              <a:gd name="connsiteX347" fmla="*/ 5065154 w 12201480"/>
              <a:gd name="connsiteY347" fmla="*/ 317346 h 4550668"/>
              <a:gd name="connsiteX348" fmla="*/ 5117169 w 12201480"/>
              <a:gd name="connsiteY348" fmla="*/ 331996 h 4550668"/>
              <a:gd name="connsiteX349" fmla="*/ 5152721 w 12201480"/>
              <a:gd name="connsiteY349" fmla="*/ 345707 h 4550668"/>
              <a:gd name="connsiteX350" fmla="*/ 5175667 w 12201480"/>
              <a:gd name="connsiteY350" fmla="*/ 359489 h 4550668"/>
              <a:gd name="connsiteX351" fmla="*/ 5204862 w 12201480"/>
              <a:gd name="connsiteY351" fmla="*/ 393699 h 4550668"/>
              <a:gd name="connsiteX352" fmla="*/ 5243540 w 12201480"/>
              <a:gd name="connsiteY352" fmla="*/ 422150 h 4550668"/>
              <a:gd name="connsiteX353" fmla="*/ 5275968 w 12201480"/>
              <a:gd name="connsiteY353" fmla="*/ 412669 h 4550668"/>
              <a:gd name="connsiteX354" fmla="*/ 5305929 w 12201480"/>
              <a:gd name="connsiteY354" fmla="*/ 431630 h 4550668"/>
              <a:gd name="connsiteX355" fmla="*/ 5325685 w 12201480"/>
              <a:gd name="connsiteY355" fmla="*/ 460072 h 4550668"/>
              <a:gd name="connsiteX356" fmla="*/ 5332851 w 12201480"/>
              <a:gd name="connsiteY356" fmla="*/ 474293 h 4550668"/>
              <a:gd name="connsiteX357" fmla="*/ 5361293 w 12201480"/>
              <a:gd name="connsiteY357" fmla="*/ 488514 h 4550668"/>
              <a:gd name="connsiteX358" fmla="*/ 5389735 w 12201480"/>
              <a:gd name="connsiteY358" fmla="*/ 479033 h 4550668"/>
              <a:gd name="connsiteX359" fmla="*/ 5424540 w 12201480"/>
              <a:gd name="connsiteY359" fmla="*/ 469552 h 4550668"/>
              <a:gd name="connsiteX360" fmla="*/ 5474313 w 12201480"/>
              <a:gd name="connsiteY360" fmla="*/ 456967 h 4550668"/>
              <a:gd name="connsiteX361" fmla="*/ 5683632 w 12201480"/>
              <a:gd name="connsiteY361" fmla="*/ 451800 h 4550668"/>
              <a:gd name="connsiteX362" fmla="*/ 5728615 w 12201480"/>
              <a:gd name="connsiteY362" fmla="*/ 464476 h 4550668"/>
              <a:gd name="connsiteX363" fmla="*/ 5774207 w 12201480"/>
              <a:gd name="connsiteY363" fmla="*/ 479858 h 4550668"/>
              <a:gd name="connsiteX364" fmla="*/ 5794156 w 12201480"/>
              <a:gd name="connsiteY364" fmla="*/ 488514 h 4550668"/>
              <a:gd name="connsiteX365" fmla="*/ 5838629 w 12201480"/>
              <a:gd name="connsiteY365" fmla="*/ 501830 h 4550668"/>
              <a:gd name="connsiteX366" fmla="*/ 5906351 w 12201480"/>
              <a:gd name="connsiteY366" fmla="*/ 520567 h 4550668"/>
              <a:gd name="connsiteX367" fmla="*/ 5947433 w 12201480"/>
              <a:gd name="connsiteY367" fmla="*/ 535693 h 4550668"/>
              <a:gd name="connsiteX368" fmla="*/ 5972496 w 12201480"/>
              <a:gd name="connsiteY368" fmla="*/ 545397 h 4550668"/>
              <a:gd name="connsiteX369" fmla="*/ 6021478 w 12201480"/>
              <a:gd name="connsiteY369" fmla="*/ 559559 h 4550668"/>
              <a:gd name="connsiteX370" fmla="*/ 6065902 w 12201480"/>
              <a:gd name="connsiteY370" fmla="*/ 573780 h 4550668"/>
              <a:gd name="connsiteX371" fmla="*/ 6097391 w 12201480"/>
              <a:gd name="connsiteY371" fmla="*/ 588059 h 4550668"/>
              <a:gd name="connsiteX372" fmla="*/ 6134636 w 12201480"/>
              <a:gd name="connsiteY372" fmla="*/ 602280 h 4550668"/>
              <a:gd name="connsiteX373" fmla="*/ 6157660 w 12201480"/>
              <a:gd name="connsiteY373" fmla="*/ 611008 h 4550668"/>
              <a:gd name="connsiteX374" fmla="*/ 6186102 w 12201480"/>
              <a:gd name="connsiteY374" fmla="*/ 625982 h 4550668"/>
              <a:gd name="connsiteX375" fmla="*/ 6214544 w 12201480"/>
              <a:gd name="connsiteY375" fmla="*/ 640956 h 4550668"/>
              <a:gd name="connsiteX376" fmla="*/ 6238245 w 12201480"/>
              <a:gd name="connsiteY376" fmla="*/ 649683 h 4550668"/>
              <a:gd name="connsiteX377" fmla="*/ 6261946 w 12201480"/>
              <a:gd name="connsiteY377" fmla="*/ 663904 h 4550668"/>
              <a:gd name="connsiteX378" fmla="*/ 6312046 w 12201480"/>
              <a:gd name="connsiteY378" fmla="*/ 678125 h 4550668"/>
              <a:gd name="connsiteX379" fmla="*/ 6378410 w 12201480"/>
              <a:gd name="connsiteY379" fmla="*/ 650591 h 4550668"/>
              <a:gd name="connsiteX380" fmla="*/ 6394674 w 12201480"/>
              <a:gd name="connsiteY380" fmla="*/ 607928 h 4550668"/>
              <a:gd name="connsiteX381" fmla="*/ 6404155 w 12201480"/>
              <a:gd name="connsiteY381" fmla="*/ 592800 h 4550668"/>
              <a:gd name="connsiteX382" fmla="*/ 6413635 w 12201480"/>
              <a:gd name="connsiteY382" fmla="*/ 579740 h 4550668"/>
              <a:gd name="connsiteX383" fmla="*/ 6427856 w 12201480"/>
              <a:gd name="connsiteY383" fmla="*/ 554878 h 4550668"/>
              <a:gd name="connsiteX384" fmla="*/ 6442077 w 12201480"/>
              <a:gd name="connsiteY384" fmla="*/ 520535 h 4550668"/>
              <a:gd name="connsiteX385" fmla="*/ 6451558 w 12201480"/>
              <a:gd name="connsiteY385" fmla="*/ 497994 h 4550668"/>
              <a:gd name="connsiteX386" fmla="*/ 6461038 w 12201480"/>
              <a:gd name="connsiteY386" fmla="*/ 485880 h 4550668"/>
              <a:gd name="connsiteX387" fmla="*/ 6479999 w 12201480"/>
              <a:gd name="connsiteY387" fmla="*/ 457531 h 4550668"/>
              <a:gd name="connsiteX388" fmla="*/ 6498960 w 12201480"/>
              <a:gd name="connsiteY388" fmla="*/ 426983 h 4550668"/>
              <a:gd name="connsiteX389" fmla="*/ 6508441 w 12201480"/>
              <a:gd name="connsiteY389" fmla="*/ 412669 h 4550668"/>
              <a:gd name="connsiteX390" fmla="*/ 6517921 w 12201480"/>
              <a:gd name="connsiteY390" fmla="*/ 388968 h 4550668"/>
              <a:gd name="connsiteX391" fmla="*/ 6527699 w 12201480"/>
              <a:gd name="connsiteY391" fmla="*/ 365266 h 4550668"/>
              <a:gd name="connsiteX392" fmla="*/ 6543333 w 12201480"/>
              <a:gd name="connsiteY392" fmla="*/ 348675 h 4550668"/>
              <a:gd name="connsiteX393" fmla="*/ 6600159 w 12201480"/>
              <a:gd name="connsiteY393" fmla="*/ 289422 h 4550668"/>
              <a:gd name="connsiteX394" fmla="*/ 6631688 w 12201480"/>
              <a:gd name="connsiteY394" fmla="*/ 270461 h 4550668"/>
              <a:gd name="connsiteX395" fmla="*/ 6669051 w 12201480"/>
              <a:gd name="connsiteY395" fmla="*/ 251500 h 4550668"/>
              <a:gd name="connsiteX396" fmla="*/ 6693312 w 12201480"/>
              <a:gd name="connsiteY396" fmla="*/ 242019 h 4550668"/>
              <a:gd name="connsiteX397" fmla="*/ 6717573 w 12201480"/>
              <a:gd name="connsiteY397" fmla="*/ 232538 h 4550668"/>
              <a:gd name="connsiteX398" fmla="*/ 6735974 w 12201480"/>
              <a:gd name="connsiteY398" fmla="*/ 218318 h 4550668"/>
              <a:gd name="connsiteX399" fmla="*/ 6747825 w 12201480"/>
              <a:gd name="connsiteY399" fmla="*/ 204051 h 4550668"/>
              <a:gd name="connsiteX400" fmla="*/ 6839487 w 12201480"/>
              <a:gd name="connsiteY400" fmla="*/ 111307 h 4550668"/>
              <a:gd name="connsiteX401" fmla="*/ 6864644 w 12201480"/>
              <a:gd name="connsiteY401" fmla="*/ 82644 h 4550668"/>
              <a:gd name="connsiteX402" fmla="*/ 6908575 w 12201480"/>
              <a:gd name="connsiteY402" fmla="*/ 50323 h 4550668"/>
              <a:gd name="connsiteX403" fmla="*/ 6947468 w 12201480"/>
              <a:gd name="connsiteY403" fmla="*/ 31937 h 4550668"/>
              <a:gd name="connsiteX404" fmla="*/ 7018991 w 12201480"/>
              <a:gd name="connsiteY404" fmla="*/ 49017 h 4550668"/>
              <a:gd name="connsiteX405" fmla="*/ 7077274 w 12201480"/>
              <a:gd name="connsiteY405" fmla="*/ 62019 h 4550668"/>
              <a:gd name="connsiteX406" fmla="*/ 7181492 w 12201480"/>
              <a:gd name="connsiteY406" fmla="*/ 75684 h 4550668"/>
              <a:gd name="connsiteX407" fmla="*/ 7291078 w 12201480"/>
              <a:gd name="connsiteY407" fmla="*/ 91125 h 4550668"/>
              <a:gd name="connsiteX408" fmla="*/ 7319029 w 12201480"/>
              <a:gd name="connsiteY408" fmla="*/ 99811 h 4550668"/>
              <a:gd name="connsiteX409" fmla="*/ 7346634 w 12201480"/>
              <a:gd name="connsiteY409" fmla="*/ 107938 h 4550668"/>
              <a:gd name="connsiteX410" fmla="*/ 7396967 w 12201480"/>
              <a:gd name="connsiteY410" fmla="*/ 121458 h 4550668"/>
              <a:gd name="connsiteX411" fmla="*/ 7470718 w 12201480"/>
              <a:gd name="connsiteY411" fmla="*/ 141714 h 4550668"/>
              <a:gd name="connsiteX412" fmla="*/ 7518120 w 12201480"/>
              <a:gd name="connsiteY412" fmla="*/ 156937 h 4550668"/>
              <a:gd name="connsiteX413" fmla="*/ 7555485 w 12201480"/>
              <a:gd name="connsiteY413" fmla="*/ 171216 h 4550668"/>
              <a:gd name="connsiteX414" fmla="*/ 7591037 w 12201480"/>
              <a:gd name="connsiteY414" fmla="*/ 185136 h 4550668"/>
              <a:gd name="connsiteX415" fmla="*/ 7608186 w 12201480"/>
              <a:gd name="connsiteY415" fmla="*/ 194616 h 4550668"/>
              <a:gd name="connsiteX416" fmla="*/ 7631887 w 12201480"/>
              <a:gd name="connsiteY416" fmla="*/ 204097 h 4550668"/>
              <a:gd name="connsiteX417" fmla="*/ 7655589 w 12201480"/>
              <a:gd name="connsiteY417" fmla="*/ 212356 h 4550668"/>
              <a:gd name="connsiteX418" fmla="*/ 7702602 w 12201480"/>
              <a:gd name="connsiteY418" fmla="*/ 226852 h 4550668"/>
              <a:gd name="connsiteX419" fmla="*/ 7755305 w 12201480"/>
              <a:gd name="connsiteY419" fmla="*/ 242294 h 4550668"/>
              <a:gd name="connsiteX420" fmla="*/ 7831821 w 12201480"/>
              <a:gd name="connsiteY420" fmla="*/ 227798 h 4550668"/>
              <a:gd name="connsiteX421" fmla="*/ 7871995 w 12201480"/>
              <a:gd name="connsiteY421" fmla="*/ 204097 h 4550668"/>
              <a:gd name="connsiteX422" fmla="*/ 7886551 w 12201480"/>
              <a:gd name="connsiteY422" fmla="*/ 189876 h 4550668"/>
              <a:gd name="connsiteX423" fmla="*/ 7916007 w 12201480"/>
              <a:gd name="connsiteY423" fmla="*/ 175655 h 4550668"/>
              <a:gd name="connsiteX424" fmla="*/ 7940005 w 12201480"/>
              <a:gd name="connsiteY424" fmla="*/ 166175 h 4550668"/>
              <a:gd name="connsiteX425" fmla="*/ 7978448 w 12201480"/>
              <a:gd name="connsiteY425" fmla="*/ 156694 h 4550668"/>
              <a:gd name="connsiteX426" fmla="*/ 8060807 w 12201480"/>
              <a:gd name="connsiteY426" fmla="*/ 136687 h 4550668"/>
              <a:gd name="connsiteX427" fmla="*/ 8200235 w 12201480"/>
              <a:gd name="connsiteY427" fmla="*/ 137329 h 4550668"/>
              <a:gd name="connsiteX428" fmla="*/ 8250964 w 12201480"/>
              <a:gd name="connsiteY428" fmla="*/ 152750 h 4550668"/>
              <a:gd name="connsiteX429" fmla="*/ 8290786 w 12201480"/>
              <a:gd name="connsiteY429" fmla="*/ 166174 h 4550668"/>
              <a:gd name="connsiteX430" fmla="*/ 8329751 w 12201480"/>
              <a:gd name="connsiteY430" fmla="*/ 179462 h 4550668"/>
              <a:gd name="connsiteX431" fmla="*/ 8442475 w 12201480"/>
              <a:gd name="connsiteY431" fmla="*/ 214664 h 4550668"/>
              <a:gd name="connsiteX432" fmla="*/ 8488878 w 12201480"/>
              <a:gd name="connsiteY432" fmla="*/ 226771 h 4550668"/>
              <a:gd name="connsiteX433" fmla="*/ 8546922 w 12201480"/>
              <a:gd name="connsiteY433" fmla="*/ 246953 h 4550668"/>
              <a:gd name="connsiteX434" fmla="*/ 8567297 w 12201480"/>
              <a:gd name="connsiteY434" fmla="*/ 260980 h 4550668"/>
              <a:gd name="connsiteX435" fmla="*/ 8600587 w 12201480"/>
              <a:gd name="connsiteY435" fmla="*/ 283750 h 4550668"/>
              <a:gd name="connsiteX436" fmla="*/ 8654615 w 12201480"/>
              <a:gd name="connsiteY436" fmla="*/ 312414 h 4550668"/>
              <a:gd name="connsiteX437" fmla="*/ 8736372 w 12201480"/>
              <a:gd name="connsiteY437" fmla="*/ 347866 h 4550668"/>
              <a:gd name="connsiteX438" fmla="*/ 8764814 w 12201480"/>
              <a:gd name="connsiteY438" fmla="*/ 360526 h 4550668"/>
              <a:gd name="connsiteX439" fmla="*/ 8793256 w 12201480"/>
              <a:gd name="connsiteY439" fmla="*/ 375500 h 4550668"/>
              <a:gd name="connsiteX440" fmla="*/ 8840956 w 12201480"/>
              <a:gd name="connsiteY440" fmla="*/ 384227 h 4550668"/>
              <a:gd name="connsiteX441" fmla="*/ 8894113 w 12201480"/>
              <a:gd name="connsiteY441" fmla="*/ 398448 h 4550668"/>
              <a:gd name="connsiteX442" fmla="*/ 8919887 w 12201480"/>
              <a:gd name="connsiteY442" fmla="*/ 412705 h 4550668"/>
              <a:gd name="connsiteX443" fmla="*/ 8997088 w 12201480"/>
              <a:gd name="connsiteY443" fmla="*/ 441111 h 4550668"/>
              <a:gd name="connsiteX444" fmla="*/ 9065950 w 12201480"/>
              <a:gd name="connsiteY444" fmla="*/ 469517 h 4550668"/>
              <a:gd name="connsiteX445" fmla="*/ 9096481 w 12201480"/>
              <a:gd name="connsiteY445" fmla="*/ 481138 h 4550668"/>
              <a:gd name="connsiteX446" fmla="*/ 9150866 w 12201480"/>
              <a:gd name="connsiteY446" fmla="*/ 451069 h 4550668"/>
              <a:gd name="connsiteX447" fmla="*/ 9312670 w 12201480"/>
              <a:gd name="connsiteY447" fmla="*/ 301272 h 4550668"/>
              <a:gd name="connsiteX448" fmla="*/ 9521017 w 12201480"/>
              <a:gd name="connsiteY448" fmla="*/ 297796 h 4550668"/>
              <a:gd name="connsiteX449" fmla="*/ 9599922 w 12201480"/>
              <a:gd name="connsiteY449" fmla="*/ 326572 h 4550668"/>
              <a:gd name="connsiteX450" fmla="*/ 9675719 w 12201480"/>
              <a:gd name="connsiteY450" fmla="*/ 351976 h 4550668"/>
              <a:gd name="connsiteX451" fmla="*/ 9709290 w 12201480"/>
              <a:gd name="connsiteY451" fmla="*/ 365266 h 4550668"/>
              <a:gd name="connsiteX452" fmla="*/ 9731831 w 12201480"/>
              <a:gd name="connsiteY452" fmla="*/ 373913 h 4550668"/>
              <a:gd name="connsiteX453" fmla="*/ 9769703 w 12201480"/>
              <a:gd name="connsiteY453" fmla="*/ 388959 h 4550668"/>
              <a:gd name="connsiteX454" fmla="*/ 9812587 w 12201480"/>
              <a:gd name="connsiteY454" fmla="*/ 403466 h 4550668"/>
              <a:gd name="connsiteX455" fmla="*/ 9860040 w 12201480"/>
              <a:gd name="connsiteY455" fmla="*/ 417938 h 4550668"/>
              <a:gd name="connsiteX456" fmla="*/ 9902481 w 12201480"/>
              <a:gd name="connsiteY456" fmla="*/ 432707 h 4550668"/>
              <a:gd name="connsiteX457" fmla="*/ 9926182 w 12201480"/>
              <a:gd name="connsiteY457" fmla="*/ 441111 h 4550668"/>
              <a:gd name="connsiteX458" fmla="*/ 9949884 w 12201480"/>
              <a:gd name="connsiteY458" fmla="*/ 450591 h 4550668"/>
              <a:gd name="connsiteX459" fmla="*/ 9962944 w 12201480"/>
              <a:gd name="connsiteY459" fmla="*/ 460072 h 4550668"/>
              <a:gd name="connsiteX460" fmla="*/ 9987598 w 12201480"/>
              <a:gd name="connsiteY460" fmla="*/ 474042 h 4550668"/>
              <a:gd name="connsiteX461" fmla="*/ 10031083 w 12201480"/>
              <a:gd name="connsiteY461" fmla="*/ 493995 h 4550668"/>
              <a:gd name="connsiteX462" fmla="*/ 10073954 w 12201480"/>
              <a:gd name="connsiteY462" fmla="*/ 513207 h 4550668"/>
              <a:gd name="connsiteX463" fmla="*/ 10097993 w 12201480"/>
              <a:gd name="connsiteY463" fmla="*/ 526436 h 4550668"/>
              <a:gd name="connsiteX464" fmla="*/ 10111053 w 12201480"/>
              <a:gd name="connsiteY464" fmla="*/ 535916 h 4550668"/>
              <a:gd name="connsiteX465" fmla="*/ 10130014 w 12201480"/>
              <a:gd name="connsiteY465" fmla="*/ 545397 h 4550668"/>
              <a:gd name="connsiteX466" fmla="*/ 10148976 w 12201480"/>
              <a:gd name="connsiteY466" fmla="*/ 531985 h 4550668"/>
              <a:gd name="connsiteX467" fmla="*/ 10201330 w 12201480"/>
              <a:gd name="connsiteY467" fmla="*/ 467456 h 4550668"/>
              <a:gd name="connsiteX468" fmla="*/ 10253686 w 12201480"/>
              <a:gd name="connsiteY468" fmla="*/ 416338 h 4550668"/>
              <a:gd name="connsiteX469" fmla="*/ 10355390 w 12201480"/>
              <a:gd name="connsiteY469" fmla="*/ 414363 h 4550668"/>
              <a:gd name="connsiteX470" fmla="*/ 10492537 w 12201480"/>
              <a:gd name="connsiteY470" fmla="*/ 429119 h 4550668"/>
              <a:gd name="connsiteX471" fmla="*/ 10528089 w 12201480"/>
              <a:gd name="connsiteY471" fmla="*/ 452961 h 4550668"/>
              <a:gd name="connsiteX472" fmla="*/ 10551899 w 12201480"/>
              <a:gd name="connsiteY472" fmla="*/ 460072 h 4550668"/>
              <a:gd name="connsiteX473" fmla="*/ 10575601 w 12201480"/>
              <a:gd name="connsiteY473" fmla="*/ 450591 h 4550668"/>
              <a:gd name="connsiteX474" fmla="*/ 10602146 w 12201480"/>
              <a:gd name="connsiteY474" fmla="*/ 441111 h 4550668"/>
              <a:gd name="connsiteX475" fmla="*/ 10638999 w 12201480"/>
              <a:gd name="connsiteY475" fmla="*/ 430804 h 4550668"/>
              <a:gd name="connsiteX476" fmla="*/ 10655674 w 12201480"/>
              <a:gd name="connsiteY476" fmla="*/ 430804 h 4550668"/>
              <a:gd name="connsiteX477" fmla="*/ 10703588 w 12201480"/>
              <a:gd name="connsiteY477" fmla="*/ 441111 h 4550668"/>
              <a:gd name="connsiteX478" fmla="*/ 10750541 w 12201480"/>
              <a:gd name="connsiteY478" fmla="*/ 449862 h 4550668"/>
              <a:gd name="connsiteX479" fmla="*/ 10786115 w 12201480"/>
              <a:gd name="connsiteY479" fmla="*/ 465239 h 4550668"/>
              <a:gd name="connsiteX480" fmla="*/ 10843659 w 12201480"/>
              <a:gd name="connsiteY480" fmla="*/ 509845 h 4550668"/>
              <a:gd name="connsiteX481" fmla="*/ 10868641 w 12201480"/>
              <a:gd name="connsiteY481" fmla="*/ 526436 h 4550668"/>
              <a:gd name="connsiteX482" fmla="*/ 10893200 w 12201480"/>
              <a:gd name="connsiteY482" fmla="*/ 535916 h 4550668"/>
              <a:gd name="connsiteX483" fmla="*/ 10921433 w 12201480"/>
              <a:gd name="connsiteY483" fmla="*/ 545397 h 4550668"/>
              <a:gd name="connsiteX484" fmla="*/ 11002166 w 12201480"/>
              <a:gd name="connsiteY484" fmla="*/ 590430 h 4550668"/>
              <a:gd name="connsiteX485" fmla="*/ 11024900 w 12201480"/>
              <a:gd name="connsiteY485" fmla="*/ 602280 h 4550668"/>
              <a:gd name="connsiteX486" fmla="*/ 11053521 w 12201480"/>
              <a:gd name="connsiteY486" fmla="*/ 625982 h 4550668"/>
              <a:gd name="connsiteX487" fmla="*/ 11105608 w 12201480"/>
              <a:gd name="connsiteY487" fmla="*/ 649683 h 4550668"/>
              <a:gd name="connsiteX488" fmla="*/ 11178902 w 12201480"/>
              <a:gd name="connsiteY488" fmla="*/ 663845 h 4550668"/>
              <a:gd name="connsiteX489" fmla="*/ 11222649 w 12201480"/>
              <a:gd name="connsiteY489" fmla="*/ 678066 h 4550668"/>
              <a:gd name="connsiteX490" fmla="*/ 11239240 w 12201480"/>
              <a:gd name="connsiteY490" fmla="*/ 686105 h 4550668"/>
              <a:gd name="connsiteX491" fmla="*/ 11277162 w 12201480"/>
              <a:gd name="connsiteY491" fmla="*/ 705446 h 4550668"/>
              <a:gd name="connsiteX492" fmla="*/ 11315084 w 12201480"/>
              <a:gd name="connsiteY492" fmla="*/ 725908 h 4550668"/>
              <a:gd name="connsiteX493" fmla="*/ 11325242 w 12201480"/>
              <a:gd name="connsiteY493" fmla="*/ 735008 h 4550668"/>
              <a:gd name="connsiteX494" fmla="*/ 11362487 w 12201480"/>
              <a:gd name="connsiteY494" fmla="*/ 771576 h 4550668"/>
              <a:gd name="connsiteX495" fmla="*/ 11405827 w 12201480"/>
              <a:gd name="connsiteY495" fmla="*/ 810853 h 4550668"/>
              <a:gd name="connsiteX496" fmla="*/ 11419371 w 12201480"/>
              <a:gd name="connsiteY496" fmla="*/ 791711 h 4550668"/>
              <a:gd name="connsiteX497" fmla="*/ 11445442 w 12201480"/>
              <a:gd name="connsiteY497" fmla="*/ 778950 h 4550668"/>
              <a:gd name="connsiteX498" fmla="*/ 11476349 w 12201480"/>
              <a:gd name="connsiteY498" fmla="*/ 792599 h 4550668"/>
              <a:gd name="connsiteX499" fmla="*/ 11505339 w 12201480"/>
              <a:gd name="connsiteY499" fmla="*/ 805931 h 4550668"/>
              <a:gd name="connsiteX500" fmla="*/ 11546864 w 12201480"/>
              <a:gd name="connsiteY500" fmla="*/ 835124 h 4550668"/>
              <a:gd name="connsiteX501" fmla="*/ 11600830 w 12201480"/>
              <a:gd name="connsiteY501" fmla="*/ 858255 h 4550668"/>
              <a:gd name="connsiteX502" fmla="*/ 11637424 w 12201480"/>
              <a:gd name="connsiteY502" fmla="*/ 844035 h 4550668"/>
              <a:gd name="connsiteX503" fmla="*/ 11720378 w 12201480"/>
              <a:gd name="connsiteY503" fmla="*/ 835789 h 4550668"/>
              <a:gd name="connsiteX504" fmla="*/ 11741710 w 12201480"/>
              <a:gd name="connsiteY504" fmla="*/ 878322 h 4550668"/>
              <a:gd name="connsiteX505" fmla="*/ 11750163 w 12201480"/>
              <a:gd name="connsiteY505" fmla="*/ 915139 h 4550668"/>
              <a:gd name="connsiteX506" fmla="*/ 11764301 w 12201480"/>
              <a:gd name="connsiteY506" fmla="*/ 937792 h 4550668"/>
              <a:gd name="connsiteX507" fmla="*/ 11795562 w 12201480"/>
              <a:gd name="connsiteY507" fmla="*/ 966864 h 4550668"/>
              <a:gd name="connsiteX508" fmla="*/ 11846881 w 12201480"/>
              <a:gd name="connsiteY508" fmla="*/ 991613 h 4550668"/>
              <a:gd name="connsiteX509" fmla="*/ 11926581 w 12201480"/>
              <a:gd name="connsiteY509" fmla="*/ 1000464 h 4550668"/>
              <a:gd name="connsiteX510" fmla="*/ 11950282 w 12201480"/>
              <a:gd name="connsiteY510" fmla="*/ 1028905 h 4550668"/>
              <a:gd name="connsiteX511" fmla="*/ 11964503 w 12201480"/>
              <a:gd name="connsiteY511" fmla="*/ 1066828 h 4550668"/>
              <a:gd name="connsiteX512" fmla="*/ 11978724 w 12201480"/>
              <a:gd name="connsiteY512" fmla="*/ 1102469 h 4550668"/>
              <a:gd name="connsiteX513" fmla="*/ 11998053 w 12201480"/>
              <a:gd name="connsiteY513" fmla="*/ 1150182 h 4550668"/>
              <a:gd name="connsiteX514" fmla="*/ 12011714 w 12201480"/>
              <a:gd name="connsiteY514" fmla="*/ 1171424 h 4550668"/>
              <a:gd name="connsiteX515" fmla="*/ 12016086 w 12201480"/>
              <a:gd name="connsiteY515" fmla="*/ 1180594 h 4550668"/>
              <a:gd name="connsiteX516" fmla="*/ 12026126 w 12201480"/>
              <a:gd name="connsiteY516" fmla="*/ 1194344 h 4550668"/>
              <a:gd name="connsiteX517" fmla="*/ 12042717 w 12201480"/>
              <a:gd name="connsiteY517" fmla="*/ 1218045 h 4550668"/>
              <a:gd name="connsiteX518" fmla="*/ 12042717 w 12201480"/>
              <a:gd name="connsiteY518" fmla="*/ 1237949 h 4550668"/>
              <a:gd name="connsiteX519" fmla="*/ 12040347 w 12201480"/>
              <a:gd name="connsiteY519" fmla="*/ 1284880 h 4550668"/>
              <a:gd name="connsiteX520" fmla="*/ 12054568 w 12201480"/>
              <a:gd name="connsiteY520" fmla="*/ 1294361 h 4550668"/>
              <a:gd name="connsiteX521" fmla="*/ 12083010 w 12201480"/>
              <a:gd name="connsiteY521" fmla="*/ 1303842 h 4550668"/>
              <a:gd name="connsiteX522" fmla="*/ 12111452 w 12201480"/>
              <a:gd name="connsiteY522" fmla="*/ 1318062 h 4550668"/>
              <a:gd name="connsiteX523" fmla="*/ 12120932 w 12201480"/>
              <a:gd name="connsiteY523" fmla="*/ 1332283 h 4550668"/>
              <a:gd name="connsiteX524" fmla="*/ 12130413 w 12201480"/>
              <a:gd name="connsiteY524" fmla="*/ 1354800 h 4550668"/>
              <a:gd name="connsiteX525" fmla="*/ 12158854 w 12201480"/>
              <a:gd name="connsiteY525" fmla="*/ 1383004 h 4550668"/>
              <a:gd name="connsiteX526" fmla="*/ 12168335 w 12201480"/>
              <a:gd name="connsiteY526" fmla="*/ 1429836 h 4550668"/>
              <a:gd name="connsiteX527" fmla="*/ 12149374 w 12201480"/>
              <a:gd name="connsiteY527" fmla="*/ 1501486 h 4550668"/>
              <a:gd name="connsiteX528" fmla="*/ 12139893 w 12201480"/>
              <a:gd name="connsiteY528" fmla="*/ 1574037 h 4550668"/>
              <a:gd name="connsiteX529" fmla="*/ 12139134 w 12201480"/>
              <a:gd name="connsiteY529" fmla="*/ 1616700 h 4550668"/>
              <a:gd name="connsiteX530" fmla="*/ 12154109 w 12201480"/>
              <a:gd name="connsiteY530" fmla="*/ 1645142 h 4550668"/>
              <a:gd name="connsiteX531" fmla="*/ 12169084 w 12201480"/>
              <a:gd name="connsiteY531" fmla="*/ 1673583 h 4550668"/>
              <a:gd name="connsiteX532" fmla="*/ 12177811 w 12201480"/>
              <a:gd name="connsiteY532" fmla="*/ 1715456 h 4550668"/>
              <a:gd name="connsiteX533" fmla="*/ 12188481 w 12201480"/>
              <a:gd name="connsiteY533" fmla="*/ 1760885 h 4550668"/>
              <a:gd name="connsiteX534" fmla="*/ 12169846 w 12201480"/>
              <a:gd name="connsiteY534" fmla="*/ 2042675 h 4550668"/>
              <a:gd name="connsiteX535" fmla="*/ 12156512 w 12201480"/>
              <a:gd name="connsiteY535" fmla="*/ 2094271 h 4550668"/>
              <a:gd name="connsiteX536" fmla="*/ 12142600 w 12201480"/>
              <a:gd name="connsiteY536" fmla="*/ 2146414 h 4550668"/>
              <a:gd name="connsiteX537" fmla="*/ 12117005 w 12201480"/>
              <a:gd name="connsiteY537" fmla="*/ 2196594 h 4550668"/>
              <a:gd name="connsiteX538" fmla="*/ 12109077 w 12201480"/>
              <a:gd name="connsiteY538" fmla="*/ 2210025 h 4550668"/>
              <a:gd name="connsiteX539" fmla="*/ 12101966 w 12201480"/>
              <a:gd name="connsiteY539" fmla="*/ 2230454 h 4550668"/>
              <a:gd name="connsiteX540" fmla="*/ 12087745 w 12201480"/>
              <a:gd name="connsiteY540" fmla="*/ 2257992 h 4550668"/>
              <a:gd name="connsiteX541" fmla="*/ 12073525 w 12201480"/>
              <a:gd name="connsiteY541" fmla="*/ 2310135 h 4550668"/>
              <a:gd name="connsiteX542" fmla="*/ 12059304 w 12201480"/>
              <a:gd name="connsiteY542" fmla="*/ 2362278 h 4550668"/>
              <a:gd name="connsiteX543" fmla="*/ 12045083 w 12201480"/>
              <a:gd name="connsiteY543" fmla="*/ 2398636 h 4550668"/>
              <a:gd name="connsiteX544" fmla="*/ 12065506 w 12201480"/>
              <a:gd name="connsiteY544" fmla="*/ 2415432 h 4550668"/>
              <a:gd name="connsiteX545" fmla="*/ 12079228 w 12201480"/>
              <a:gd name="connsiteY545" fmla="*/ 2475493 h 4550668"/>
              <a:gd name="connsiteX546" fmla="*/ 12019729 w 12201480"/>
              <a:gd name="connsiteY546" fmla="*/ 2583717 h 4550668"/>
              <a:gd name="connsiteX547" fmla="*/ 12008186 w 12201480"/>
              <a:gd name="connsiteY547" fmla="*/ 2590828 h 4550668"/>
              <a:gd name="connsiteX548" fmla="*/ 11989465 w 12201480"/>
              <a:gd name="connsiteY548" fmla="*/ 2640610 h 4550668"/>
              <a:gd name="connsiteX549" fmla="*/ 11982957 w 12201480"/>
              <a:gd name="connsiteY549" fmla="*/ 2692753 h 4550668"/>
              <a:gd name="connsiteX550" fmla="*/ 11990067 w 12201480"/>
              <a:gd name="connsiteY550" fmla="*/ 2744887 h 4550668"/>
              <a:gd name="connsiteX551" fmla="*/ 11997680 w 12201480"/>
              <a:gd name="connsiteY551" fmla="*/ 2759107 h 4550668"/>
              <a:gd name="connsiteX552" fmla="*/ 11982139 w 12201480"/>
              <a:gd name="connsiteY552" fmla="*/ 2773328 h 4550668"/>
              <a:gd name="connsiteX553" fmla="*/ 11971846 w 12201480"/>
              <a:gd name="connsiteY553" fmla="*/ 2818361 h 4550668"/>
              <a:gd name="connsiteX554" fmla="*/ 11953225 w 12201480"/>
              <a:gd name="connsiteY554" fmla="*/ 2953459 h 4550668"/>
              <a:gd name="connsiteX555" fmla="*/ 11945674 w 12201480"/>
              <a:gd name="connsiteY555" fmla="*/ 2963161 h 4550668"/>
              <a:gd name="connsiteX556" fmla="*/ 11921102 w 12201480"/>
              <a:gd name="connsiteY556" fmla="*/ 3029303 h 4550668"/>
              <a:gd name="connsiteX557" fmla="*/ 11915064 w 12201480"/>
              <a:gd name="connsiteY557" fmla="*/ 3041154 h 4550668"/>
              <a:gd name="connsiteX558" fmla="*/ 11907729 w 12201480"/>
              <a:gd name="connsiteY558" fmla="*/ 3069596 h 4550668"/>
              <a:gd name="connsiteX559" fmla="*/ 11911340 w 12201480"/>
              <a:gd name="connsiteY559" fmla="*/ 3086187 h 4550668"/>
              <a:gd name="connsiteX560" fmla="*/ 11905245 w 12201480"/>
              <a:gd name="connsiteY560" fmla="*/ 3161203 h 4550668"/>
              <a:gd name="connsiteX561" fmla="*/ 11883845 w 12201480"/>
              <a:gd name="connsiteY561" fmla="*/ 3190413 h 4550668"/>
              <a:gd name="connsiteX562" fmla="*/ 11882359 w 12201480"/>
              <a:gd name="connsiteY562" fmla="*/ 3232251 h 4550668"/>
              <a:gd name="connsiteX563" fmla="*/ 11865836 w 12201480"/>
              <a:gd name="connsiteY563" fmla="*/ 3293875 h 4550668"/>
              <a:gd name="connsiteX564" fmla="*/ 11845996 w 12201480"/>
              <a:gd name="connsiteY564" fmla="*/ 3337422 h 4550668"/>
              <a:gd name="connsiteX565" fmla="*/ 11827035 w 12201480"/>
              <a:gd name="connsiteY565" fmla="*/ 3380084 h 4550668"/>
              <a:gd name="connsiteX566" fmla="*/ 11789112 w 12201480"/>
              <a:gd name="connsiteY566" fmla="*/ 3389565 h 4550668"/>
              <a:gd name="connsiteX567" fmla="*/ 11773584 w 12201480"/>
              <a:gd name="connsiteY567" fmla="*/ 3380084 h 4550668"/>
              <a:gd name="connsiteX568" fmla="*/ 11764576 w 12201480"/>
              <a:gd name="connsiteY568" fmla="*/ 3308128 h 4550668"/>
              <a:gd name="connsiteX569" fmla="*/ 11762366 w 12201480"/>
              <a:gd name="connsiteY569" fmla="*/ 3241568 h 4550668"/>
              <a:gd name="connsiteX570" fmla="*/ 11713268 w 12201480"/>
              <a:gd name="connsiteY570" fmla="*/ 3201889 h 4550668"/>
              <a:gd name="connsiteX571" fmla="*/ 11669928 w 12201480"/>
              <a:gd name="connsiteY571" fmla="*/ 3162031 h 4550668"/>
              <a:gd name="connsiteX572" fmla="*/ 11656385 w 12201480"/>
              <a:gd name="connsiteY572" fmla="*/ 3179412 h 4550668"/>
              <a:gd name="connsiteX573" fmla="*/ 11649274 w 12201480"/>
              <a:gd name="connsiteY573" fmla="*/ 3203904 h 4550668"/>
              <a:gd name="connsiteX574" fmla="*/ 11642164 w 12201480"/>
              <a:gd name="connsiteY574" fmla="*/ 3221945 h 4550668"/>
              <a:gd name="connsiteX575" fmla="*/ 11580659 w 12201480"/>
              <a:gd name="connsiteY575" fmla="*/ 3219000 h 4550668"/>
              <a:gd name="connsiteX576" fmla="*/ 11539873 w 12201480"/>
              <a:gd name="connsiteY576" fmla="*/ 3228405 h 4550668"/>
              <a:gd name="connsiteX577" fmla="*/ 11534243 w 12201480"/>
              <a:gd name="connsiteY577" fmla="*/ 3247356 h 4550668"/>
              <a:gd name="connsiteX578" fmla="*/ 11523657 w 12201480"/>
              <a:gd name="connsiteY578" fmla="*/ 3299499 h 4550668"/>
              <a:gd name="connsiteX579" fmla="*/ 11533137 w 12201480"/>
              <a:gd name="connsiteY579" fmla="*/ 3351642 h 4550668"/>
              <a:gd name="connsiteX580" fmla="*/ 11504492 w 12201480"/>
              <a:gd name="connsiteY580" fmla="*/ 3402030 h 4550668"/>
              <a:gd name="connsiteX581" fmla="*/ 11466773 w 12201480"/>
              <a:gd name="connsiteY581" fmla="*/ 3446729 h 4550668"/>
              <a:gd name="connsiteX582" fmla="*/ 11448435 w 12201480"/>
              <a:gd name="connsiteY582" fmla="*/ 3474556 h 4550668"/>
              <a:gd name="connsiteX583" fmla="*/ 11332422 w 12201480"/>
              <a:gd name="connsiteY583" fmla="*/ 3468680 h 4550668"/>
              <a:gd name="connsiteX584" fmla="*/ 11297747 w 12201480"/>
              <a:gd name="connsiteY584" fmla="*/ 3468680 h 4550668"/>
              <a:gd name="connsiteX585" fmla="*/ 11268065 w 12201480"/>
              <a:gd name="connsiteY585" fmla="*/ 3484370 h 4550668"/>
              <a:gd name="connsiteX586" fmla="*/ 11260993 w 12201480"/>
              <a:gd name="connsiteY586" fmla="*/ 3516865 h 4550668"/>
              <a:gd name="connsiteX587" fmla="*/ 11236850 w 12201480"/>
              <a:gd name="connsiteY587" fmla="*/ 3588656 h 4550668"/>
              <a:gd name="connsiteX588" fmla="*/ 11196774 w 12201480"/>
              <a:gd name="connsiteY588" fmla="*/ 3611249 h 4550668"/>
              <a:gd name="connsiteX589" fmla="*/ 11157765 w 12201480"/>
              <a:gd name="connsiteY589" fmla="*/ 3639929 h 4550668"/>
              <a:gd name="connsiteX590" fmla="*/ 11100141 w 12201480"/>
              <a:gd name="connsiteY590" fmla="*/ 3728754 h 4550668"/>
              <a:gd name="connsiteX591" fmla="*/ 11065716 w 12201480"/>
              <a:gd name="connsiteY591" fmla="*/ 3816190 h 4550668"/>
              <a:gd name="connsiteX592" fmla="*/ 11063448 w 12201480"/>
              <a:gd name="connsiteY592" fmla="*/ 3825022 h 4550668"/>
              <a:gd name="connsiteX593" fmla="*/ 11051534 w 12201480"/>
              <a:gd name="connsiteY593" fmla="*/ 3846353 h 4550668"/>
              <a:gd name="connsiteX594" fmla="*/ 11027301 w 12201480"/>
              <a:gd name="connsiteY594" fmla="*/ 3873073 h 4550668"/>
              <a:gd name="connsiteX595" fmla="*/ 11006734 w 12201480"/>
              <a:gd name="connsiteY595" fmla="*/ 3910995 h 4550668"/>
              <a:gd name="connsiteX596" fmla="*/ 10992884 w 12201480"/>
              <a:gd name="connsiteY596" fmla="*/ 3960168 h 4550668"/>
              <a:gd name="connsiteX597" fmla="*/ 10961934 w 12201480"/>
              <a:gd name="connsiteY597" fmla="*/ 3988609 h 4550668"/>
              <a:gd name="connsiteX598" fmla="*/ 10931122 w 12201480"/>
              <a:gd name="connsiteY598" fmla="*/ 4002888 h 4550668"/>
              <a:gd name="connsiteX599" fmla="*/ 10908616 w 12201480"/>
              <a:gd name="connsiteY599" fmla="*/ 4035164 h 4550668"/>
              <a:gd name="connsiteX600" fmla="*/ 10886111 w 12201480"/>
              <a:gd name="connsiteY600" fmla="*/ 4056131 h 4550668"/>
              <a:gd name="connsiteX601" fmla="*/ 10849362 w 12201480"/>
              <a:gd name="connsiteY601" fmla="*/ 4016333 h 4550668"/>
              <a:gd name="connsiteX602" fmla="*/ 10812615 w 12201480"/>
              <a:gd name="connsiteY602" fmla="*/ 3967467 h 4550668"/>
              <a:gd name="connsiteX603" fmla="*/ 10798394 w 12201480"/>
              <a:gd name="connsiteY603" fmla="*/ 3958398 h 4550668"/>
              <a:gd name="connsiteX604" fmla="*/ 10784173 w 12201480"/>
              <a:gd name="connsiteY604" fmla="*/ 3948465 h 4550668"/>
              <a:gd name="connsiteX605" fmla="*/ 10760472 w 12201480"/>
              <a:gd name="connsiteY605" fmla="*/ 3916566 h 4550668"/>
              <a:gd name="connsiteX606" fmla="*/ 10736770 w 12201480"/>
              <a:gd name="connsiteY606" fmla="*/ 3883837 h 4550668"/>
              <a:gd name="connsiteX607" fmla="*/ 10722420 w 12201480"/>
              <a:gd name="connsiteY607" fmla="*/ 3873073 h 4550668"/>
              <a:gd name="connsiteX608" fmla="*/ 10689823 w 12201480"/>
              <a:gd name="connsiteY608" fmla="*/ 3861678 h 4550668"/>
              <a:gd name="connsiteX609" fmla="*/ 10623004 w 12201480"/>
              <a:gd name="connsiteY609" fmla="*/ 3903117 h 4550668"/>
              <a:gd name="connsiteX610" fmla="*/ 10613523 w 12201480"/>
              <a:gd name="connsiteY610" fmla="*/ 3929957 h 4550668"/>
              <a:gd name="connsiteX611" fmla="*/ 10604042 w 12201480"/>
              <a:gd name="connsiteY611" fmla="*/ 3978267 h 4550668"/>
              <a:gd name="connsiteX612" fmla="*/ 10559010 w 12201480"/>
              <a:gd name="connsiteY612" fmla="*/ 4098740 h 4550668"/>
              <a:gd name="connsiteX613" fmla="*/ 10547159 w 12201480"/>
              <a:gd name="connsiteY613" fmla="*/ 4134466 h 4550668"/>
              <a:gd name="connsiteX614" fmla="*/ 10537679 w 12201480"/>
              <a:gd name="connsiteY614" fmla="*/ 4157490 h 4550668"/>
              <a:gd name="connsiteX615" fmla="*/ 10528138 w 12201480"/>
              <a:gd name="connsiteY615" fmla="*/ 4169341 h 4550668"/>
              <a:gd name="connsiteX616" fmla="*/ 10452746 w 12201480"/>
              <a:gd name="connsiteY616" fmla="*/ 4214373 h 4550668"/>
              <a:gd name="connsiteX617" fmla="*/ 10423912 w 12201480"/>
              <a:gd name="connsiteY617" fmla="*/ 4200153 h 4550668"/>
              <a:gd name="connsiteX618" fmla="*/ 10399050 w 12201480"/>
              <a:gd name="connsiteY618" fmla="*/ 4185932 h 4550668"/>
              <a:gd name="connsiteX619" fmla="*/ 10385990 w 12201480"/>
              <a:gd name="connsiteY619" fmla="*/ 4176451 h 4550668"/>
              <a:gd name="connsiteX620" fmla="*/ 10359918 w 12201480"/>
              <a:gd name="connsiteY620" fmla="*/ 4166912 h 4550668"/>
              <a:gd name="connsiteX621" fmla="*/ 10306691 w 12201480"/>
              <a:gd name="connsiteY621" fmla="*/ 4152691 h 4550668"/>
              <a:gd name="connsiteX622" fmla="*/ 10262742 w 12201480"/>
              <a:gd name="connsiteY622" fmla="*/ 4152748 h 4550668"/>
              <a:gd name="connsiteX623" fmla="*/ 10248521 w 12201480"/>
              <a:gd name="connsiteY623" fmla="*/ 4166969 h 4550668"/>
              <a:gd name="connsiteX624" fmla="*/ 10234301 w 12201480"/>
              <a:gd name="connsiteY624" fmla="*/ 4186383 h 4550668"/>
              <a:gd name="connsiteX625" fmla="*/ 10209766 w 12201480"/>
              <a:gd name="connsiteY625" fmla="*/ 4228535 h 4550668"/>
              <a:gd name="connsiteX626" fmla="*/ 10180183 w 12201480"/>
              <a:gd name="connsiteY626" fmla="*/ 4288899 h 4550668"/>
              <a:gd name="connsiteX627" fmla="*/ 10156361 w 12201480"/>
              <a:gd name="connsiteY627" fmla="*/ 4331433 h 4550668"/>
              <a:gd name="connsiteX628" fmla="*/ 10143650 w 12201480"/>
              <a:gd name="connsiteY628" fmla="*/ 4346152 h 4550668"/>
              <a:gd name="connsiteX629" fmla="*/ 10130383 w 12201480"/>
              <a:gd name="connsiteY629" fmla="*/ 4368032 h 4550668"/>
              <a:gd name="connsiteX630" fmla="*/ 10111053 w 12201480"/>
              <a:gd name="connsiteY630" fmla="*/ 4392043 h 4550668"/>
              <a:gd name="connsiteX631" fmla="*/ 9926182 w 12201480"/>
              <a:gd name="connsiteY631" fmla="*/ 4394503 h 4550668"/>
              <a:gd name="connsiteX632" fmla="*/ 9892599 w 12201480"/>
              <a:gd name="connsiteY632" fmla="*/ 4401613 h 4550668"/>
              <a:gd name="connsiteX633" fmla="*/ 9864157 w 12201480"/>
              <a:gd name="connsiteY633" fmla="*/ 4441461 h 4550668"/>
              <a:gd name="connsiteX634" fmla="*/ 9836117 w 12201480"/>
              <a:gd name="connsiteY634" fmla="*/ 4479473 h 4550668"/>
              <a:gd name="connsiteX635" fmla="*/ 9771039 w 12201480"/>
              <a:gd name="connsiteY635" fmla="*/ 4534070 h 4550668"/>
              <a:gd name="connsiteX636" fmla="*/ 9731831 w 12201480"/>
              <a:gd name="connsiteY636" fmla="*/ 4535635 h 4550668"/>
              <a:gd name="connsiteX637" fmla="*/ 172231 w 12201480"/>
              <a:gd name="connsiteY637" fmla="*/ 3320831 h 4550668"/>
              <a:gd name="connsiteX638" fmla="*/ 167449 w 12201480"/>
              <a:gd name="connsiteY638" fmla="*/ 3332681 h 4550668"/>
              <a:gd name="connsiteX639" fmla="*/ 172231 w 12201480"/>
              <a:gd name="connsiteY639" fmla="*/ 3344532 h 4550668"/>
              <a:gd name="connsiteX640" fmla="*/ 172231 w 12201480"/>
              <a:gd name="connsiteY640" fmla="*/ 3320831 h 4550668"/>
              <a:gd name="connsiteX641" fmla="*/ 172231 w 12201480"/>
              <a:gd name="connsiteY641" fmla="*/ 3273428 h 4550668"/>
              <a:gd name="connsiteX642" fmla="*/ 167449 w 12201480"/>
              <a:gd name="connsiteY642" fmla="*/ 3285279 h 4550668"/>
              <a:gd name="connsiteX643" fmla="*/ 172231 w 12201480"/>
              <a:gd name="connsiteY643" fmla="*/ 3297129 h 4550668"/>
              <a:gd name="connsiteX644" fmla="*/ 172231 w 12201480"/>
              <a:gd name="connsiteY644" fmla="*/ 3273428 h 4550668"/>
              <a:gd name="connsiteX645" fmla="*/ 11969249 w 12201480"/>
              <a:gd name="connsiteY645" fmla="*/ 2868134 h 4550668"/>
              <a:gd name="connsiteX646" fmla="*/ 11959768 w 12201480"/>
              <a:gd name="connsiteY646" fmla="*/ 2858653 h 4550668"/>
              <a:gd name="connsiteX647" fmla="*/ 11950288 w 12201480"/>
              <a:gd name="connsiteY647" fmla="*/ 2868134 h 4550668"/>
              <a:gd name="connsiteX648" fmla="*/ 11959768 w 12201480"/>
              <a:gd name="connsiteY648" fmla="*/ 2877614 h 4550668"/>
              <a:gd name="connsiteX649" fmla="*/ 11969249 w 12201480"/>
              <a:gd name="connsiteY649" fmla="*/ 2868134 h 4550668"/>
              <a:gd name="connsiteX650" fmla="*/ 409442 w 12201480"/>
              <a:gd name="connsiteY650" fmla="*/ 2733628 h 4550668"/>
              <a:gd name="connsiteX651" fmla="*/ 403714 w 12201480"/>
              <a:gd name="connsiteY651" fmla="*/ 2739356 h 4550668"/>
              <a:gd name="connsiteX652" fmla="*/ 408694 w 12201480"/>
              <a:gd name="connsiteY652" fmla="*/ 2751799 h 4550668"/>
              <a:gd name="connsiteX653" fmla="*/ 409443 w 12201480"/>
              <a:gd name="connsiteY653" fmla="*/ 2733628 h 4550668"/>
              <a:gd name="connsiteX654" fmla="*/ 12059314 w 12201480"/>
              <a:gd name="connsiteY654" fmla="*/ 2441509 h 4550668"/>
              <a:gd name="connsiteX655" fmla="*/ 12049834 w 12201480"/>
              <a:gd name="connsiteY655" fmla="*/ 2432028 h 4550668"/>
              <a:gd name="connsiteX656" fmla="*/ 12040353 w 12201480"/>
              <a:gd name="connsiteY656" fmla="*/ 2441509 h 4550668"/>
              <a:gd name="connsiteX657" fmla="*/ 12049834 w 12201480"/>
              <a:gd name="connsiteY657" fmla="*/ 2450989 h 4550668"/>
              <a:gd name="connsiteX658" fmla="*/ 12059314 w 12201480"/>
              <a:gd name="connsiteY658" fmla="*/ 2441509 h 4550668"/>
              <a:gd name="connsiteX659" fmla="*/ 12177821 w 12201480"/>
              <a:gd name="connsiteY659" fmla="*/ 1498193 h 4550668"/>
              <a:gd name="connsiteX660" fmla="*/ 12187302 w 12201480"/>
              <a:gd name="connsiteY660" fmla="*/ 1483972 h 4550668"/>
              <a:gd name="connsiteX661" fmla="*/ 12196782 w 12201480"/>
              <a:gd name="connsiteY661" fmla="*/ 1498193 h 4550668"/>
              <a:gd name="connsiteX662" fmla="*/ 12187302 w 12201480"/>
              <a:gd name="connsiteY662" fmla="*/ 1512414 h 4550668"/>
              <a:gd name="connsiteX663" fmla="*/ 12177821 w 12201480"/>
              <a:gd name="connsiteY663" fmla="*/ 1498193 h 45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</a:cxnLst>
            <a:rect l="l" t="t" r="r" b="b"/>
            <a:pathLst>
              <a:path w="12201480" h="4550668">
                <a:moveTo>
                  <a:pt x="9731837" y="4535636"/>
                </a:moveTo>
                <a:cubicBezTo>
                  <a:pt x="9731837" y="4528566"/>
                  <a:pt x="9718343" y="4527102"/>
                  <a:pt x="9690982" y="4531206"/>
                </a:cubicBezTo>
                <a:cubicBezTo>
                  <a:pt x="9658500" y="4536077"/>
                  <a:pt x="9645871" y="4533640"/>
                  <a:pt x="9629358" y="4519319"/>
                </a:cubicBezTo>
                <a:cubicBezTo>
                  <a:pt x="9617935" y="4509412"/>
                  <a:pt x="9608589" y="4496474"/>
                  <a:pt x="9608589" y="4490568"/>
                </a:cubicBezTo>
                <a:cubicBezTo>
                  <a:pt x="9608589" y="4473645"/>
                  <a:pt x="9585627" y="4478034"/>
                  <a:pt x="9571481" y="4497660"/>
                </a:cubicBezTo>
                <a:cubicBezTo>
                  <a:pt x="9559926" y="4513692"/>
                  <a:pt x="9547311" y="4515200"/>
                  <a:pt x="9446470" y="4512604"/>
                </a:cubicBezTo>
                <a:cubicBezTo>
                  <a:pt x="9313030" y="4509169"/>
                  <a:pt x="9229367" y="4499772"/>
                  <a:pt x="9229367" y="4488217"/>
                </a:cubicBezTo>
                <a:cubicBezTo>
                  <a:pt x="9229367" y="4476684"/>
                  <a:pt x="9131123" y="4477579"/>
                  <a:pt x="9119484" y="4489219"/>
                </a:cubicBezTo>
                <a:cubicBezTo>
                  <a:pt x="9100215" y="4508487"/>
                  <a:pt x="9025206" y="4511253"/>
                  <a:pt x="8988919" y="4494034"/>
                </a:cubicBezTo>
                <a:cubicBezTo>
                  <a:pt x="8962303" y="4481405"/>
                  <a:pt x="8930703" y="4477787"/>
                  <a:pt x="8852441" y="4478409"/>
                </a:cubicBezTo>
                <a:cubicBezTo>
                  <a:pt x="8747626" y="4479242"/>
                  <a:pt x="8679855" y="4462142"/>
                  <a:pt x="8679603" y="4434796"/>
                </a:cubicBezTo>
                <a:cubicBezTo>
                  <a:pt x="8679547" y="4428279"/>
                  <a:pt x="8673095" y="4422946"/>
                  <a:pt x="8665274" y="4422946"/>
                </a:cubicBezTo>
                <a:cubicBezTo>
                  <a:pt x="8657452" y="4422946"/>
                  <a:pt x="8651053" y="4416546"/>
                  <a:pt x="8651053" y="4408725"/>
                </a:cubicBezTo>
                <a:cubicBezTo>
                  <a:pt x="8651053" y="4400903"/>
                  <a:pt x="8644654" y="4394504"/>
                  <a:pt x="8636832" y="4394504"/>
                </a:cubicBezTo>
                <a:cubicBezTo>
                  <a:pt x="8629011" y="4394504"/>
                  <a:pt x="8622611" y="4388105"/>
                  <a:pt x="8622611" y="4380283"/>
                </a:cubicBezTo>
                <a:cubicBezTo>
                  <a:pt x="8622611" y="4372462"/>
                  <a:pt x="8618345" y="4366062"/>
                  <a:pt x="8613131" y="4366062"/>
                </a:cubicBezTo>
                <a:cubicBezTo>
                  <a:pt x="8607917" y="4366062"/>
                  <a:pt x="8603650" y="4355397"/>
                  <a:pt x="8603650" y="4342361"/>
                </a:cubicBezTo>
                <a:cubicBezTo>
                  <a:pt x="8603650" y="4329325"/>
                  <a:pt x="8598936" y="4318660"/>
                  <a:pt x="8593174" y="4318660"/>
                </a:cubicBezTo>
                <a:cubicBezTo>
                  <a:pt x="8586669" y="4318660"/>
                  <a:pt x="8584068" y="4304283"/>
                  <a:pt x="8586314" y="4280737"/>
                </a:cubicBezTo>
                <a:cubicBezTo>
                  <a:pt x="8588303" y="4259880"/>
                  <a:pt x="8586618" y="4242815"/>
                  <a:pt x="8582569" y="4242815"/>
                </a:cubicBezTo>
                <a:cubicBezTo>
                  <a:pt x="8578521" y="4242815"/>
                  <a:pt x="8575208" y="4236416"/>
                  <a:pt x="8575208" y="4228594"/>
                </a:cubicBezTo>
                <a:cubicBezTo>
                  <a:pt x="8575208" y="4220773"/>
                  <a:pt x="8570942" y="4214373"/>
                  <a:pt x="8565728" y="4214373"/>
                </a:cubicBezTo>
                <a:cubicBezTo>
                  <a:pt x="8560514" y="4214373"/>
                  <a:pt x="8556247" y="4199161"/>
                  <a:pt x="8556247" y="4180568"/>
                </a:cubicBezTo>
                <a:cubicBezTo>
                  <a:pt x="8556247" y="4117019"/>
                  <a:pt x="8546480" y="4110087"/>
                  <a:pt x="8456927" y="4110087"/>
                </a:cubicBezTo>
                <a:cubicBezTo>
                  <a:pt x="8413097" y="4110087"/>
                  <a:pt x="8374676" y="4105945"/>
                  <a:pt x="8371547" y="4100882"/>
                </a:cubicBezTo>
                <a:cubicBezTo>
                  <a:pt x="8368417" y="4095818"/>
                  <a:pt x="8344606" y="4088857"/>
                  <a:pt x="8318631" y="4085411"/>
                </a:cubicBezTo>
                <a:cubicBezTo>
                  <a:pt x="8292657" y="4081965"/>
                  <a:pt x="8269116" y="4075442"/>
                  <a:pt x="8266318" y="4070915"/>
                </a:cubicBezTo>
                <a:cubicBezTo>
                  <a:pt x="8258431" y="4058154"/>
                  <a:pt x="8160248" y="4060872"/>
                  <a:pt x="8155881" y="4073973"/>
                </a:cubicBezTo>
                <a:cubicBezTo>
                  <a:pt x="8153665" y="4080623"/>
                  <a:pt x="8126069" y="4086921"/>
                  <a:pt x="8088727" y="4089298"/>
                </a:cubicBezTo>
                <a:cubicBezTo>
                  <a:pt x="8053862" y="4091518"/>
                  <a:pt x="8025336" y="4097104"/>
                  <a:pt x="8025336" y="4101711"/>
                </a:cubicBezTo>
                <a:cubicBezTo>
                  <a:pt x="8025336" y="4106318"/>
                  <a:pt x="8018937" y="4110087"/>
                  <a:pt x="8011115" y="4110087"/>
                </a:cubicBezTo>
                <a:cubicBezTo>
                  <a:pt x="8003294" y="4110087"/>
                  <a:pt x="7996895" y="4106372"/>
                  <a:pt x="7996895" y="4101831"/>
                </a:cubicBezTo>
                <a:cubicBezTo>
                  <a:pt x="7996895" y="4097290"/>
                  <a:pt x="7971297" y="4090679"/>
                  <a:pt x="7940011" y="4087139"/>
                </a:cubicBezTo>
                <a:cubicBezTo>
                  <a:pt x="7908725" y="4083600"/>
                  <a:pt x="7883128" y="4077074"/>
                  <a:pt x="7883128" y="4072637"/>
                </a:cubicBezTo>
                <a:cubicBezTo>
                  <a:pt x="7883128" y="4068201"/>
                  <a:pt x="7845379" y="4063080"/>
                  <a:pt x="7799242" y="4061257"/>
                </a:cubicBezTo>
                <a:lnTo>
                  <a:pt x="7715357" y="4057944"/>
                </a:lnTo>
                <a:lnTo>
                  <a:pt x="7672788" y="4015282"/>
                </a:lnTo>
                <a:cubicBezTo>
                  <a:pt x="7649375" y="3991817"/>
                  <a:pt x="7627374" y="3964748"/>
                  <a:pt x="7623898" y="3955128"/>
                </a:cubicBezTo>
                <a:cubicBezTo>
                  <a:pt x="7620421" y="3945508"/>
                  <a:pt x="7609065" y="3935411"/>
                  <a:pt x="7598663" y="3932691"/>
                </a:cubicBezTo>
                <a:cubicBezTo>
                  <a:pt x="7588261" y="3929971"/>
                  <a:pt x="7579750" y="3921843"/>
                  <a:pt x="7579750" y="3914630"/>
                </a:cubicBezTo>
                <a:cubicBezTo>
                  <a:pt x="7579750" y="3905401"/>
                  <a:pt x="7567072" y="3901515"/>
                  <a:pt x="7536959" y="3901515"/>
                </a:cubicBezTo>
                <a:cubicBezTo>
                  <a:pt x="7513424" y="3901515"/>
                  <a:pt x="7486137" y="3896500"/>
                  <a:pt x="7476322" y="3890370"/>
                </a:cubicBezTo>
                <a:cubicBezTo>
                  <a:pt x="7455761" y="3877530"/>
                  <a:pt x="7435293" y="3892236"/>
                  <a:pt x="7423939" y="3928007"/>
                </a:cubicBezTo>
                <a:cubicBezTo>
                  <a:pt x="7420297" y="3939483"/>
                  <a:pt x="7406805" y="3951512"/>
                  <a:pt x="7393957" y="3954736"/>
                </a:cubicBezTo>
                <a:cubicBezTo>
                  <a:pt x="7376042" y="3959233"/>
                  <a:pt x="7371969" y="3964916"/>
                  <a:pt x="7376478" y="3979125"/>
                </a:cubicBezTo>
                <a:cubicBezTo>
                  <a:pt x="7380799" y="3992739"/>
                  <a:pt x="7377105" y="3999025"/>
                  <a:pt x="7362547" y="4002832"/>
                </a:cubicBezTo>
                <a:cubicBezTo>
                  <a:pt x="7351651" y="4005681"/>
                  <a:pt x="7342736" y="4013914"/>
                  <a:pt x="7342736" y="4021127"/>
                </a:cubicBezTo>
                <a:cubicBezTo>
                  <a:pt x="7342736" y="4028640"/>
                  <a:pt x="7333045" y="4034243"/>
                  <a:pt x="7320049" y="4034243"/>
                </a:cubicBezTo>
                <a:cubicBezTo>
                  <a:pt x="7307571" y="4034243"/>
                  <a:pt x="7294906" y="4040642"/>
                  <a:pt x="7291905" y="4048464"/>
                </a:cubicBezTo>
                <a:cubicBezTo>
                  <a:pt x="7288903" y="4056285"/>
                  <a:pt x="7275648" y="4062684"/>
                  <a:pt x="7262449" y="4062684"/>
                </a:cubicBezTo>
                <a:cubicBezTo>
                  <a:pt x="7242103" y="4062684"/>
                  <a:pt x="7238450" y="4058354"/>
                  <a:pt x="7238450" y="4034243"/>
                </a:cubicBezTo>
                <a:cubicBezTo>
                  <a:pt x="7238450" y="4010225"/>
                  <a:pt x="7234763" y="4005801"/>
                  <a:pt x="7214748" y="4005801"/>
                </a:cubicBezTo>
                <a:cubicBezTo>
                  <a:pt x="7201713" y="4005801"/>
                  <a:pt x="7191047" y="4010067"/>
                  <a:pt x="7191047" y="4015282"/>
                </a:cubicBezTo>
                <a:cubicBezTo>
                  <a:pt x="7191047" y="4020496"/>
                  <a:pt x="7183581" y="4024788"/>
                  <a:pt x="7174456" y="4024820"/>
                </a:cubicBezTo>
                <a:cubicBezTo>
                  <a:pt x="7165331" y="4024849"/>
                  <a:pt x="7145645" y="4031252"/>
                  <a:pt x="7130710" y="4039041"/>
                </a:cubicBezTo>
                <a:cubicBezTo>
                  <a:pt x="7096007" y="4057140"/>
                  <a:pt x="7031336" y="4057208"/>
                  <a:pt x="6995205" y="4039184"/>
                </a:cubicBezTo>
                <a:cubicBezTo>
                  <a:pt x="6972197" y="4027706"/>
                  <a:pt x="6922339" y="4025556"/>
                  <a:pt x="6720303" y="4027333"/>
                </a:cubicBezTo>
                <a:cubicBezTo>
                  <a:pt x="6554208" y="4028793"/>
                  <a:pt x="6466043" y="4026042"/>
                  <a:pt x="6450684" y="4018920"/>
                </a:cubicBezTo>
                <a:cubicBezTo>
                  <a:pt x="6438132" y="4013100"/>
                  <a:pt x="6415867" y="4002639"/>
                  <a:pt x="6401205" y="3995674"/>
                </a:cubicBezTo>
                <a:cubicBezTo>
                  <a:pt x="6379415" y="3985322"/>
                  <a:pt x="6370990" y="3985232"/>
                  <a:pt x="6355055" y="3995184"/>
                </a:cubicBezTo>
                <a:cubicBezTo>
                  <a:pt x="6341073" y="4003916"/>
                  <a:pt x="6332661" y="4004457"/>
                  <a:pt x="6325302" y="3997099"/>
                </a:cubicBezTo>
                <a:cubicBezTo>
                  <a:pt x="6319660" y="3991456"/>
                  <a:pt x="6301487" y="3986840"/>
                  <a:pt x="6284918" y="3986840"/>
                </a:cubicBezTo>
                <a:cubicBezTo>
                  <a:pt x="6268350" y="3986840"/>
                  <a:pt x="6249482" y="3980440"/>
                  <a:pt x="6242991" y="3972619"/>
                </a:cubicBezTo>
                <a:cubicBezTo>
                  <a:pt x="6236500" y="3964798"/>
                  <a:pt x="6225312" y="3958398"/>
                  <a:pt x="6218129" y="3958398"/>
                </a:cubicBezTo>
                <a:cubicBezTo>
                  <a:pt x="6210945" y="3958398"/>
                  <a:pt x="6205069" y="3952684"/>
                  <a:pt x="6205069" y="3945699"/>
                </a:cubicBezTo>
                <a:cubicBezTo>
                  <a:pt x="6205069" y="3938715"/>
                  <a:pt x="6194802" y="3928322"/>
                  <a:pt x="6182254" y="3922605"/>
                </a:cubicBezTo>
                <a:cubicBezTo>
                  <a:pt x="6168429" y="3916306"/>
                  <a:pt x="6156925" y="3900763"/>
                  <a:pt x="6153059" y="3883161"/>
                </a:cubicBezTo>
                <a:cubicBezTo>
                  <a:pt x="6149550" y="3867184"/>
                  <a:pt x="6143793" y="3854112"/>
                  <a:pt x="6140266" y="3854112"/>
                </a:cubicBezTo>
                <a:cubicBezTo>
                  <a:pt x="6128489" y="3854112"/>
                  <a:pt x="6108216" y="3796599"/>
                  <a:pt x="6113232" y="3777418"/>
                </a:cubicBezTo>
                <a:cubicBezTo>
                  <a:pt x="6116431" y="3765186"/>
                  <a:pt x="6111751" y="3754476"/>
                  <a:pt x="6100001" y="3747138"/>
                </a:cubicBezTo>
                <a:cubicBezTo>
                  <a:pt x="6090002" y="3740893"/>
                  <a:pt x="6081821" y="3729949"/>
                  <a:pt x="6081821" y="3722816"/>
                </a:cubicBezTo>
                <a:cubicBezTo>
                  <a:pt x="6081821" y="3713421"/>
                  <a:pt x="6074638" y="3711631"/>
                  <a:pt x="6055750" y="3716317"/>
                </a:cubicBezTo>
                <a:cubicBezTo>
                  <a:pt x="6041410" y="3719875"/>
                  <a:pt x="6028256" y="3726737"/>
                  <a:pt x="6026518" y="3731566"/>
                </a:cubicBezTo>
                <a:cubicBezTo>
                  <a:pt x="6024780" y="3736394"/>
                  <a:pt x="6018058" y="3740345"/>
                  <a:pt x="6011580" y="3740345"/>
                </a:cubicBezTo>
                <a:cubicBezTo>
                  <a:pt x="6005102" y="3740345"/>
                  <a:pt x="5989813" y="3750978"/>
                  <a:pt x="5977605" y="3763973"/>
                </a:cubicBezTo>
                <a:cubicBezTo>
                  <a:pt x="5958561" y="3784244"/>
                  <a:pt x="5955714" y="3796052"/>
                  <a:pt x="5957564" y="3847090"/>
                </a:cubicBezTo>
                <a:cubicBezTo>
                  <a:pt x="5959499" y="3900483"/>
                  <a:pt x="5957233" y="3908742"/>
                  <a:pt x="5935446" y="3927686"/>
                </a:cubicBezTo>
                <a:cubicBezTo>
                  <a:pt x="5922095" y="3939294"/>
                  <a:pt x="5911171" y="3957353"/>
                  <a:pt x="5911171" y="3967816"/>
                </a:cubicBezTo>
                <a:cubicBezTo>
                  <a:pt x="5911171" y="3984530"/>
                  <a:pt x="5904908" y="3986840"/>
                  <a:pt x="5859588" y="3986840"/>
                </a:cubicBezTo>
                <a:cubicBezTo>
                  <a:pt x="5831217" y="3986840"/>
                  <a:pt x="5805367" y="3991106"/>
                  <a:pt x="5802145" y="3996320"/>
                </a:cubicBezTo>
                <a:cubicBezTo>
                  <a:pt x="5798922" y="4001535"/>
                  <a:pt x="5781857" y="4005801"/>
                  <a:pt x="5764223" y="4005801"/>
                </a:cubicBezTo>
                <a:cubicBezTo>
                  <a:pt x="5746588" y="4005801"/>
                  <a:pt x="5729523" y="4010067"/>
                  <a:pt x="5726300" y="4015282"/>
                </a:cubicBezTo>
                <a:cubicBezTo>
                  <a:pt x="5722792" y="4020958"/>
                  <a:pt x="5660024" y="4024762"/>
                  <a:pt x="5569871" y="4024762"/>
                </a:cubicBezTo>
                <a:cubicBezTo>
                  <a:pt x="5479718" y="4024762"/>
                  <a:pt x="5416950" y="4020958"/>
                  <a:pt x="5413442" y="4015282"/>
                </a:cubicBezTo>
                <a:cubicBezTo>
                  <a:pt x="5410220" y="4010067"/>
                  <a:pt x="5390769" y="4005801"/>
                  <a:pt x="5370220" y="4005801"/>
                </a:cubicBezTo>
                <a:cubicBezTo>
                  <a:pt x="5349670" y="4005801"/>
                  <a:pt x="5332857" y="4001535"/>
                  <a:pt x="5332857" y="3996320"/>
                </a:cubicBezTo>
                <a:cubicBezTo>
                  <a:pt x="5332857" y="3991106"/>
                  <a:pt x="5320363" y="3986840"/>
                  <a:pt x="5305093" y="3986840"/>
                </a:cubicBezTo>
                <a:cubicBezTo>
                  <a:pt x="5289822" y="3986840"/>
                  <a:pt x="5270929" y="3980440"/>
                  <a:pt x="5263108" y="3972619"/>
                </a:cubicBezTo>
                <a:cubicBezTo>
                  <a:pt x="5247068" y="3956579"/>
                  <a:pt x="5119866" y="3952020"/>
                  <a:pt x="5110515" y="3967149"/>
                </a:cubicBezTo>
                <a:cubicBezTo>
                  <a:pt x="5107540" y="3971962"/>
                  <a:pt x="5092492" y="3978671"/>
                  <a:pt x="5077074" y="3982057"/>
                </a:cubicBezTo>
                <a:cubicBezTo>
                  <a:pt x="5054035" y="3987118"/>
                  <a:pt x="5047884" y="3994382"/>
                  <a:pt x="5042546" y="4022841"/>
                </a:cubicBezTo>
                <a:cubicBezTo>
                  <a:pt x="5038973" y="4041886"/>
                  <a:pt x="5030610" y="4062908"/>
                  <a:pt x="5023961" y="4069557"/>
                </a:cubicBezTo>
                <a:cubicBezTo>
                  <a:pt x="5008108" y="4085410"/>
                  <a:pt x="4918732" y="4085601"/>
                  <a:pt x="4912981" y="4069795"/>
                </a:cubicBezTo>
                <a:cubicBezTo>
                  <a:pt x="4909536" y="4060325"/>
                  <a:pt x="4905092" y="4060337"/>
                  <a:pt x="4890860" y="4069852"/>
                </a:cubicBezTo>
                <a:cubicBezTo>
                  <a:pt x="4881064" y="4076403"/>
                  <a:pt x="4867070" y="4084573"/>
                  <a:pt x="4859762" y="4088009"/>
                </a:cubicBezTo>
                <a:cubicBezTo>
                  <a:pt x="4840890" y="4096882"/>
                  <a:pt x="4735582" y="4204436"/>
                  <a:pt x="4735582" y="4214840"/>
                </a:cubicBezTo>
                <a:cubicBezTo>
                  <a:pt x="4735582" y="4219599"/>
                  <a:pt x="4725091" y="4226126"/>
                  <a:pt x="4712269" y="4229344"/>
                </a:cubicBezTo>
                <a:cubicBezTo>
                  <a:pt x="4699447" y="4232562"/>
                  <a:pt x="4683993" y="4241176"/>
                  <a:pt x="4677927" y="4248485"/>
                </a:cubicBezTo>
                <a:cubicBezTo>
                  <a:pt x="4661229" y="4268605"/>
                  <a:pt x="4650257" y="4264477"/>
                  <a:pt x="4650257" y="4238075"/>
                </a:cubicBezTo>
                <a:cubicBezTo>
                  <a:pt x="4650257" y="4218336"/>
                  <a:pt x="4645738" y="4214373"/>
                  <a:pt x="4623230" y="4214373"/>
                </a:cubicBezTo>
                <a:cubicBezTo>
                  <a:pt x="4590013" y="4214373"/>
                  <a:pt x="4536887" y="4231600"/>
                  <a:pt x="4516797" y="4248885"/>
                </a:cubicBezTo>
                <a:cubicBezTo>
                  <a:pt x="4507891" y="4256547"/>
                  <a:pt x="4465716" y="4264255"/>
                  <a:pt x="4412511" y="4267943"/>
                </a:cubicBezTo>
                <a:cubicBezTo>
                  <a:pt x="4363377" y="4271349"/>
                  <a:pt x="4320142" y="4278806"/>
                  <a:pt x="4316432" y="4284515"/>
                </a:cubicBezTo>
                <a:cubicBezTo>
                  <a:pt x="4306092" y="4300428"/>
                  <a:pt x="3624563" y="4299051"/>
                  <a:pt x="3619247" y="4283108"/>
                </a:cubicBezTo>
                <a:cubicBezTo>
                  <a:pt x="3617074" y="4276590"/>
                  <a:pt x="3610963" y="4271257"/>
                  <a:pt x="3605668" y="4271257"/>
                </a:cubicBezTo>
                <a:cubicBezTo>
                  <a:pt x="3591793" y="4271257"/>
                  <a:pt x="3527865" y="4240592"/>
                  <a:pt x="3521010" y="4230649"/>
                </a:cubicBezTo>
                <a:cubicBezTo>
                  <a:pt x="3517820" y="4226021"/>
                  <a:pt x="3512300" y="4222821"/>
                  <a:pt x="3508744" y="4223538"/>
                </a:cubicBezTo>
                <a:cubicBezTo>
                  <a:pt x="3498533" y="4225595"/>
                  <a:pt x="3446226" y="4178780"/>
                  <a:pt x="3446226" y="4167582"/>
                </a:cubicBezTo>
                <a:cubicBezTo>
                  <a:pt x="3446226" y="4162032"/>
                  <a:pt x="3440324" y="4157490"/>
                  <a:pt x="3433111" y="4157490"/>
                </a:cubicBezTo>
                <a:cubicBezTo>
                  <a:pt x="3425897" y="4157490"/>
                  <a:pt x="3416872" y="4147891"/>
                  <a:pt x="3413055" y="4136159"/>
                </a:cubicBezTo>
                <a:cubicBezTo>
                  <a:pt x="3409237" y="4124426"/>
                  <a:pt x="3405172" y="4112694"/>
                  <a:pt x="3404020" y="4110087"/>
                </a:cubicBezTo>
                <a:cubicBezTo>
                  <a:pt x="3402868" y="4107480"/>
                  <a:pt x="3398760" y="4096814"/>
                  <a:pt x="3394890" y="4086386"/>
                </a:cubicBezTo>
                <a:cubicBezTo>
                  <a:pt x="3379172" y="4044022"/>
                  <a:pt x="3355879" y="4008503"/>
                  <a:pt x="3319092" y="3970802"/>
                </a:cubicBezTo>
                <a:lnTo>
                  <a:pt x="3280316" y="3931064"/>
                </a:lnTo>
                <a:lnTo>
                  <a:pt x="3171289" y="3924529"/>
                </a:lnTo>
                <a:cubicBezTo>
                  <a:pt x="3111325" y="3920935"/>
                  <a:pt x="3057231" y="3914014"/>
                  <a:pt x="3051081" y="3909149"/>
                </a:cubicBezTo>
                <a:cubicBezTo>
                  <a:pt x="3044931" y="3904283"/>
                  <a:pt x="2956616" y="3900340"/>
                  <a:pt x="2854824" y="3900386"/>
                </a:cubicBezTo>
                <a:cubicBezTo>
                  <a:pt x="2697992" y="3900452"/>
                  <a:pt x="2666062" y="3902885"/>
                  <a:pt x="2645583" y="3916303"/>
                </a:cubicBezTo>
                <a:cubicBezTo>
                  <a:pt x="2632292" y="3925012"/>
                  <a:pt x="2621417" y="3938046"/>
                  <a:pt x="2621417" y="3945268"/>
                </a:cubicBezTo>
                <a:cubicBezTo>
                  <a:pt x="2621417" y="3952489"/>
                  <a:pt x="2617151" y="3958398"/>
                  <a:pt x="2611936" y="3958398"/>
                </a:cubicBezTo>
                <a:cubicBezTo>
                  <a:pt x="2606722" y="3958398"/>
                  <a:pt x="2602456" y="3964418"/>
                  <a:pt x="2602456" y="3971776"/>
                </a:cubicBezTo>
                <a:cubicBezTo>
                  <a:pt x="2602456" y="3979134"/>
                  <a:pt x="2588814" y="3996633"/>
                  <a:pt x="2572141" y="4010662"/>
                </a:cubicBezTo>
                <a:cubicBezTo>
                  <a:pt x="2542516" y="4035590"/>
                  <a:pt x="2539400" y="4036093"/>
                  <a:pt x="2435093" y="4032782"/>
                </a:cubicBezTo>
                <a:cubicBezTo>
                  <a:pt x="2366773" y="4030613"/>
                  <a:pt x="2324114" y="4025148"/>
                  <a:pt x="2316563" y="4017597"/>
                </a:cubicBezTo>
                <a:cubicBezTo>
                  <a:pt x="2302559" y="4003594"/>
                  <a:pt x="2213753" y="4001593"/>
                  <a:pt x="2213753" y="4015282"/>
                </a:cubicBezTo>
                <a:cubicBezTo>
                  <a:pt x="2213753" y="4020705"/>
                  <a:pt x="2185154" y="4024762"/>
                  <a:pt x="2146918" y="4024762"/>
                </a:cubicBezTo>
                <a:cubicBezTo>
                  <a:pt x="2108105" y="4024762"/>
                  <a:pt x="2069299" y="4030339"/>
                  <a:pt x="2054361" y="4038064"/>
                </a:cubicBezTo>
                <a:cubicBezTo>
                  <a:pt x="2035440" y="4047848"/>
                  <a:pt x="1964114" y="4053210"/>
                  <a:pt x="1784636" y="4058340"/>
                </a:cubicBezTo>
                <a:lnTo>
                  <a:pt x="1540633" y="4065314"/>
                </a:lnTo>
                <a:lnTo>
                  <a:pt x="1540633" y="4092441"/>
                </a:lnTo>
                <a:cubicBezTo>
                  <a:pt x="1540633" y="4107361"/>
                  <a:pt x="1536654" y="4119568"/>
                  <a:pt x="1531791" y="4119568"/>
                </a:cubicBezTo>
                <a:cubicBezTo>
                  <a:pt x="1526928" y="4119568"/>
                  <a:pt x="1519989" y="4128896"/>
                  <a:pt x="1516370" y="4140297"/>
                </a:cubicBezTo>
                <a:cubicBezTo>
                  <a:pt x="1512752" y="4151699"/>
                  <a:pt x="1496466" y="4174131"/>
                  <a:pt x="1480179" y="4190147"/>
                </a:cubicBezTo>
                <a:cubicBezTo>
                  <a:pt x="1447883" y="4221907"/>
                  <a:pt x="1429389" y="4247882"/>
                  <a:pt x="1420745" y="4273627"/>
                </a:cubicBezTo>
                <a:cubicBezTo>
                  <a:pt x="1417681" y="4282752"/>
                  <a:pt x="1409795" y="4290218"/>
                  <a:pt x="1403220" y="4290218"/>
                </a:cubicBezTo>
                <a:cubicBezTo>
                  <a:pt x="1396645" y="4290218"/>
                  <a:pt x="1386028" y="4296529"/>
                  <a:pt x="1379627" y="4304242"/>
                </a:cubicBezTo>
                <a:cubicBezTo>
                  <a:pt x="1363542" y="4323624"/>
                  <a:pt x="1314356" y="4347101"/>
                  <a:pt x="1289838" y="4347101"/>
                </a:cubicBezTo>
                <a:cubicBezTo>
                  <a:pt x="1278646" y="4347101"/>
                  <a:pt x="1265436" y="4351110"/>
                  <a:pt x="1260483" y="4356009"/>
                </a:cubicBezTo>
                <a:cubicBezTo>
                  <a:pt x="1245764" y="4370566"/>
                  <a:pt x="1158950" y="4371225"/>
                  <a:pt x="1127405" y="4357020"/>
                </a:cubicBezTo>
                <a:cubicBezTo>
                  <a:pt x="1111309" y="4349772"/>
                  <a:pt x="1094244" y="4334976"/>
                  <a:pt x="1089483" y="4324140"/>
                </a:cubicBezTo>
                <a:cubicBezTo>
                  <a:pt x="1078394" y="4298905"/>
                  <a:pt x="1018671" y="4291712"/>
                  <a:pt x="1000639" y="4313440"/>
                </a:cubicBezTo>
                <a:cubicBezTo>
                  <a:pt x="993929" y="4321525"/>
                  <a:pt x="976415" y="4328140"/>
                  <a:pt x="961718" y="4328140"/>
                </a:cubicBezTo>
                <a:cubicBezTo>
                  <a:pt x="947021" y="4328140"/>
                  <a:pt x="932359" y="4332406"/>
                  <a:pt x="929137" y="4337621"/>
                </a:cubicBezTo>
                <a:cubicBezTo>
                  <a:pt x="925914" y="4342835"/>
                  <a:pt x="908849" y="4347101"/>
                  <a:pt x="891215" y="4347101"/>
                </a:cubicBezTo>
                <a:cubicBezTo>
                  <a:pt x="873580" y="4347101"/>
                  <a:pt x="856515" y="4351367"/>
                  <a:pt x="853292" y="4356582"/>
                </a:cubicBezTo>
                <a:cubicBezTo>
                  <a:pt x="844980" y="4370032"/>
                  <a:pt x="713479" y="4368353"/>
                  <a:pt x="667595" y="4354212"/>
                </a:cubicBezTo>
                <a:cubicBezTo>
                  <a:pt x="629465" y="4342460"/>
                  <a:pt x="629192" y="4342043"/>
                  <a:pt x="634803" y="4304335"/>
                </a:cubicBezTo>
                <a:cubicBezTo>
                  <a:pt x="639455" y="4273078"/>
                  <a:pt x="637044" y="4263846"/>
                  <a:pt x="621259" y="4252469"/>
                </a:cubicBezTo>
                <a:cubicBezTo>
                  <a:pt x="610698" y="4244857"/>
                  <a:pt x="602058" y="4234574"/>
                  <a:pt x="602058" y="4229618"/>
                </a:cubicBezTo>
                <a:cubicBezTo>
                  <a:pt x="602058" y="4224662"/>
                  <a:pt x="595124" y="4212946"/>
                  <a:pt x="586652" y="4203583"/>
                </a:cubicBezTo>
                <a:cubicBezTo>
                  <a:pt x="575581" y="4191350"/>
                  <a:pt x="571286" y="4168462"/>
                  <a:pt x="571387" y="4122252"/>
                </a:cubicBezTo>
                <a:cubicBezTo>
                  <a:pt x="571482" y="4086883"/>
                  <a:pt x="567573" y="4053050"/>
                  <a:pt x="562740" y="4047069"/>
                </a:cubicBezTo>
                <a:cubicBezTo>
                  <a:pt x="557738" y="4040879"/>
                  <a:pt x="555125" y="3943882"/>
                  <a:pt x="556674" y="3821898"/>
                </a:cubicBezTo>
                <a:cubicBezTo>
                  <a:pt x="558170" y="3704034"/>
                  <a:pt x="556191" y="3607605"/>
                  <a:pt x="552285" y="3607609"/>
                </a:cubicBezTo>
                <a:cubicBezTo>
                  <a:pt x="548374" y="3607614"/>
                  <a:pt x="545174" y="3586286"/>
                  <a:pt x="545174" y="3560215"/>
                </a:cubicBezTo>
                <a:cubicBezTo>
                  <a:pt x="545174" y="3516278"/>
                  <a:pt x="543482" y="3512812"/>
                  <a:pt x="522032" y="3512812"/>
                </a:cubicBezTo>
                <a:cubicBezTo>
                  <a:pt x="509304" y="3512812"/>
                  <a:pt x="496254" y="3517078"/>
                  <a:pt x="493031" y="3522293"/>
                </a:cubicBezTo>
                <a:cubicBezTo>
                  <a:pt x="485338" y="3534740"/>
                  <a:pt x="355563" y="3534740"/>
                  <a:pt x="355563" y="3522293"/>
                </a:cubicBezTo>
                <a:cubicBezTo>
                  <a:pt x="355563" y="3516464"/>
                  <a:pt x="308644" y="3512812"/>
                  <a:pt x="233766" y="3512812"/>
                </a:cubicBezTo>
                <a:cubicBezTo>
                  <a:pt x="128463" y="3512812"/>
                  <a:pt x="109206" y="3510415"/>
                  <a:pt x="91558" y="3495109"/>
                </a:cubicBezTo>
                <a:cubicBezTo>
                  <a:pt x="80332" y="3485372"/>
                  <a:pt x="71146" y="3472573"/>
                  <a:pt x="71146" y="3466667"/>
                </a:cubicBezTo>
                <a:cubicBezTo>
                  <a:pt x="71146" y="3460761"/>
                  <a:pt x="65245" y="3455929"/>
                  <a:pt x="58031" y="3455929"/>
                </a:cubicBezTo>
                <a:cubicBezTo>
                  <a:pt x="50818" y="3455929"/>
                  <a:pt x="42217" y="3448463"/>
                  <a:pt x="38918" y="3439338"/>
                </a:cubicBezTo>
                <a:cubicBezTo>
                  <a:pt x="35620" y="3430212"/>
                  <a:pt x="26411" y="3412081"/>
                  <a:pt x="18454" y="3399045"/>
                </a:cubicBezTo>
                <a:cubicBezTo>
                  <a:pt x="6965" y="3380220"/>
                  <a:pt x="5001" y="3354861"/>
                  <a:pt x="8914" y="3275798"/>
                </a:cubicBezTo>
                <a:cubicBezTo>
                  <a:pt x="14970" y="3153397"/>
                  <a:pt x="23081" y="3095667"/>
                  <a:pt x="34219" y="3095667"/>
                </a:cubicBezTo>
                <a:cubicBezTo>
                  <a:pt x="38887" y="3095667"/>
                  <a:pt x="42705" y="3078814"/>
                  <a:pt x="42705" y="3058216"/>
                </a:cubicBezTo>
                <a:cubicBezTo>
                  <a:pt x="42705" y="3037618"/>
                  <a:pt x="48127" y="3017353"/>
                  <a:pt x="54755" y="3013183"/>
                </a:cubicBezTo>
                <a:cubicBezTo>
                  <a:pt x="61382" y="3009013"/>
                  <a:pt x="71646" y="2994936"/>
                  <a:pt x="77563" y="2981901"/>
                </a:cubicBezTo>
                <a:cubicBezTo>
                  <a:pt x="99174" y="2934287"/>
                  <a:pt x="217570" y="2801770"/>
                  <a:pt x="238499" y="2801770"/>
                </a:cubicBezTo>
                <a:cubicBezTo>
                  <a:pt x="245527" y="2801770"/>
                  <a:pt x="251277" y="2797504"/>
                  <a:pt x="251277" y="2792289"/>
                </a:cubicBezTo>
                <a:cubicBezTo>
                  <a:pt x="251277" y="2787075"/>
                  <a:pt x="257676" y="2782809"/>
                  <a:pt x="265498" y="2782809"/>
                </a:cubicBezTo>
                <a:cubicBezTo>
                  <a:pt x="282325" y="2782809"/>
                  <a:pt x="284816" y="2817452"/>
                  <a:pt x="268383" y="2822929"/>
                </a:cubicBezTo>
                <a:cubicBezTo>
                  <a:pt x="261012" y="2825386"/>
                  <a:pt x="255634" y="2859001"/>
                  <a:pt x="253010" y="2919008"/>
                </a:cubicBezTo>
                <a:cubicBezTo>
                  <a:pt x="249496" y="2999335"/>
                  <a:pt x="251155" y="3012903"/>
                  <a:pt x="265794" y="3023608"/>
                </a:cubicBezTo>
                <a:cubicBezTo>
                  <a:pt x="286977" y="3039096"/>
                  <a:pt x="275046" y="3061214"/>
                  <a:pt x="249159" y="3054444"/>
                </a:cubicBezTo>
                <a:cubicBezTo>
                  <a:pt x="235879" y="3050971"/>
                  <a:pt x="228786" y="3054974"/>
                  <a:pt x="225421" y="3067839"/>
                </a:cubicBezTo>
                <a:cubicBezTo>
                  <a:pt x="222783" y="3077930"/>
                  <a:pt x="216855" y="3086187"/>
                  <a:pt x="212249" y="3086187"/>
                </a:cubicBezTo>
                <a:cubicBezTo>
                  <a:pt x="207643" y="3086187"/>
                  <a:pt x="203874" y="3105385"/>
                  <a:pt x="203874" y="3128849"/>
                </a:cubicBezTo>
                <a:cubicBezTo>
                  <a:pt x="203874" y="3152313"/>
                  <a:pt x="208140" y="3171512"/>
                  <a:pt x="213355" y="3171512"/>
                </a:cubicBezTo>
                <a:cubicBezTo>
                  <a:pt x="218569" y="3171512"/>
                  <a:pt x="222835" y="3184310"/>
                  <a:pt x="222835" y="3199953"/>
                </a:cubicBezTo>
                <a:cubicBezTo>
                  <a:pt x="222835" y="3231619"/>
                  <a:pt x="246044" y="3239952"/>
                  <a:pt x="253613" y="3211004"/>
                </a:cubicBezTo>
                <a:cubicBezTo>
                  <a:pt x="256115" y="3201439"/>
                  <a:pt x="271065" y="3184425"/>
                  <a:pt x="286835" y="3173195"/>
                </a:cubicBezTo>
                <a:cubicBezTo>
                  <a:pt x="311806" y="3155414"/>
                  <a:pt x="317007" y="3154585"/>
                  <a:pt x="327122" y="3166773"/>
                </a:cubicBezTo>
                <a:cubicBezTo>
                  <a:pt x="336484" y="3178053"/>
                  <a:pt x="335771" y="3181906"/>
                  <a:pt x="323449" y="3186635"/>
                </a:cubicBezTo>
                <a:cubicBezTo>
                  <a:pt x="305400" y="3193560"/>
                  <a:pt x="302973" y="3224544"/>
                  <a:pt x="320011" y="3230531"/>
                </a:cubicBezTo>
                <a:cubicBezTo>
                  <a:pt x="326529" y="3232821"/>
                  <a:pt x="342527" y="3232075"/>
                  <a:pt x="355563" y="3228871"/>
                </a:cubicBezTo>
                <a:cubicBezTo>
                  <a:pt x="374046" y="3224330"/>
                  <a:pt x="381231" y="3214243"/>
                  <a:pt x="388196" y="3183059"/>
                </a:cubicBezTo>
                <a:cubicBezTo>
                  <a:pt x="393108" y="3161065"/>
                  <a:pt x="400574" y="3143070"/>
                  <a:pt x="404787" y="3143070"/>
                </a:cubicBezTo>
                <a:cubicBezTo>
                  <a:pt x="408999" y="3143070"/>
                  <a:pt x="412446" y="3136671"/>
                  <a:pt x="412446" y="3128849"/>
                </a:cubicBezTo>
                <a:cubicBezTo>
                  <a:pt x="412446" y="3121028"/>
                  <a:pt x="415646" y="3114606"/>
                  <a:pt x="419557" y="3114579"/>
                </a:cubicBezTo>
                <a:cubicBezTo>
                  <a:pt x="423468" y="3114551"/>
                  <a:pt x="427636" y="3097487"/>
                  <a:pt x="428820" y="3076657"/>
                </a:cubicBezTo>
                <a:cubicBezTo>
                  <a:pt x="430004" y="3055827"/>
                  <a:pt x="426805" y="3038784"/>
                  <a:pt x="421710" y="3038784"/>
                </a:cubicBezTo>
                <a:cubicBezTo>
                  <a:pt x="416615" y="3038784"/>
                  <a:pt x="412446" y="3032384"/>
                  <a:pt x="412446" y="3024563"/>
                </a:cubicBezTo>
                <a:cubicBezTo>
                  <a:pt x="412446" y="3016742"/>
                  <a:pt x="416631" y="3010342"/>
                  <a:pt x="421746" y="3010342"/>
                </a:cubicBezTo>
                <a:cubicBezTo>
                  <a:pt x="426862" y="3010342"/>
                  <a:pt x="433724" y="2999677"/>
                  <a:pt x="436995" y="2986641"/>
                </a:cubicBezTo>
                <a:cubicBezTo>
                  <a:pt x="440267" y="2973605"/>
                  <a:pt x="446747" y="2962940"/>
                  <a:pt x="451396" y="2962940"/>
                </a:cubicBezTo>
                <a:cubicBezTo>
                  <a:pt x="456046" y="2962940"/>
                  <a:pt x="459849" y="2957943"/>
                  <a:pt x="459849" y="2951835"/>
                </a:cubicBezTo>
                <a:cubicBezTo>
                  <a:pt x="459849" y="2945728"/>
                  <a:pt x="466754" y="2933101"/>
                  <a:pt x="475193" y="2923775"/>
                </a:cubicBezTo>
                <a:cubicBezTo>
                  <a:pt x="493924" y="2903078"/>
                  <a:pt x="485709" y="2858653"/>
                  <a:pt x="463150" y="2858653"/>
                </a:cubicBezTo>
                <a:cubicBezTo>
                  <a:pt x="454736" y="2858653"/>
                  <a:pt x="439793" y="2867946"/>
                  <a:pt x="429943" y="2879304"/>
                </a:cubicBezTo>
                <a:cubicBezTo>
                  <a:pt x="399901" y="2913942"/>
                  <a:pt x="389685" y="2889130"/>
                  <a:pt x="387318" y="2775770"/>
                </a:cubicBezTo>
                <a:cubicBezTo>
                  <a:pt x="386034" y="2714312"/>
                  <a:pt x="381216" y="2672853"/>
                  <a:pt x="375120" y="2670821"/>
                </a:cubicBezTo>
                <a:cubicBezTo>
                  <a:pt x="362344" y="2666562"/>
                  <a:pt x="361832" y="2640600"/>
                  <a:pt x="374522" y="2640600"/>
                </a:cubicBezTo>
                <a:cubicBezTo>
                  <a:pt x="389368" y="2640600"/>
                  <a:pt x="385215" y="2543455"/>
                  <a:pt x="369480" y="2522652"/>
                </a:cubicBezTo>
                <a:cubicBezTo>
                  <a:pt x="349273" y="2495935"/>
                  <a:pt x="349531" y="2337222"/>
                  <a:pt x="369784" y="2337222"/>
                </a:cubicBezTo>
                <a:cubicBezTo>
                  <a:pt x="377605" y="2337222"/>
                  <a:pt x="384005" y="2330823"/>
                  <a:pt x="384005" y="2323002"/>
                </a:cubicBezTo>
                <a:cubicBezTo>
                  <a:pt x="384005" y="2315180"/>
                  <a:pt x="390404" y="2308781"/>
                  <a:pt x="398226" y="2308781"/>
                </a:cubicBezTo>
                <a:cubicBezTo>
                  <a:pt x="414073" y="2308781"/>
                  <a:pt x="417795" y="2275283"/>
                  <a:pt x="402966" y="2266118"/>
                </a:cubicBezTo>
                <a:cubicBezTo>
                  <a:pt x="390945" y="2258689"/>
                  <a:pt x="390396" y="2090728"/>
                  <a:pt x="402387" y="2090728"/>
                </a:cubicBezTo>
                <a:cubicBezTo>
                  <a:pt x="407286" y="2090728"/>
                  <a:pt x="414237" y="2060864"/>
                  <a:pt x="417834" y="2024364"/>
                </a:cubicBezTo>
                <a:cubicBezTo>
                  <a:pt x="421430" y="1987864"/>
                  <a:pt x="428088" y="1958000"/>
                  <a:pt x="432629" y="1958000"/>
                </a:cubicBezTo>
                <a:cubicBezTo>
                  <a:pt x="437169" y="1958000"/>
                  <a:pt x="440884" y="1947334"/>
                  <a:pt x="440884" y="1934299"/>
                </a:cubicBezTo>
                <a:cubicBezTo>
                  <a:pt x="440884" y="1921263"/>
                  <a:pt x="445148" y="1910597"/>
                  <a:pt x="450359" y="1910597"/>
                </a:cubicBezTo>
                <a:cubicBezTo>
                  <a:pt x="455571" y="1910597"/>
                  <a:pt x="459575" y="1896732"/>
                  <a:pt x="459259" y="1879785"/>
                </a:cubicBezTo>
                <a:cubicBezTo>
                  <a:pt x="458481" y="1837900"/>
                  <a:pt x="468196" y="1788670"/>
                  <a:pt x="484343" y="1752735"/>
                </a:cubicBezTo>
                <a:cubicBezTo>
                  <a:pt x="491727" y="1736304"/>
                  <a:pt x="497768" y="1716040"/>
                  <a:pt x="497768" y="1707703"/>
                </a:cubicBezTo>
                <a:cubicBezTo>
                  <a:pt x="497768" y="1699366"/>
                  <a:pt x="501489" y="1692544"/>
                  <a:pt x="506037" y="1692544"/>
                </a:cubicBezTo>
                <a:cubicBezTo>
                  <a:pt x="510584" y="1692544"/>
                  <a:pt x="517082" y="1675179"/>
                  <a:pt x="520476" y="1653955"/>
                </a:cubicBezTo>
                <a:cubicBezTo>
                  <a:pt x="526855" y="1614063"/>
                  <a:pt x="550516" y="1569297"/>
                  <a:pt x="565222" y="1569297"/>
                </a:cubicBezTo>
                <a:cubicBezTo>
                  <a:pt x="569837" y="1569297"/>
                  <a:pt x="573612" y="1575174"/>
                  <a:pt x="573612" y="1582357"/>
                </a:cubicBezTo>
                <a:cubicBezTo>
                  <a:pt x="573612" y="1589540"/>
                  <a:pt x="580011" y="1600728"/>
                  <a:pt x="587833" y="1607219"/>
                </a:cubicBezTo>
                <a:cubicBezTo>
                  <a:pt x="595654" y="1613711"/>
                  <a:pt x="602054" y="1627032"/>
                  <a:pt x="602054" y="1636822"/>
                </a:cubicBezTo>
                <a:cubicBezTo>
                  <a:pt x="602054" y="1646612"/>
                  <a:pt x="608453" y="1654622"/>
                  <a:pt x="616275" y="1654622"/>
                </a:cubicBezTo>
                <a:cubicBezTo>
                  <a:pt x="624096" y="1654622"/>
                  <a:pt x="630495" y="1648223"/>
                  <a:pt x="630495" y="1640401"/>
                </a:cubicBezTo>
                <a:cubicBezTo>
                  <a:pt x="630495" y="1632580"/>
                  <a:pt x="634762" y="1626180"/>
                  <a:pt x="639976" y="1626180"/>
                </a:cubicBezTo>
                <a:cubicBezTo>
                  <a:pt x="645190" y="1626180"/>
                  <a:pt x="649457" y="1619781"/>
                  <a:pt x="649457" y="1611960"/>
                </a:cubicBezTo>
                <a:cubicBezTo>
                  <a:pt x="649457" y="1604138"/>
                  <a:pt x="653975" y="1597739"/>
                  <a:pt x="659496" y="1597739"/>
                </a:cubicBezTo>
                <a:cubicBezTo>
                  <a:pt x="665019" y="1597739"/>
                  <a:pt x="666838" y="1593373"/>
                  <a:pt x="663540" y="1588037"/>
                </a:cubicBezTo>
                <a:cubicBezTo>
                  <a:pt x="657026" y="1577496"/>
                  <a:pt x="678438" y="1521894"/>
                  <a:pt x="689011" y="1521894"/>
                </a:cubicBezTo>
                <a:cubicBezTo>
                  <a:pt x="692577" y="1521894"/>
                  <a:pt x="698427" y="1498430"/>
                  <a:pt x="702010" y="1469751"/>
                </a:cubicBezTo>
                <a:cubicBezTo>
                  <a:pt x="706379" y="1434787"/>
                  <a:pt x="712850" y="1417608"/>
                  <a:pt x="721653" y="1417608"/>
                </a:cubicBezTo>
                <a:cubicBezTo>
                  <a:pt x="728873" y="1417608"/>
                  <a:pt x="734782" y="1409327"/>
                  <a:pt x="734782" y="1399207"/>
                </a:cubicBezTo>
                <a:cubicBezTo>
                  <a:pt x="734782" y="1389086"/>
                  <a:pt x="739048" y="1378168"/>
                  <a:pt x="744262" y="1374946"/>
                </a:cubicBezTo>
                <a:cubicBezTo>
                  <a:pt x="749476" y="1371723"/>
                  <a:pt x="753743" y="1360806"/>
                  <a:pt x="753743" y="1350685"/>
                </a:cubicBezTo>
                <a:cubicBezTo>
                  <a:pt x="753743" y="1340564"/>
                  <a:pt x="757610" y="1332283"/>
                  <a:pt x="762336" y="1332283"/>
                </a:cubicBezTo>
                <a:cubicBezTo>
                  <a:pt x="767062" y="1332283"/>
                  <a:pt x="768828" y="1324250"/>
                  <a:pt x="766260" y="1314431"/>
                </a:cubicBezTo>
                <a:cubicBezTo>
                  <a:pt x="763332" y="1303235"/>
                  <a:pt x="769044" y="1291359"/>
                  <a:pt x="781581" y="1282578"/>
                </a:cubicBezTo>
                <a:cubicBezTo>
                  <a:pt x="794656" y="1273419"/>
                  <a:pt x="799431" y="1263003"/>
                  <a:pt x="795386" y="1252462"/>
                </a:cubicBezTo>
                <a:cubicBezTo>
                  <a:pt x="791051" y="1241163"/>
                  <a:pt x="794997" y="1234831"/>
                  <a:pt x="808592" y="1231276"/>
                </a:cubicBezTo>
                <a:cubicBezTo>
                  <a:pt x="819256" y="1228487"/>
                  <a:pt x="830677" y="1215467"/>
                  <a:pt x="833970" y="1202343"/>
                </a:cubicBezTo>
                <a:cubicBezTo>
                  <a:pt x="837265" y="1189218"/>
                  <a:pt x="853838" y="1165090"/>
                  <a:pt x="870801" y="1148725"/>
                </a:cubicBezTo>
                <a:cubicBezTo>
                  <a:pt x="888657" y="1131498"/>
                  <a:pt x="900151" y="1111985"/>
                  <a:pt x="898101" y="1102379"/>
                </a:cubicBezTo>
                <a:cubicBezTo>
                  <a:pt x="896154" y="1093255"/>
                  <a:pt x="899139" y="1085789"/>
                  <a:pt x="904737" y="1085789"/>
                </a:cubicBezTo>
                <a:cubicBezTo>
                  <a:pt x="910333" y="1085789"/>
                  <a:pt x="914912" y="1070857"/>
                  <a:pt x="914912" y="1052607"/>
                </a:cubicBezTo>
                <a:cubicBezTo>
                  <a:pt x="914912" y="1034356"/>
                  <a:pt x="919178" y="1019425"/>
                  <a:pt x="924393" y="1019425"/>
                </a:cubicBezTo>
                <a:cubicBezTo>
                  <a:pt x="929607" y="1019425"/>
                  <a:pt x="933873" y="1008759"/>
                  <a:pt x="933873" y="995723"/>
                </a:cubicBezTo>
                <a:cubicBezTo>
                  <a:pt x="933873" y="980100"/>
                  <a:pt x="939160" y="972022"/>
                  <a:pt x="949383" y="972022"/>
                </a:cubicBezTo>
                <a:cubicBezTo>
                  <a:pt x="962316" y="972022"/>
                  <a:pt x="964004" y="964540"/>
                  <a:pt x="959545" y="926989"/>
                </a:cubicBezTo>
                <a:cubicBezTo>
                  <a:pt x="956603" y="902221"/>
                  <a:pt x="956438" y="887467"/>
                  <a:pt x="959175" y="894203"/>
                </a:cubicBezTo>
                <a:cubicBezTo>
                  <a:pt x="968920" y="918159"/>
                  <a:pt x="990755" y="885478"/>
                  <a:pt x="990755" y="846937"/>
                </a:cubicBezTo>
                <a:cubicBezTo>
                  <a:pt x="990755" y="826299"/>
                  <a:pt x="997136" y="803116"/>
                  <a:pt x="1004976" y="795277"/>
                </a:cubicBezTo>
                <a:cubicBezTo>
                  <a:pt x="1012797" y="787456"/>
                  <a:pt x="1019197" y="768867"/>
                  <a:pt x="1019197" y="753969"/>
                </a:cubicBezTo>
                <a:cubicBezTo>
                  <a:pt x="1019197" y="739071"/>
                  <a:pt x="1025596" y="720482"/>
                  <a:pt x="1033417" y="712661"/>
                </a:cubicBezTo>
                <a:cubicBezTo>
                  <a:pt x="1041239" y="704839"/>
                  <a:pt x="1047638" y="693869"/>
                  <a:pt x="1047638" y="688282"/>
                </a:cubicBezTo>
                <a:cubicBezTo>
                  <a:pt x="1047638" y="682695"/>
                  <a:pt x="1051420" y="678125"/>
                  <a:pt x="1056043" y="678125"/>
                </a:cubicBezTo>
                <a:cubicBezTo>
                  <a:pt x="1060665" y="678125"/>
                  <a:pt x="1067326" y="658926"/>
                  <a:pt x="1070844" y="635462"/>
                </a:cubicBezTo>
                <a:cubicBezTo>
                  <a:pt x="1074363" y="611998"/>
                  <a:pt x="1081247" y="592799"/>
                  <a:pt x="1086142" y="592799"/>
                </a:cubicBezTo>
                <a:cubicBezTo>
                  <a:pt x="1091036" y="592799"/>
                  <a:pt x="1095041" y="575734"/>
                  <a:pt x="1095041" y="554877"/>
                </a:cubicBezTo>
                <a:cubicBezTo>
                  <a:pt x="1095041" y="528014"/>
                  <a:pt x="1099063" y="516955"/>
                  <a:pt x="1108832" y="516955"/>
                </a:cubicBezTo>
                <a:cubicBezTo>
                  <a:pt x="1117437" y="516955"/>
                  <a:pt x="1124762" y="503586"/>
                  <a:pt x="1128311" y="481403"/>
                </a:cubicBezTo>
                <a:cubicBezTo>
                  <a:pt x="1131440" y="461849"/>
                  <a:pt x="1138032" y="438443"/>
                  <a:pt x="1142962" y="429388"/>
                </a:cubicBezTo>
                <a:cubicBezTo>
                  <a:pt x="1147891" y="420334"/>
                  <a:pt x="1151924" y="396159"/>
                  <a:pt x="1151924" y="375665"/>
                </a:cubicBezTo>
                <a:cubicBezTo>
                  <a:pt x="1151924" y="355172"/>
                  <a:pt x="1156936" y="336734"/>
                  <a:pt x="1163062" y="334692"/>
                </a:cubicBezTo>
                <a:cubicBezTo>
                  <a:pt x="1170012" y="332375"/>
                  <a:pt x="1174468" y="307125"/>
                  <a:pt x="1174913" y="267539"/>
                </a:cubicBezTo>
                <a:cubicBezTo>
                  <a:pt x="1175610" y="205550"/>
                  <a:pt x="1176196" y="204099"/>
                  <a:pt x="1200537" y="204098"/>
                </a:cubicBezTo>
                <a:cubicBezTo>
                  <a:pt x="1214237" y="204097"/>
                  <a:pt x="1230758" y="197697"/>
                  <a:pt x="1237249" y="189876"/>
                </a:cubicBezTo>
                <a:cubicBezTo>
                  <a:pt x="1243741" y="182054"/>
                  <a:pt x="1255216" y="175655"/>
                  <a:pt x="1262751" y="175655"/>
                </a:cubicBezTo>
                <a:cubicBezTo>
                  <a:pt x="1271663" y="175655"/>
                  <a:pt x="1274544" y="169651"/>
                  <a:pt x="1270995" y="158469"/>
                </a:cubicBezTo>
                <a:cubicBezTo>
                  <a:pt x="1267437" y="147259"/>
                  <a:pt x="1273808" y="134095"/>
                  <a:pt x="1289317" y="120609"/>
                </a:cubicBezTo>
                <a:cubicBezTo>
                  <a:pt x="1302394" y="109239"/>
                  <a:pt x="1313094" y="93389"/>
                  <a:pt x="1313094" y="85388"/>
                </a:cubicBezTo>
                <a:cubicBezTo>
                  <a:pt x="1313094" y="73122"/>
                  <a:pt x="1322986" y="71854"/>
                  <a:pt x="1376179" y="77304"/>
                </a:cubicBezTo>
                <a:cubicBezTo>
                  <a:pt x="1423058" y="82107"/>
                  <a:pt x="1437513" y="80935"/>
                  <a:pt x="1432450" y="72743"/>
                </a:cubicBezTo>
                <a:cubicBezTo>
                  <a:pt x="1418625" y="50372"/>
                  <a:pt x="1436474" y="23966"/>
                  <a:pt x="1465422" y="23966"/>
                </a:cubicBezTo>
                <a:cubicBezTo>
                  <a:pt x="1480713" y="23966"/>
                  <a:pt x="1493225" y="27635"/>
                  <a:pt x="1493225" y="32120"/>
                </a:cubicBezTo>
                <a:cubicBezTo>
                  <a:pt x="1493225" y="36605"/>
                  <a:pt x="1517687" y="42799"/>
                  <a:pt x="1547586" y="45885"/>
                </a:cubicBezTo>
                <a:cubicBezTo>
                  <a:pt x="1577484" y="48971"/>
                  <a:pt x="1603437" y="55967"/>
                  <a:pt x="1605259" y="61432"/>
                </a:cubicBezTo>
                <a:cubicBezTo>
                  <a:pt x="1607081" y="66897"/>
                  <a:pt x="1616573" y="71369"/>
                  <a:pt x="1626353" y="71369"/>
                </a:cubicBezTo>
                <a:cubicBezTo>
                  <a:pt x="1652168" y="71369"/>
                  <a:pt x="1710771" y="102530"/>
                  <a:pt x="1711044" y="116401"/>
                </a:cubicBezTo>
                <a:cubicBezTo>
                  <a:pt x="1711172" y="122919"/>
                  <a:pt x="1718953" y="128252"/>
                  <a:pt x="1728334" y="128252"/>
                </a:cubicBezTo>
                <a:cubicBezTo>
                  <a:pt x="1739449" y="128252"/>
                  <a:pt x="1749847" y="140637"/>
                  <a:pt x="1758185" y="163804"/>
                </a:cubicBezTo>
                <a:cubicBezTo>
                  <a:pt x="1772646" y="203987"/>
                  <a:pt x="1800788" y="232538"/>
                  <a:pt x="1825935" y="232538"/>
                </a:cubicBezTo>
                <a:cubicBezTo>
                  <a:pt x="1835258" y="232538"/>
                  <a:pt x="1845446" y="236681"/>
                  <a:pt x="1848576" y="241744"/>
                </a:cubicBezTo>
                <a:cubicBezTo>
                  <a:pt x="1851705" y="246807"/>
                  <a:pt x="1875421" y="253756"/>
                  <a:pt x="1901278" y="257186"/>
                </a:cubicBezTo>
                <a:cubicBezTo>
                  <a:pt x="1927135" y="260616"/>
                  <a:pt x="1948291" y="267139"/>
                  <a:pt x="1948291" y="271682"/>
                </a:cubicBezTo>
                <a:cubicBezTo>
                  <a:pt x="1948291" y="283146"/>
                  <a:pt x="1993245" y="282093"/>
                  <a:pt x="2000434" y="270460"/>
                </a:cubicBezTo>
                <a:cubicBezTo>
                  <a:pt x="2008073" y="258101"/>
                  <a:pt x="2071539" y="258101"/>
                  <a:pt x="2071539" y="270460"/>
                </a:cubicBezTo>
                <a:cubicBezTo>
                  <a:pt x="2071539" y="275675"/>
                  <a:pt x="2074738" y="279436"/>
                  <a:pt x="2078649" y="278818"/>
                </a:cubicBezTo>
                <a:cubicBezTo>
                  <a:pt x="2094753" y="276276"/>
                  <a:pt x="2108816" y="280603"/>
                  <a:pt x="2120808" y="291792"/>
                </a:cubicBezTo>
                <a:cubicBezTo>
                  <a:pt x="2143332" y="312807"/>
                  <a:pt x="2192415" y="336824"/>
                  <a:pt x="2212840" y="336824"/>
                </a:cubicBezTo>
                <a:cubicBezTo>
                  <a:pt x="2223767" y="336824"/>
                  <a:pt x="2232708" y="341091"/>
                  <a:pt x="2232708" y="346305"/>
                </a:cubicBezTo>
                <a:cubicBezTo>
                  <a:pt x="2232708" y="351519"/>
                  <a:pt x="2242307" y="355812"/>
                  <a:pt x="2254039" y="355844"/>
                </a:cubicBezTo>
                <a:cubicBezTo>
                  <a:pt x="2265772" y="355872"/>
                  <a:pt x="2287591" y="362275"/>
                  <a:pt x="2302526" y="370065"/>
                </a:cubicBezTo>
                <a:cubicBezTo>
                  <a:pt x="2317461" y="377854"/>
                  <a:pt x="2336660" y="384253"/>
                  <a:pt x="2345189" y="384286"/>
                </a:cubicBezTo>
                <a:cubicBezTo>
                  <a:pt x="2353718" y="384314"/>
                  <a:pt x="2372916" y="390717"/>
                  <a:pt x="2387851" y="398506"/>
                </a:cubicBezTo>
                <a:cubicBezTo>
                  <a:pt x="2402786" y="406296"/>
                  <a:pt x="2423051" y="412669"/>
                  <a:pt x="2432884" y="412669"/>
                </a:cubicBezTo>
                <a:cubicBezTo>
                  <a:pt x="2450398" y="412669"/>
                  <a:pt x="2488683" y="381733"/>
                  <a:pt x="2488683" y="367580"/>
                </a:cubicBezTo>
                <a:cubicBezTo>
                  <a:pt x="2488683" y="363639"/>
                  <a:pt x="2501482" y="354749"/>
                  <a:pt x="2517125" y="347825"/>
                </a:cubicBezTo>
                <a:cubicBezTo>
                  <a:pt x="2537406" y="338848"/>
                  <a:pt x="2545567" y="328662"/>
                  <a:pt x="2545567" y="312328"/>
                </a:cubicBezTo>
                <a:cubicBezTo>
                  <a:pt x="2545567" y="299730"/>
                  <a:pt x="2549967" y="289422"/>
                  <a:pt x="2555345" y="289422"/>
                </a:cubicBezTo>
                <a:cubicBezTo>
                  <a:pt x="2560723" y="289422"/>
                  <a:pt x="2567950" y="281956"/>
                  <a:pt x="2571405" y="272831"/>
                </a:cubicBezTo>
                <a:cubicBezTo>
                  <a:pt x="2588486" y="227722"/>
                  <a:pt x="2638147" y="204097"/>
                  <a:pt x="2715883" y="204097"/>
                </a:cubicBezTo>
                <a:cubicBezTo>
                  <a:pt x="2771469" y="204097"/>
                  <a:pt x="2782581" y="201498"/>
                  <a:pt x="2782581" y="188497"/>
                </a:cubicBezTo>
                <a:cubicBezTo>
                  <a:pt x="2782581" y="174726"/>
                  <a:pt x="2793524" y="173501"/>
                  <a:pt x="2875956" y="178043"/>
                </a:cubicBezTo>
                <a:cubicBezTo>
                  <a:pt x="2927312" y="180873"/>
                  <a:pt x="2978507" y="187893"/>
                  <a:pt x="2989723" y="193642"/>
                </a:cubicBezTo>
                <a:cubicBezTo>
                  <a:pt x="3000938" y="199392"/>
                  <a:pt x="3018460" y="208283"/>
                  <a:pt x="3028661" y="213399"/>
                </a:cubicBezTo>
                <a:cubicBezTo>
                  <a:pt x="3038862" y="218515"/>
                  <a:pt x="3064460" y="225460"/>
                  <a:pt x="3085545" y="228831"/>
                </a:cubicBezTo>
                <a:cubicBezTo>
                  <a:pt x="3106630" y="232203"/>
                  <a:pt x="3123881" y="238308"/>
                  <a:pt x="3123881" y="242397"/>
                </a:cubicBezTo>
                <a:cubicBezTo>
                  <a:pt x="3123881" y="246487"/>
                  <a:pt x="3142012" y="252823"/>
                  <a:pt x="3164173" y="256478"/>
                </a:cubicBezTo>
                <a:cubicBezTo>
                  <a:pt x="3186334" y="260133"/>
                  <a:pt x="3208732" y="266318"/>
                  <a:pt x="3213946" y="270223"/>
                </a:cubicBezTo>
                <a:cubicBezTo>
                  <a:pt x="3219161" y="274127"/>
                  <a:pt x="3242815" y="279842"/>
                  <a:pt x="3266512" y="282923"/>
                </a:cubicBezTo>
                <a:cubicBezTo>
                  <a:pt x="3290208" y="286004"/>
                  <a:pt x="3322205" y="295100"/>
                  <a:pt x="3337616" y="303136"/>
                </a:cubicBezTo>
                <a:cubicBezTo>
                  <a:pt x="3353026" y="311172"/>
                  <a:pt x="3374982" y="317773"/>
                  <a:pt x="3386407" y="317805"/>
                </a:cubicBezTo>
                <a:cubicBezTo>
                  <a:pt x="3397831" y="317833"/>
                  <a:pt x="3409815" y="322129"/>
                  <a:pt x="3413038" y="327344"/>
                </a:cubicBezTo>
                <a:cubicBezTo>
                  <a:pt x="3420870" y="340017"/>
                  <a:pt x="3493623" y="339552"/>
                  <a:pt x="3493623" y="326830"/>
                </a:cubicBezTo>
                <a:cubicBezTo>
                  <a:pt x="3493623" y="321333"/>
                  <a:pt x="3506402" y="303201"/>
                  <a:pt x="3522020" y="286538"/>
                </a:cubicBezTo>
                <a:cubicBezTo>
                  <a:pt x="3537639" y="269874"/>
                  <a:pt x="3550438" y="250907"/>
                  <a:pt x="3550462" y="244389"/>
                </a:cubicBezTo>
                <a:cubicBezTo>
                  <a:pt x="3550491" y="237871"/>
                  <a:pt x="3556906" y="232539"/>
                  <a:pt x="3564727" y="232539"/>
                </a:cubicBezTo>
                <a:cubicBezTo>
                  <a:pt x="3572548" y="232539"/>
                  <a:pt x="3578948" y="226237"/>
                  <a:pt x="3578948" y="218536"/>
                </a:cubicBezTo>
                <a:cubicBezTo>
                  <a:pt x="3578948" y="210835"/>
                  <a:pt x="3589613" y="197546"/>
                  <a:pt x="3602649" y="189004"/>
                </a:cubicBezTo>
                <a:cubicBezTo>
                  <a:pt x="3615685" y="180463"/>
                  <a:pt x="3626351" y="167525"/>
                  <a:pt x="3626351" y="160254"/>
                </a:cubicBezTo>
                <a:cubicBezTo>
                  <a:pt x="3626351" y="152983"/>
                  <a:pt x="3643254" y="135342"/>
                  <a:pt x="3663913" y="121052"/>
                </a:cubicBezTo>
                <a:cubicBezTo>
                  <a:pt x="3684572" y="106762"/>
                  <a:pt x="3701637" y="89738"/>
                  <a:pt x="3701835" y="83220"/>
                </a:cubicBezTo>
                <a:cubicBezTo>
                  <a:pt x="3702033" y="76702"/>
                  <a:pt x="3706546" y="71369"/>
                  <a:pt x="3711864" y="71369"/>
                </a:cubicBezTo>
                <a:cubicBezTo>
                  <a:pt x="3717182" y="71369"/>
                  <a:pt x="3737447" y="61355"/>
                  <a:pt x="3756897" y="49116"/>
                </a:cubicBezTo>
                <a:cubicBezTo>
                  <a:pt x="3776347" y="36877"/>
                  <a:pt x="3811458" y="24270"/>
                  <a:pt x="3834923" y="21101"/>
                </a:cubicBezTo>
                <a:cubicBezTo>
                  <a:pt x="3858387" y="17931"/>
                  <a:pt x="3896151" y="12393"/>
                  <a:pt x="3918842" y="8794"/>
                </a:cubicBezTo>
                <a:cubicBezTo>
                  <a:pt x="3966374" y="1254"/>
                  <a:pt x="4109958" y="19848"/>
                  <a:pt x="4153954" y="39240"/>
                </a:cubicBezTo>
                <a:cubicBezTo>
                  <a:pt x="4170385" y="46482"/>
                  <a:pt x="4196798" y="52408"/>
                  <a:pt x="4212648" y="52408"/>
                </a:cubicBezTo>
                <a:cubicBezTo>
                  <a:pt x="4228499" y="52408"/>
                  <a:pt x="4244105" y="56674"/>
                  <a:pt x="4247327" y="61888"/>
                </a:cubicBezTo>
                <a:cubicBezTo>
                  <a:pt x="4250550" y="67103"/>
                  <a:pt x="4262578" y="71369"/>
                  <a:pt x="4274055" y="71369"/>
                </a:cubicBezTo>
                <a:cubicBezTo>
                  <a:pt x="4285533" y="71369"/>
                  <a:pt x="4305796" y="81450"/>
                  <a:pt x="4319084" y="93772"/>
                </a:cubicBezTo>
                <a:cubicBezTo>
                  <a:pt x="4337110" y="110486"/>
                  <a:pt x="4359352" y="117899"/>
                  <a:pt x="4406683" y="122968"/>
                </a:cubicBezTo>
                <a:cubicBezTo>
                  <a:pt x="4441574" y="126704"/>
                  <a:pt x="4470120" y="133495"/>
                  <a:pt x="4470120" y="138058"/>
                </a:cubicBezTo>
                <a:cubicBezTo>
                  <a:pt x="4470120" y="142621"/>
                  <a:pt x="4485100" y="149164"/>
                  <a:pt x="4503407" y="152599"/>
                </a:cubicBezTo>
                <a:cubicBezTo>
                  <a:pt x="4521715" y="156033"/>
                  <a:pt x="4539032" y="162626"/>
                  <a:pt x="4541889" y="167249"/>
                </a:cubicBezTo>
                <a:cubicBezTo>
                  <a:pt x="4544746" y="171872"/>
                  <a:pt x="4554298" y="175681"/>
                  <a:pt x="4563116" y="175714"/>
                </a:cubicBezTo>
                <a:cubicBezTo>
                  <a:pt x="4571933" y="175742"/>
                  <a:pt x="4591367" y="182145"/>
                  <a:pt x="4606302" y="189934"/>
                </a:cubicBezTo>
                <a:cubicBezTo>
                  <a:pt x="4621238" y="197724"/>
                  <a:pt x="4649547" y="204097"/>
                  <a:pt x="4669212" y="204097"/>
                </a:cubicBezTo>
                <a:cubicBezTo>
                  <a:pt x="4688878" y="204097"/>
                  <a:pt x="4717187" y="210470"/>
                  <a:pt x="4732122" y="218259"/>
                </a:cubicBezTo>
                <a:cubicBezTo>
                  <a:pt x="4747058" y="226049"/>
                  <a:pt x="4766388" y="232448"/>
                  <a:pt x="4775079" y="232480"/>
                </a:cubicBezTo>
                <a:cubicBezTo>
                  <a:pt x="4783769" y="232509"/>
                  <a:pt x="4792482" y="237346"/>
                  <a:pt x="4794441" y="243221"/>
                </a:cubicBezTo>
                <a:cubicBezTo>
                  <a:pt x="4796399" y="249097"/>
                  <a:pt x="4821285" y="256036"/>
                  <a:pt x="4849744" y="258641"/>
                </a:cubicBezTo>
                <a:cubicBezTo>
                  <a:pt x="4878202" y="261247"/>
                  <a:pt x="4905752" y="266623"/>
                  <a:pt x="4910967" y="270588"/>
                </a:cubicBezTo>
                <a:cubicBezTo>
                  <a:pt x="4916181" y="274553"/>
                  <a:pt x="4938578" y="280788"/>
                  <a:pt x="4960739" y="284443"/>
                </a:cubicBezTo>
                <a:cubicBezTo>
                  <a:pt x="4982901" y="288098"/>
                  <a:pt x="5001032" y="294980"/>
                  <a:pt x="5001032" y="299736"/>
                </a:cubicBezTo>
                <a:cubicBezTo>
                  <a:pt x="5001032" y="304492"/>
                  <a:pt x="5011755" y="308383"/>
                  <a:pt x="5024862" y="308383"/>
                </a:cubicBezTo>
                <a:cubicBezTo>
                  <a:pt x="5037969" y="308383"/>
                  <a:pt x="5056100" y="312416"/>
                  <a:pt x="5065154" y="317346"/>
                </a:cubicBezTo>
                <a:cubicBezTo>
                  <a:pt x="5074209" y="322275"/>
                  <a:pt x="5097615" y="328868"/>
                  <a:pt x="5117169" y="331996"/>
                </a:cubicBezTo>
                <a:cubicBezTo>
                  <a:pt x="5136722" y="335124"/>
                  <a:pt x="5152721" y="341294"/>
                  <a:pt x="5152721" y="345707"/>
                </a:cubicBezTo>
                <a:cubicBezTo>
                  <a:pt x="5152721" y="350120"/>
                  <a:pt x="5163047" y="356322"/>
                  <a:pt x="5175667" y="359489"/>
                </a:cubicBezTo>
                <a:cubicBezTo>
                  <a:pt x="5191355" y="363427"/>
                  <a:pt x="5200590" y="374248"/>
                  <a:pt x="5204862" y="393699"/>
                </a:cubicBezTo>
                <a:cubicBezTo>
                  <a:pt x="5210320" y="418550"/>
                  <a:pt x="5215214" y="422150"/>
                  <a:pt x="5243540" y="422150"/>
                </a:cubicBezTo>
                <a:cubicBezTo>
                  <a:pt x="5261375" y="422150"/>
                  <a:pt x="5275968" y="417883"/>
                  <a:pt x="5275968" y="412669"/>
                </a:cubicBezTo>
                <a:cubicBezTo>
                  <a:pt x="5275968" y="392985"/>
                  <a:pt x="5293826" y="404286"/>
                  <a:pt x="5305929" y="431630"/>
                </a:cubicBezTo>
                <a:cubicBezTo>
                  <a:pt x="5312854" y="447273"/>
                  <a:pt x="5321744" y="460072"/>
                  <a:pt x="5325685" y="460072"/>
                </a:cubicBezTo>
                <a:cubicBezTo>
                  <a:pt x="5329627" y="460072"/>
                  <a:pt x="5332851" y="466471"/>
                  <a:pt x="5332851" y="474293"/>
                </a:cubicBezTo>
                <a:cubicBezTo>
                  <a:pt x="5332851" y="483773"/>
                  <a:pt x="5342332" y="488514"/>
                  <a:pt x="5361293" y="488514"/>
                </a:cubicBezTo>
                <a:cubicBezTo>
                  <a:pt x="5376936" y="488514"/>
                  <a:pt x="5389735" y="484247"/>
                  <a:pt x="5389735" y="479033"/>
                </a:cubicBezTo>
                <a:cubicBezTo>
                  <a:pt x="5389735" y="473819"/>
                  <a:pt x="5405398" y="469552"/>
                  <a:pt x="5424540" y="469552"/>
                </a:cubicBezTo>
                <a:cubicBezTo>
                  <a:pt x="5443683" y="469552"/>
                  <a:pt x="5466082" y="463889"/>
                  <a:pt x="5474313" y="456967"/>
                </a:cubicBezTo>
                <a:cubicBezTo>
                  <a:pt x="5523633" y="415497"/>
                  <a:pt x="5652179" y="412324"/>
                  <a:pt x="5683632" y="451800"/>
                </a:cubicBezTo>
                <a:cubicBezTo>
                  <a:pt x="5686240" y="455073"/>
                  <a:pt x="5706482" y="460777"/>
                  <a:pt x="5728615" y="464476"/>
                </a:cubicBezTo>
                <a:cubicBezTo>
                  <a:pt x="5750749" y="468176"/>
                  <a:pt x="5771265" y="475097"/>
                  <a:pt x="5774207" y="479858"/>
                </a:cubicBezTo>
                <a:cubicBezTo>
                  <a:pt x="5777150" y="484619"/>
                  <a:pt x="5786126" y="488514"/>
                  <a:pt x="5794156" y="488514"/>
                </a:cubicBezTo>
                <a:cubicBezTo>
                  <a:pt x="5802185" y="488514"/>
                  <a:pt x="5822198" y="494506"/>
                  <a:pt x="5838629" y="501830"/>
                </a:cubicBezTo>
                <a:cubicBezTo>
                  <a:pt x="5855059" y="509154"/>
                  <a:pt x="5885534" y="517586"/>
                  <a:pt x="5906351" y="520567"/>
                </a:cubicBezTo>
                <a:cubicBezTo>
                  <a:pt x="5927167" y="523549"/>
                  <a:pt x="5945654" y="530356"/>
                  <a:pt x="5947433" y="535693"/>
                </a:cubicBezTo>
                <a:cubicBezTo>
                  <a:pt x="5949212" y="541030"/>
                  <a:pt x="5960491" y="545397"/>
                  <a:pt x="5972496" y="545397"/>
                </a:cubicBezTo>
                <a:cubicBezTo>
                  <a:pt x="5984501" y="545397"/>
                  <a:pt x="6006543" y="551770"/>
                  <a:pt x="6021478" y="559559"/>
                </a:cubicBezTo>
                <a:cubicBezTo>
                  <a:pt x="6036414" y="567349"/>
                  <a:pt x="6056404" y="573748"/>
                  <a:pt x="6065902" y="573780"/>
                </a:cubicBezTo>
                <a:cubicBezTo>
                  <a:pt x="6075400" y="573809"/>
                  <a:pt x="6089570" y="580238"/>
                  <a:pt x="6097391" y="588059"/>
                </a:cubicBezTo>
                <a:cubicBezTo>
                  <a:pt x="6105213" y="595881"/>
                  <a:pt x="6121973" y="602280"/>
                  <a:pt x="6134636" y="602280"/>
                </a:cubicBezTo>
                <a:cubicBezTo>
                  <a:pt x="6147299" y="602280"/>
                  <a:pt x="6157660" y="606208"/>
                  <a:pt x="6157660" y="611008"/>
                </a:cubicBezTo>
                <a:cubicBezTo>
                  <a:pt x="6157660" y="615808"/>
                  <a:pt x="6170459" y="622546"/>
                  <a:pt x="6186102" y="625982"/>
                </a:cubicBezTo>
                <a:cubicBezTo>
                  <a:pt x="6201745" y="629417"/>
                  <a:pt x="6214544" y="636156"/>
                  <a:pt x="6214544" y="640956"/>
                </a:cubicBezTo>
                <a:cubicBezTo>
                  <a:pt x="6214544" y="645756"/>
                  <a:pt x="6225209" y="649683"/>
                  <a:pt x="6238245" y="649683"/>
                </a:cubicBezTo>
                <a:cubicBezTo>
                  <a:pt x="6252992" y="649683"/>
                  <a:pt x="6261946" y="655055"/>
                  <a:pt x="6261946" y="663904"/>
                </a:cubicBezTo>
                <a:cubicBezTo>
                  <a:pt x="6261946" y="674751"/>
                  <a:pt x="6273833" y="678125"/>
                  <a:pt x="6312046" y="678125"/>
                </a:cubicBezTo>
                <a:cubicBezTo>
                  <a:pt x="6357290" y="678125"/>
                  <a:pt x="6363721" y="675457"/>
                  <a:pt x="6378410" y="650591"/>
                </a:cubicBezTo>
                <a:cubicBezTo>
                  <a:pt x="6387355" y="635447"/>
                  <a:pt x="6394674" y="616249"/>
                  <a:pt x="6394674" y="607928"/>
                </a:cubicBezTo>
                <a:cubicBezTo>
                  <a:pt x="6394674" y="599607"/>
                  <a:pt x="6398941" y="592800"/>
                  <a:pt x="6404155" y="592800"/>
                </a:cubicBezTo>
                <a:cubicBezTo>
                  <a:pt x="6409369" y="592800"/>
                  <a:pt x="6413635" y="586923"/>
                  <a:pt x="6413635" y="579740"/>
                </a:cubicBezTo>
                <a:cubicBezTo>
                  <a:pt x="6413635" y="572557"/>
                  <a:pt x="6420035" y="561369"/>
                  <a:pt x="6427856" y="554878"/>
                </a:cubicBezTo>
                <a:cubicBezTo>
                  <a:pt x="6435678" y="548386"/>
                  <a:pt x="6442077" y="532932"/>
                  <a:pt x="6442077" y="520535"/>
                </a:cubicBezTo>
                <a:cubicBezTo>
                  <a:pt x="6442077" y="508137"/>
                  <a:pt x="6446343" y="497994"/>
                  <a:pt x="6451558" y="497994"/>
                </a:cubicBezTo>
                <a:cubicBezTo>
                  <a:pt x="6456772" y="497994"/>
                  <a:pt x="6461038" y="492543"/>
                  <a:pt x="6461038" y="485880"/>
                </a:cubicBezTo>
                <a:cubicBezTo>
                  <a:pt x="6461038" y="479218"/>
                  <a:pt x="6469571" y="466461"/>
                  <a:pt x="6479999" y="457531"/>
                </a:cubicBezTo>
                <a:cubicBezTo>
                  <a:pt x="6490428" y="448602"/>
                  <a:pt x="6498960" y="434855"/>
                  <a:pt x="6498960" y="426983"/>
                </a:cubicBezTo>
                <a:cubicBezTo>
                  <a:pt x="6498960" y="419110"/>
                  <a:pt x="6503227" y="412669"/>
                  <a:pt x="6508441" y="412669"/>
                </a:cubicBezTo>
                <a:cubicBezTo>
                  <a:pt x="6513655" y="412669"/>
                  <a:pt x="6517921" y="402003"/>
                  <a:pt x="6517921" y="388968"/>
                </a:cubicBezTo>
                <a:cubicBezTo>
                  <a:pt x="6517921" y="375932"/>
                  <a:pt x="6522321" y="365266"/>
                  <a:pt x="6527699" y="365266"/>
                </a:cubicBezTo>
                <a:cubicBezTo>
                  <a:pt x="6533077" y="365266"/>
                  <a:pt x="6540113" y="357800"/>
                  <a:pt x="6543333" y="348675"/>
                </a:cubicBezTo>
                <a:cubicBezTo>
                  <a:pt x="6551840" y="324572"/>
                  <a:pt x="6585550" y="289422"/>
                  <a:pt x="6600159" y="289422"/>
                </a:cubicBezTo>
                <a:cubicBezTo>
                  <a:pt x="6607071" y="289422"/>
                  <a:pt x="6621260" y="280889"/>
                  <a:pt x="6631688" y="270461"/>
                </a:cubicBezTo>
                <a:cubicBezTo>
                  <a:pt x="6642117" y="260032"/>
                  <a:pt x="6658930" y="251500"/>
                  <a:pt x="6669051" y="251500"/>
                </a:cubicBezTo>
                <a:cubicBezTo>
                  <a:pt x="6679172" y="251500"/>
                  <a:pt x="6690089" y="247233"/>
                  <a:pt x="6693312" y="242019"/>
                </a:cubicBezTo>
                <a:cubicBezTo>
                  <a:pt x="6696534" y="236805"/>
                  <a:pt x="6707452" y="232538"/>
                  <a:pt x="6717573" y="232538"/>
                </a:cubicBezTo>
                <a:cubicBezTo>
                  <a:pt x="6727694" y="232538"/>
                  <a:pt x="6735974" y="226139"/>
                  <a:pt x="6735974" y="218318"/>
                </a:cubicBezTo>
                <a:cubicBezTo>
                  <a:pt x="6735974" y="210496"/>
                  <a:pt x="6741307" y="204076"/>
                  <a:pt x="6747825" y="204051"/>
                </a:cubicBezTo>
                <a:cubicBezTo>
                  <a:pt x="6767646" y="203976"/>
                  <a:pt x="6832162" y="138698"/>
                  <a:pt x="6839487" y="111307"/>
                </a:cubicBezTo>
                <a:cubicBezTo>
                  <a:pt x="6843456" y="96465"/>
                  <a:pt x="6854094" y="84344"/>
                  <a:pt x="6864644" y="82644"/>
                </a:cubicBezTo>
                <a:cubicBezTo>
                  <a:pt x="6874698" y="81023"/>
                  <a:pt x="6894466" y="66479"/>
                  <a:pt x="6908575" y="50323"/>
                </a:cubicBezTo>
                <a:cubicBezTo>
                  <a:pt x="6928934" y="27009"/>
                  <a:pt x="6936959" y="23215"/>
                  <a:pt x="6947468" y="31937"/>
                </a:cubicBezTo>
                <a:cubicBezTo>
                  <a:pt x="6954750" y="37980"/>
                  <a:pt x="6986935" y="45667"/>
                  <a:pt x="7018991" y="49017"/>
                </a:cubicBezTo>
                <a:cubicBezTo>
                  <a:pt x="7051047" y="52368"/>
                  <a:pt x="7077274" y="58219"/>
                  <a:pt x="7077274" y="62019"/>
                </a:cubicBezTo>
                <a:cubicBezTo>
                  <a:pt x="7077274" y="65820"/>
                  <a:pt x="7124173" y="71969"/>
                  <a:pt x="7181492" y="75684"/>
                </a:cubicBezTo>
                <a:cubicBezTo>
                  <a:pt x="7238812" y="79399"/>
                  <a:pt x="7288125" y="86347"/>
                  <a:pt x="7291078" y="91125"/>
                </a:cubicBezTo>
                <a:cubicBezTo>
                  <a:pt x="7294031" y="95902"/>
                  <a:pt x="7306609" y="99811"/>
                  <a:pt x="7319029" y="99811"/>
                </a:cubicBezTo>
                <a:cubicBezTo>
                  <a:pt x="7331449" y="99811"/>
                  <a:pt x="7343871" y="103468"/>
                  <a:pt x="7346634" y="107938"/>
                </a:cubicBezTo>
                <a:cubicBezTo>
                  <a:pt x="7349397" y="112408"/>
                  <a:pt x="7372046" y="118492"/>
                  <a:pt x="7396967" y="121458"/>
                </a:cubicBezTo>
                <a:cubicBezTo>
                  <a:pt x="7421887" y="124424"/>
                  <a:pt x="7455075" y="133539"/>
                  <a:pt x="7470718" y="141714"/>
                </a:cubicBezTo>
                <a:cubicBezTo>
                  <a:pt x="7486361" y="149889"/>
                  <a:pt x="7507692" y="156739"/>
                  <a:pt x="7518120" y="156937"/>
                </a:cubicBezTo>
                <a:cubicBezTo>
                  <a:pt x="7528549" y="157135"/>
                  <a:pt x="7545363" y="163561"/>
                  <a:pt x="7555485" y="171216"/>
                </a:cubicBezTo>
                <a:cubicBezTo>
                  <a:pt x="7565606" y="178872"/>
                  <a:pt x="7581604" y="185136"/>
                  <a:pt x="7591037" y="185136"/>
                </a:cubicBezTo>
                <a:cubicBezTo>
                  <a:pt x="7600469" y="185136"/>
                  <a:pt x="7608186" y="189402"/>
                  <a:pt x="7608186" y="194616"/>
                </a:cubicBezTo>
                <a:cubicBezTo>
                  <a:pt x="7608186" y="199831"/>
                  <a:pt x="7618851" y="204097"/>
                  <a:pt x="7631887" y="204097"/>
                </a:cubicBezTo>
                <a:cubicBezTo>
                  <a:pt x="7644923" y="204097"/>
                  <a:pt x="7655589" y="207813"/>
                  <a:pt x="7655589" y="212356"/>
                </a:cubicBezTo>
                <a:cubicBezTo>
                  <a:pt x="7655589" y="216898"/>
                  <a:pt x="7676745" y="223422"/>
                  <a:pt x="7702602" y="226852"/>
                </a:cubicBezTo>
                <a:cubicBezTo>
                  <a:pt x="7728459" y="230282"/>
                  <a:pt x="7752175" y="237231"/>
                  <a:pt x="7755305" y="242294"/>
                </a:cubicBezTo>
                <a:cubicBezTo>
                  <a:pt x="7765411" y="258647"/>
                  <a:pt x="7799957" y="252102"/>
                  <a:pt x="7831821" y="227798"/>
                </a:cubicBezTo>
                <a:cubicBezTo>
                  <a:pt x="7848912" y="214762"/>
                  <a:pt x="7866991" y="204097"/>
                  <a:pt x="7871995" y="204097"/>
                </a:cubicBezTo>
                <a:cubicBezTo>
                  <a:pt x="7876999" y="204097"/>
                  <a:pt x="7883549" y="197697"/>
                  <a:pt x="7886551" y="189876"/>
                </a:cubicBezTo>
                <a:cubicBezTo>
                  <a:pt x="7889552" y="182054"/>
                  <a:pt x="7902807" y="175655"/>
                  <a:pt x="7916007" y="175655"/>
                </a:cubicBezTo>
                <a:cubicBezTo>
                  <a:pt x="7929206" y="175655"/>
                  <a:pt x="7940005" y="171389"/>
                  <a:pt x="7940005" y="166175"/>
                </a:cubicBezTo>
                <a:cubicBezTo>
                  <a:pt x="7940005" y="160960"/>
                  <a:pt x="7957305" y="156694"/>
                  <a:pt x="7978448" y="156694"/>
                </a:cubicBezTo>
                <a:cubicBezTo>
                  <a:pt x="7999591" y="156694"/>
                  <a:pt x="8036653" y="147691"/>
                  <a:pt x="8060807" y="136687"/>
                </a:cubicBezTo>
                <a:cubicBezTo>
                  <a:pt x="8105805" y="116189"/>
                  <a:pt x="8175146" y="116508"/>
                  <a:pt x="8200235" y="137329"/>
                </a:cubicBezTo>
                <a:cubicBezTo>
                  <a:pt x="8206234" y="142308"/>
                  <a:pt x="8229062" y="149247"/>
                  <a:pt x="8250964" y="152750"/>
                </a:cubicBezTo>
                <a:cubicBezTo>
                  <a:pt x="8272867" y="156252"/>
                  <a:pt x="8290786" y="162293"/>
                  <a:pt x="8290786" y="166174"/>
                </a:cubicBezTo>
                <a:cubicBezTo>
                  <a:pt x="8290786" y="170056"/>
                  <a:pt x="8308320" y="176035"/>
                  <a:pt x="8329751" y="179462"/>
                </a:cubicBezTo>
                <a:cubicBezTo>
                  <a:pt x="8379948" y="187489"/>
                  <a:pt x="8442475" y="207015"/>
                  <a:pt x="8442475" y="214664"/>
                </a:cubicBezTo>
                <a:cubicBezTo>
                  <a:pt x="8442475" y="217937"/>
                  <a:pt x="8463356" y="223385"/>
                  <a:pt x="8488878" y="226771"/>
                </a:cubicBezTo>
                <a:cubicBezTo>
                  <a:pt x="8514400" y="230156"/>
                  <a:pt x="8540519" y="239238"/>
                  <a:pt x="8546922" y="246953"/>
                </a:cubicBezTo>
                <a:cubicBezTo>
                  <a:pt x="8553325" y="254668"/>
                  <a:pt x="8562493" y="260980"/>
                  <a:pt x="8567297" y="260980"/>
                </a:cubicBezTo>
                <a:cubicBezTo>
                  <a:pt x="8572100" y="260980"/>
                  <a:pt x="8587081" y="271227"/>
                  <a:pt x="8600587" y="283750"/>
                </a:cubicBezTo>
                <a:cubicBezTo>
                  <a:pt x="8614093" y="296274"/>
                  <a:pt x="8638405" y="309173"/>
                  <a:pt x="8654615" y="312414"/>
                </a:cubicBezTo>
                <a:cubicBezTo>
                  <a:pt x="8691241" y="319740"/>
                  <a:pt x="8736372" y="339310"/>
                  <a:pt x="8736372" y="347866"/>
                </a:cubicBezTo>
                <a:cubicBezTo>
                  <a:pt x="8736372" y="351393"/>
                  <a:pt x="8749171" y="357090"/>
                  <a:pt x="8764814" y="360526"/>
                </a:cubicBezTo>
                <a:cubicBezTo>
                  <a:pt x="8780457" y="363962"/>
                  <a:pt x="8793256" y="370700"/>
                  <a:pt x="8793256" y="375500"/>
                </a:cubicBezTo>
                <a:cubicBezTo>
                  <a:pt x="8793256" y="380300"/>
                  <a:pt x="8814720" y="384227"/>
                  <a:pt x="8840956" y="384227"/>
                </a:cubicBezTo>
                <a:cubicBezTo>
                  <a:pt x="8874610" y="384227"/>
                  <a:pt x="8890263" y="388415"/>
                  <a:pt x="8894113" y="398448"/>
                </a:cubicBezTo>
                <a:cubicBezTo>
                  <a:pt x="8897115" y="406270"/>
                  <a:pt x="8908713" y="412685"/>
                  <a:pt x="8919887" y="412705"/>
                </a:cubicBezTo>
                <a:cubicBezTo>
                  <a:pt x="8931062" y="412724"/>
                  <a:pt x="8965802" y="425507"/>
                  <a:pt x="8997088" y="441111"/>
                </a:cubicBezTo>
                <a:cubicBezTo>
                  <a:pt x="9028373" y="456714"/>
                  <a:pt x="9059362" y="469497"/>
                  <a:pt x="9065950" y="469517"/>
                </a:cubicBezTo>
                <a:cubicBezTo>
                  <a:pt x="9072539" y="469536"/>
                  <a:pt x="9086278" y="474766"/>
                  <a:pt x="9096481" y="481138"/>
                </a:cubicBezTo>
                <a:cubicBezTo>
                  <a:pt x="9112881" y="491380"/>
                  <a:pt x="9119190" y="487891"/>
                  <a:pt x="9150866" y="451069"/>
                </a:cubicBezTo>
                <a:cubicBezTo>
                  <a:pt x="9218606" y="372324"/>
                  <a:pt x="9267361" y="327187"/>
                  <a:pt x="9312670" y="301272"/>
                </a:cubicBezTo>
                <a:cubicBezTo>
                  <a:pt x="9336599" y="287587"/>
                  <a:pt x="9495728" y="284932"/>
                  <a:pt x="9521017" y="297796"/>
                </a:cubicBezTo>
                <a:cubicBezTo>
                  <a:pt x="9566530" y="320949"/>
                  <a:pt x="9587727" y="328679"/>
                  <a:pt x="9599922" y="326572"/>
                </a:cubicBezTo>
                <a:cubicBezTo>
                  <a:pt x="9620802" y="322963"/>
                  <a:pt x="9663525" y="337282"/>
                  <a:pt x="9675719" y="351976"/>
                </a:cubicBezTo>
                <a:cubicBezTo>
                  <a:pt x="9681785" y="359285"/>
                  <a:pt x="9696893" y="365266"/>
                  <a:pt x="9709290" y="365266"/>
                </a:cubicBezTo>
                <a:cubicBezTo>
                  <a:pt x="9721687" y="365266"/>
                  <a:pt x="9731831" y="369157"/>
                  <a:pt x="9731831" y="373913"/>
                </a:cubicBezTo>
                <a:cubicBezTo>
                  <a:pt x="9731831" y="378669"/>
                  <a:pt x="9748873" y="385440"/>
                  <a:pt x="9769703" y="388959"/>
                </a:cubicBezTo>
                <a:cubicBezTo>
                  <a:pt x="9790534" y="392478"/>
                  <a:pt x="9809831" y="399006"/>
                  <a:pt x="9812587" y="403466"/>
                </a:cubicBezTo>
                <a:cubicBezTo>
                  <a:pt x="9815343" y="407925"/>
                  <a:pt x="9836696" y="414438"/>
                  <a:pt x="9860040" y="417938"/>
                </a:cubicBezTo>
                <a:cubicBezTo>
                  <a:pt x="9883382" y="421438"/>
                  <a:pt x="9902481" y="428084"/>
                  <a:pt x="9902481" y="432707"/>
                </a:cubicBezTo>
                <a:cubicBezTo>
                  <a:pt x="9902481" y="437329"/>
                  <a:pt x="9913147" y="441111"/>
                  <a:pt x="9926182" y="441111"/>
                </a:cubicBezTo>
                <a:cubicBezTo>
                  <a:pt x="9939218" y="441111"/>
                  <a:pt x="9949884" y="445377"/>
                  <a:pt x="9949884" y="450591"/>
                </a:cubicBezTo>
                <a:cubicBezTo>
                  <a:pt x="9949884" y="455806"/>
                  <a:pt x="9955761" y="460072"/>
                  <a:pt x="9962944" y="460072"/>
                </a:cubicBezTo>
                <a:cubicBezTo>
                  <a:pt x="9970126" y="460072"/>
                  <a:pt x="9981221" y="466358"/>
                  <a:pt x="9987598" y="474042"/>
                </a:cubicBezTo>
                <a:cubicBezTo>
                  <a:pt x="9993974" y="481725"/>
                  <a:pt x="10013543" y="490704"/>
                  <a:pt x="10031083" y="493995"/>
                </a:cubicBezTo>
                <a:cubicBezTo>
                  <a:pt x="10048623" y="497285"/>
                  <a:pt x="10067915" y="505931"/>
                  <a:pt x="10073954" y="513207"/>
                </a:cubicBezTo>
                <a:cubicBezTo>
                  <a:pt x="10079993" y="520483"/>
                  <a:pt x="10090810" y="526436"/>
                  <a:pt x="10097993" y="526436"/>
                </a:cubicBezTo>
                <a:cubicBezTo>
                  <a:pt x="10105177" y="526436"/>
                  <a:pt x="10111053" y="530702"/>
                  <a:pt x="10111053" y="535916"/>
                </a:cubicBezTo>
                <a:cubicBezTo>
                  <a:pt x="10111053" y="541131"/>
                  <a:pt x="10119586" y="545397"/>
                  <a:pt x="10130014" y="545397"/>
                </a:cubicBezTo>
                <a:cubicBezTo>
                  <a:pt x="10140443" y="545397"/>
                  <a:pt x="10148976" y="539362"/>
                  <a:pt x="10148976" y="531985"/>
                </a:cubicBezTo>
                <a:cubicBezTo>
                  <a:pt x="10148976" y="524609"/>
                  <a:pt x="10172536" y="495571"/>
                  <a:pt x="10201330" y="467456"/>
                </a:cubicBezTo>
                <a:lnTo>
                  <a:pt x="10253686" y="416338"/>
                </a:lnTo>
                <a:lnTo>
                  <a:pt x="10355390" y="414363"/>
                </a:lnTo>
                <a:cubicBezTo>
                  <a:pt x="10435882" y="412799"/>
                  <a:pt x="10464485" y="415877"/>
                  <a:pt x="10492537" y="429119"/>
                </a:cubicBezTo>
                <a:cubicBezTo>
                  <a:pt x="10512031" y="438322"/>
                  <a:pt x="10528029" y="449051"/>
                  <a:pt x="10528089" y="452961"/>
                </a:cubicBezTo>
                <a:cubicBezTo>
                  <a:pt x="10528184" y="456872"/>
                  <a:pt x="10538864" y="460072"/>
                  <a:pt x="10551899" y="460072"/>
                </a:cubicBezTo>
                <a:cubicBezTo>
                  <a:pt x="10564935" y="460072"/>
                  <a:pt x="10575601" y="455806"/>
                  <a:pt x="10575601" y="450591"/>
                </a:cubicBezTo>
                <a:cubicBezTo>
                  <a:pt x="10575601" y="445377"/>
                  <a:pt x="10587546" y="441111"/>
                  <a:pt x="10602146" y="441111"/>
                </a:cubicBezTo>
                <a:cubicBezTo>
                  <a:pt x="10616746" y="441111"/>
                  <a:pt x="10633330" y="436473"/>
                  <a:pt x="10638999" y="430804"/>
                </a:cubicBezTo>
                <a:cubicBezTo>
                  <a:pt x="10646420" y="423382"/>
                  <a:pt x="10651088" y="423382"/>
                  <a:pt x="10655674" y="430804"/>
                </a:cubicBezTo>
                <a:cubicBezTo>
                  <a:pt x="10659178" y="436473"/>
                  <a:pt x="10680739" y="441111"/>
                  <a:pt x="10703588" y="441111"/>
                </a:cubicBezTo>
                <a:cubicBezTo>
                  <a:pt x="10726437" y="441111"/>
                  <a:pt x="10747566" y="445049"/>
                  <a:pt x="10750541" y="449862"/>
                </a:cubicBezTo>
                <a:cubicBezTo>
                  <a:pt x="10753515" y="454675"/>
                  <a:pt x="10769524" y="461594"/>
                  <a:pt x="10786115" y="465239"/>
                </a:cubicBezTo>
                <a:cubicBezTo>
                  <a:pt x="10818877" y="472434"/>
                  <a:pt x="10833904" y="484083"/>
                  <a:pt x="10843659" y="509845"/>
                </a:cubicBezTo>
                <a:cubicBezTo>
                  <a:pt x="10847114" y="518970"/>
                  <a:pt x="10858357" y="526436"/>
                  <a:pt x="10868641" y="526436"/>
                </a:cubicBezTo>
                <a:cubicBezTo>
                  <a:pt x="10878925" y="526436"/>
                  <a:pt x="10889976" y="530702"/>
                  <a:pt x="10893200" y="535916"/>
                </a:cubicBezTo>
                <a:cubicBezTo>
                  <a:pt x="10896421" y="541131"/>
                  <a:pt x="10909126" y="545397"/>
                  <a:pt x="10921433" y="545397"/>
                </a:cubicBezTo>
                <a:cubicBezTo>
                  <a:pt x="10949581" y="545397"/>
                  <a:pt x="11002086" y="574684"/>
                  <a:pt x="11002166" y="590430"/>
                </a:cubicBezTo>
                <a:cubicBezTo>
                  <a:pt x="11002166" y="596947"/>
                  <a:pt x="11012429" y="602280"/>
                  <a:pt x="11024900" y="602280"/>
                </a:cubicBezTo>
                <a:cubicBezTo>
                  <a:pt x="11041177" y="602280"/>
                  <a:pt x="11049252" y="608965"/>
                  <a:pt x="11053521" y="625982"/>
                </a:cubicBezTo>
                <a:cubicBezTo>
                  <a:pt x="11058848" y="647202"/>
                  <a:pt x="11064302" y="649683"/>
                  <a:pt x="11105608" y="649683"/>
                </a:cubicBezTo>
                <a:cubicBezTo>
                  <a:pt x="11130985" y="649683"/>
                  <a:pt x="11163967" y="656056"/>
                  <a:pt x="11178902" y="663845"/>
                </a:cubicBezTo>
                <a:cubicBezTo>
                  <a:pt x="11193838" y="671635"/>
                  <a:pt x="11213524" y="678034"/>
                  <a:pt x="11222649" y="678066"/>
                </a:cubicBezTo>
                <a:cubicBezTo>
                  <a:pt x="11231774" y="678095"/>
                  <a:pt x="11239240" y="681716"/>
                  <a:pt x="11239240" y="686105"/>
                </a:cubicBezTo>
                <a:cubicBezTo>
                  <a:pt x="11239240" y="690494"/>
                  <a:pt x="11256304" y="699197"/>
                  <a:pt x="11277162" y="705446"/>
                </a:cubicBezTo>
                <a:cubicBezTo>
                  <a:pt x="11298019" y="711695"/>
                  <a:pt x="11315084" y="720903"/>
                  <a:pt x="11315084" y="725908"/>
                </a:cubicBezTo>
                <a:cubicBezTo>
                  <a:pt x="11315084" y="730913"/>
                  <a:pt x="11319655" y="735008"/>
                  <a:pt x="11325242" y="735008"/>
                </a:cubicBezTo>
                <a:cubicBezTo>
                  <a:pt x="11338049" y="735008"/>
                  <a:pt x="11362487" y="759002"/>
                  <a:pt x="11362487" y="771576"/>
                </a:cubicBezTo>
                <a:cubicBezTo>
                  <a:pt x="11362487" y="785657"/>
                  <a:pt x="11390289" y="810853"/>
                  <a:pt x="11405827" y="810853"/>
                </a:cubicBezTo>
                <a:cubicBezTo>
                  <a:pt x="11413275" y="810853"/>
                  <a:pt x="11419371" y="802239"/>
                  <a:pt x="11419371" y="791711"/>
                </a:cubicBezTo>
                <a:cubicBezTo>
                  <a:pt x="11419371" y="775603"/>
                  <a:pt x="11423502" y="773580"/>
                  <a:pt x="11445442" y="778950"/>
                </a:cubicBezTo>
                <a:cubicBezTo>
                  <a:pt x="11459781" y="782459"/>
                  <a:pt x="11473689" y="788601"/>
                  <a:pt x="11476349" y="792599"/>
                </a:cubicBezTo>
                <a:cubicBezTo>
                  <a:pt x="11479008" y="796598"/>
                  <a:pt x="11492055" y="802597"/>
                  <a:pt x="11505339" y="805931"/>
                </a:cubicBezTo>
                <a:cubicBezTo>
                  <a:pt x="11518624" y="809265"/>
                  <a:pt x="11537311" y="822403"/>
                  <a:pt x="11546864" y="835124"/>
                </a:cubicBezTo>
                <a:cubicBezTo>
                  <a:pt x="11560025" y="852650"/>
                  <a:pt x="11573102" y="858255"/>
                  <a:pt x="11600830" y="858255"/>
                </a:cubicBezTo>
                <a:cubicBezTo>
                  <a:pt x="11627037" y="858255"/>
                  <a:pt x="11637424" y="854219"/>
                  <a:pt x="11637424" y="844035"/>
                </a:cubicBezTo>
                <a:cubicBezTo>
                  <a:pt x="11637424" y="828997"/>
                  <a:pt x="11679446" y="824820"/>
                  <a:pt x="11720378" y="835789"/>
                </a:cubicBezTo>
                <a:cubicBezTo>
                  <a:pt x="11737857" y="840473"/>
                  <a:pt x="11741710" y="848156"/>
                  <a:pt x="11741710" y="878322"/>
                </a:cubicBezTo>
                <a:cubicBezTo>
                  <a:pt x="11741710" y="898571"/>
                  <a:pt x="11745513" y="915139"/>
                  <a:pt x="11750163" y="915139"/>
                </a:cubicBezTo>
                <a:cubicBezTo>
                  <a:pt x="11754811" y="915139"/>
                  <a:pt x="11761174" y="925332"/>
                  <a:pt x="11764301" y="937792"/>
                </a:cubicBezTo>
                <a:cubicBezTo>
                  <a:pt x="11767888" y="952083"/>
                  <a:pt x="11779426" y="962814"/>
                  <a:pt x="11795562" y="966864"/>
                </a:cubicBezTo>
                <a:cubicBezTo>
                  <a:pt x="11809628" y="970394"/>
                  <a:pt x="11832722" y="981532"/>
                  <a:pt x="11846881" y="991613"/>
                </a:cubicBezTo>
                <a:cubicBezTo>
                  <a:pt x="11874472" y="1011260"/>
                  <a:pt x="11916990" y="1015982"/>
                  <a:pt x="11926581" y="1000464"/>
                </a:cubicBezTo>
                <a:cubicBezTo>
                  <a:pt x="11939354" y="979797"/>
                  <a:pt x="11950282" y="992911"/>
                  <a:pt x="11950282" y="1028905"/>
                </a:cubicBezTo>
                <a:cubicBezTo>
                  <a:pt x="11950282" y="1056294"/>
                  <a:pt x="11954232" y="1066828"/>
                  <a:pt x="11964503" y="1066828"/>
                </a:cubicBezTo>
                <a:cubicBezTo>
                  <a:pt x="11974621" y="1066828"/>
                  <a:pt x="11978724" y="1077108"/>
                  <a:pt x="11978724" y="1102469"/>
                </a:cubicBezTo>
                <a:cubicBezTo>
                  <a:pt x="11978724" y="1128070"/>
                  <a:pt x="11984169" y="1141512"/>
                  <a:pt x="11998053" y="1150182"/>
                </a:cubicBezTo>
                <a:cubicBezTo>
                  <a:pt x="12008683" y="1156821"/>
                  <a:pt x="12014831" y="1166380"/>
                  <a:pt x="12011714" y="1171424"/>
                </a:cubicBezTo>
                <a:cubicBezTo>
                  <a:pt x="12008597" y="1176468"/>
                  <a:pt x="12010564" y="1180594"/>
                  <a:pt x="12016086" y="1180594"/>
                </a:cubicBezTo>
                <a:cubicBezTo>
                  <a:pt x="12021607" y="1180594"/>
                  <a:pt x="12026126" y="1186782"/>
                  <a:pt x="12026126" y="1194344"/>
                </a:cubicBezTo>
                <a:cubicBezTo>
                  <a:pt x="12026126" y="1201906"/>
                  <a:pt x="12033592" y="1212572"/>
                  <a:pt x="12042717" y="1218045"/>
                </a:cubicBezTo>
                <a:cubicBezTo>
                  <a:pt x="12058518" y="1227523"/>
                  <a:pt x="12058518" y="1228471"/>
                  <a:pt x="12042717" y="1237949"/>
                </a:cubicBezTo>
                <a:cubicBezTo>
                  <a:pt x="12022442" y="1250110"/>
                  <a:pt x="12020686" y="1284880"/>
                  <a:pt x="12040347" y="1284880"/>
                </a:cubicBezTo>
                <a:cubicBezTo>
                  <a:pt x="12048168" y="1284880"/>
                  <a:pt x="12054568" y="1289147"/>
                  <a:pt x="12054568" y="1294361"/>
                </a:cubicBezTo>
                <a:cubicBezTo>
                  <a:pt x="12054568" y="1299575"/>
                  <a:pt x="12067367" y="1303842"/>
                  <a:pt x="12083010" y="1303842"/>
                </a:cubicBezTo>
                <a:cubicBezTo>
                  <a:pt x="12101971" y="1303842"/>
                  <a:pt x="12111452" y="1308582"/>
                  <a:pt x="12111452" y="1318062"/>
                </a:cubicBezTo>
                <a:cubicBezTo>
                  <a:pt x="12111452" y="1325884"/>
                  <a:pt x="12115717" y="1332283"/>
                  <a:pt x="12120932" y="1332283"/>
                </a:cubicBezTo>
                <a:cubicBezTo>
                  <a:pt x="12126146" y="1332283"/>
                  <a:pt x="12130413" y="1342416"/>
                  <a:pt x="12130413" y="1354800"/>
                </a:cubicBezTo>
                <a:cubicBezTo>
                  <a:pt x="12130413" y="1372233"/>
                  <a:pt x="12136832" y="1378600"/>
                  <a:pt x="12158854" y="1383004"/>
                </a:cubicBezTo>
                <a:cubicBezTo>
                  <a:pt x="12192202" y="1389674"/>
                  <a:pt x="12198723" y="1421889"/>
                  <a:pt x="12168335" y="1429836"/>
                </a:cubicBezTo>
                <a:cubicBezTo>
                  <a:pt x="12151641" y="1434202"/>
                  <a:pt x="12149374" y="1442767"/>
                  <a:pt x="12149374" y="1501486"/>
                </a:cubicBezTo>
                <a:cubicBezTo>
                  <a:pt x="12149374" y="1538167"/>
                  <a:pt x="12145107" y="1570815"/>
                  <a:pt x="12139893" y="1574037"/>
                </a:cubicBezTo>
                <a:cubicBezTo>
                  <a:pt x="12127986" y="1581396"/>
                  <a:pt x="12127362" y="1616700"/>
                  <a:pt x="12139134" y="1616700"/>
                </a:cubicBezTo>
                <a:cubicBezTo>
                  <a:pt x="12143934" y="1616700"/>
                  <a:pt x="12150673" y="1629499"/>
                  <a:pt x="12154109" y="1645142"/>
                </a:cubicBezTo>
                <a:cubicBezTo>
                  <a:pt x="12157544" y="1660785"/>
                  <a:pt x="12164283" y="1673583"/>
                  <a:pt x="12169084" y="1673583"/>
                </a:cubicBezTo>
                <a:cubicBezTo>
                  <a:pt x="12173884" y="1673583"/>
                  <a:pt x="12177811" y="1692426"/>
                  <a:pt x="12177811" y="1715456"/>
                </a:cubicBezTo>
                <a:cubicBezTo>
                  <a:pt x="12177811" y="1738486"/>
                  <a:pt x="12182612" y="1758929"/>
                  <a:pt x="12188481" y="1760885"/>
                </a:cubicBezTo>
                <a:cubicBezTo>
                  <a:pt x="12201186" y="1765120"/>
                  <a:pt x="12183417" y="2033816"/>
                  <a:pt x="12169846" y="2042675"/>
                </a:cubicBezTo>
                <a:cubicBezTo>
                  <a:pt x="12165305" y="2045640"/>
                  <a:pt x="12159304" y="2068858"/>
                  <a:pt x="12156512" y="2094271"/>
                </a:cubicBezTo>
                <a:cubicBezTo>
                  <a:pt x="12153718" y="2119684"/>
                  <a:pt x="12147458" y="2143148"/>
                  <a:pt x="12142600" y="2146414"/>
                </a:cubicBezTo>
                <a:cubicBezTo>
                  <a:pt x="12134350" y="2151958"/>
                  <a:pt x="12118851" y="2182346"/>
                  <a:pt x="12117005" y="2196594"/>
                </a:cubicBezTo>
                <a:cubicBezTo>
                  <a:pt x="12116560" y="2200071"/>
                  <a:pt x="12112987" y="2206114"/>
                  <a:pt x="12109077" y="2210025"/>
                </a:cubicBezTo>
                <a:cubicBezTo>
                  <a:pt x="12105166" y="2213936"/>
                  <a:pt x="12101966" y="2223129"/>
                  <a:pt x="12101966" y="2230454"/>
                </a:cubicBezTo>
                <a:cubicBezTo>
                  <a:pt x="12101966" y="2237778"/>
                  <a:pt x="12095566" y="2250171"/>
                  <a:pt x="12087745" y="2257992"/>
                </a:cubicBezTo>
                <a:cubicBezTo>
                  <a:pt x="12079845" y="2265893"/>
                  <a:pt x="12073525" y="2289067"/>
                  <a:pt x="12073525" y="2310135"/>
                </a:cubicBezTo>
                <a:cubicBezTo>
                  <a:pt x="12073525" y="2331203"/>
                  <a:pt x="12067203" y="2354378"/>
                  <a:pt x="12059304" y="2362278"/>
                </a:cubicBezTo>
                <a:cubicBezTo>
                  <a:pt x="12051482" y="2370100"/>
                  <a:pt x="12045083" y="2386461"/>
                  <a:pt x="12045083" y="2398636"/>
                </a:cubicBezTo>
                <a:cubicBezTo>
                  <a:pt x="12045083" y="2416633"/>
                  <a:pt x="12048901" y="2419774"/>
                  <a:pt x="12065506" y="2415432"/>
                </a:cubicBezTo>
                <a:cubicBezTo>
                  <a:pt x="12085409" y="2410227"/>
                  <a:pt x="12085758" y="2411753"/>
                  <a:pt x="12079228" y="2475493"/>
                </a:cubicBezTo>
                <a:cubicBezTo>
                  <a:pt x="12072471" y="2541436"/>
                  <a:pt x="12049226" y="2583717"/>
                  <a:pt x="12019729" y="2583717"/>
                </a:cubicBezTo>
                <a:cubicBezTo>
                  <a:pt x="12012816" y="2583717"/>
                  <a:pt x="12007622" y="2586917"/>
                  <a:pt x="12008186" y="2590828"/>
                </a:cubicBezTo>
                <a:cubicBezTo>
                  <a:pt x="12009938" y="2602979"/>
                  <a:pt x="11995789" y="2640600"/>
                  <a:pt x="11989465" y="2640610"/>
                </a:cubicBezTo>
                <a:cubicBezTo>
                  <a:pt x="11986160" y="2640615"/>
                  <a:pt x="11983234" y="2664079"/>
                  <a:pt x="11982957" y="2692753"/>
                </a:cubicBezTo>
                <a:cubicBezTo>
                  <a:pt x="11982683" y="2721427"/>
                  <a:pt x="11985882" y="2744887"/>
                  <a:pt x="11990067" y="2744887"/>
                </a:cubicBezTo>
                <a:cubicBezTo>
                  <a:pt x="11994255" y="2744887"/>
                  <a:pt x="11997680" y="2751286"/>
                  <a:pt x="11997680" y="2759107"/>
                </a:cubicBezTo>
                <a:cubicBezTo>
                  <a:pt x="11997680" y="2766929"/>
                  <a:pt x="11990685" y="2773328"/>
                  <a:pt x="11982139" y="2773328"/>
                </a:cubicBezTo>
                <a:cubicBezTo>
                  <a:pt x="11969182" y="2773328"/>
                  <a:pt x="11967470" y="2780817"/>
                  <a:pt x="11971846" y="2818361"/>
                </a:cubicBezTo>
                <a:cubicBezTo>
                  <a:pt x="11979448" y="2883598"/>
                  <a:pt x="11969819" y="2953459"/>
                  <a:pt x="11953225" y="2953459"/>
                </a:cubicBezTo>
                <a:cubicBezTo>
                  <a:pt x="11945774" y="2953459"/>
                  <a:pt x="11942375" y="2957825"/>
                  <a:pt x="11945674" y="2963161"/>
                </a:cubicBezTo>
                <a:cubicBezTo>
                  <a:pt x="11951867" y="2973183"/>
                  <a:pt x="11931018" y="3029303"/>
                  <a:pt x="11921102" y="3029303"/>
                </a:cubicBezTo>
                <a:cubicBezTo>
                  <a:pt x="11918029" y="3029303"/>
                  <a:pt x="11915312" y="3034636"/>
                  <a:pt x="11915064" y="3041154"/>
                </a:cubicBezTo>
                <a:cubicBezTo>
                  <a:pt x="11914818" y="3047672"/>
                  <a:pt x="11911516" y="3060471"/>
                  <a:pt x="11907729" y="3069596"/>
                </a:cubicBezTo>
                <a:cubicBezTo>
                  <a:pt x="11903599" y="3079551"/>
                  <a:pt x="11905043" y="3086187"/>
                  <a:pt x="11911340" y="3086187"/>
                </a:cubicBezTo>
                <a:cubicBezTo>
                  <a:pt x="11927310" y="3086187"/>
                  <a:pt x="11923873" y="3128474"/>
                  <a:pt x="11905245" y="3161203"/>
                </a:cubicBezTo>
                <a:cubicBezTo>
                  <a:pt x="11896119" y="3177236"/>
                  <a:pt x="11886490" y="3190380"/>
                  <a:pt x="11883845" y="3190413"/>
                </a:cubicBezTo>
                <a:cubicBezTo>
                  <a:pt x="11881200" y="3190441"/>
                  <a:pt x="11880532" y="3209273"/>
                  <a:pt x="11882359" y="3232251"/>
                </a:cubicBezTo>
                <a:cubicBezTo>
                  <a:pt x="11884956" y="3264901"/>
                  <a:pt x="11881345" y="3278365"/>
                  <a:pt x="11865836" y="3293875"/>
                </a:cubicBezTo>
                <a:cubicBezTo>
                  <a:pt x="11854927" y="3304790"/>
                  <a:pt x="11845996" y="3324386"/>
                  <a:pt x="11845996" y="3337422"/>
                </a:cubicBezTo>
                <a:cubicBezTo>
                  <a:pt x="11845996" y="3350457"/>
                  <a:pt x="11837463" y="3369655"/>
                  <a:pt x="11827035" y="3380084"/>
                </a:cubicBezTo>
                <a:cubicBezTo>
                  <a:pt x="11806622" y="3400496"/>
                  <a:pt x="11789112" y="3404873"/>
                  <a:pt x="11789112" y="3389565"/>
                </a:cubicBezTo>
                <a:cubicBezTo>
                  <a:pt x="11789112" y="3384350"/>
                  <a:pt x="11782124" y="3380084"/>
                  <a:pt x="11773584" y="3380084"/>
                </a:cubicBezTo>
                <a:cubicBezTo>
                  <a:pt x="11759990" y="3380084"/>
                  <a:pt x="11758869" y="3371116"/>
                  <a:pt x="11764576" y="3308128"/>
                </a:cubicBezTo>
                <a:cubicBezTo>
                  <a:pt x="11768491" y="3264933"/>
                  <a:pt x="11767608" y="3238329"/>
                  <a:pt x="11762366" y="3241568"/>
                </a:cubicBezTo>
                <a:cubicBezTo>
                  <a:pt x="11752104" y="3247910"/>
                  <a:pt x="11713268" y="3216524"/>
                  <a:pt x="11713268" y="3201889"/>
                </a:cubicBezTo>
                <a:cubicBezTo>
                  <a:pt x="11713268" y="3187328"/>
                  <a:pt x="11685761" y="3162031"/>
                  <a:pt x="11669928" y="3162031"/>
                </a:cubicBezTo>
                <a:cubicBezTo>
                  <a:pt x="11662479" y="3162031"/>
                  <a:pt x="11656385" y="3169853"/>
                  <a:pt x="11656385" y="3179412"/>
                </a:cubicBezTo>
                <a:cubicBezTo>
                  <a:pt x="11656385" y="3188972"/>
                  <a:pt x="11653185" y="3199993"/>
                  <a:pt x="11649274" y="3203904"/>
                </a:cubicBezTo>
                <a:cubicBezTo>
                  <a:pt x="11645364" y="3207814"/>
                  <a:pt x="11642164" y="3215933"/>
                  <a:pt x="11642164" y="3221945"/>
                </a:cubicBezTo>
                <a:cubicBezTo>
                  <a:pt x="11642164" y="3241346"/>
                  <a:pt x="11609869" y="3239799"/>
                  <a:pt x="11580659" y="3219000"/>
                </a:cubicBezTo>
                <a:cubicBezTo>
                  <a:pt x="11548752" y="3196279"/>
                  <a:pt x="11532455" y="3200037"/>
                  <a:pt x="11539873" y="3228405"/>
                </a:cubicBezTo>
                <a:cubicBezTo>
                  <a:pt x="11542643" y="3238997"/>
                  <a:pt x="11540158" y="3247356"/>
                  <a:pt x="11534243" y="3247356"/>
                </a:cubicBezTo>
                <a:cubicBezTo>
                  <a:pt x="11527732" y="3247356"/>
                  <a:pt x="11523657" y="3267427"/>
                  <a:pt x="11523657" y="3299499"/>
                </a:cubicBezTo>
                <a:cubicBezTo>
                  <a:pt x="11523657" y="3328178"/>
                  <a:pt x="11527923" y="3351642"/>
                  <a:pt x="11533137" y="3351642"/>
                </a:cubicBezTo>
                <a:cubicBezTo>
                  <a:pt x="11554338" y="3351642"/>
                  <a:pt x="11539955" y="3376941"/>
                  <a:pt x="11504492" y="3402030"/>
                </a:cubicBezTo>
                <a:cubicBezTo>
                  <a:pt x="11483119" y="3417152"/>
                  <a:pt x="11466773" y="3436523"/>
                  <a:pt x="11466773" y="3446729"/>
                </a:cubicBezTo>
                <a:cubicBezTo>
                  <a:pt x="11466773" y="3456636"/>
                  <a:pt x="11458521" y="3469159"/>
                  <a:pt x="11448435" y="3474556"/>
                </a:cubicBezTo>
                <a:cubicBezTo>
                  <a:pt x="11419806" y="3489878"/>
                  <a:pt x="11352054" y="3486447"/>
                  <a:pt x="11332422" y="3468680"/>
                </a:cubicBezTo>
                <a:cubicBezTo>
                  <a:pt x="11316289" y="3454080"/>
                  <a:pt x="11313880" y="3454080"/>
                  <a:pt x="11297747" y="3468680"/>
                </a:cubicBezTo>
                <a:cubicBezTo>
                  <a:pt x="11288212" y="3477310"/>
                  <a:pt x="11274855" y="3484370"/>
                  <a:pt x="11268065" y="3484370"/>
                </a:cubicBezTo>
                <a:cubicBezTo>
                  <a:pt x="11259301" y="3484370"/>
                  <a:pt x="11257250" y="3493796"/>
                  <a:pt x="11260993" y="3516865"/>
                </a:cubicBezTo>
                <a:cubicBezTo>
                  <a:pt x="11268412" y="3562586"/>
                  <a:pt x="11259645" y="3588656"/>
                  <a:pt x="11236850" y="3588656"/>
                </a:cubicBezTo>
                <a:cubicBezTo>
                  <a:pt x="11226326" y="3588656"/>
                  <a:pt x="11208290" y="3598823"/>
                  <a:pt x="11196774" y="3611249"/>
                </a:cubicBezTo>
                <a:cubicBezTo>
                  <a:pt x="11185258" y="3623675"/>
                  <a:pt x="11167704" y="3636581"/>
                  <a:pt x="11157765" y="3639929"/>
                </a:cubicBezTo>
                <a:cubicBezTo>
                  <a:pt x="11131554" y="3648758"/>
                  <a:pt x="11106003" y="3688145"/>
                  <a:pt x="11100141" y="3728754"/>
                </a:cubicBezTo>
                <a:cubicBezTo>
                  <a:pt x="11093995" y="3771340"/>
                  <a:pt x="11076336" y="3816190"/>
                  <a:pt x="11065716" y="3816190"/>
                </a:cubicBezTo>
                <a:cubicBezTo>
                  <a:pt x="11061467" y="3816190"/>
                  <a:pt x="11060447" y="3820164"/>
                  <a:pt x="11063448" y="3825022"/>
                </a:cubicBezTo>
                <a:cubicBezTo>
                  <a:pt x="11066451" y="3829880"/>
                  <a:pt x="11061088" y="3839478"/>
                  <a:pt x="11051534" y="3846353"/>
                </a:cubicBezTo>
                <a:cubicBezTo>
                  <a:pt x="11041978" y="3853228"/>
                  <a:pt x="11031073" y="3865252"/>
                  <a:pt x="11027301" y="3873073"/>
                </a:cubicBezTo>
                <a:cubicBezTo>
                  <a:pt x="11023529" y="3880895"/>
                  <a:pt x="11014273" y="3897960"/>
                  <a:pt x="11006734" y="3910995"/>
                </a:cubicBezTo>
                <a:cubicBezTo>
                  <a:pt x="10999194" y="3924031"/>
                  <a:pt x="10992962" y="3946159"/>
                  <a:pt x="10992884" y="3960168"/>
                </a:cubicBezTo>
                <a:cubicBezTo>
                  <a:pt x="10992762" y="3981939"/>
                  <a:pt x="10988270" y="3986070"/>
                  <a:pt x="10961934" y="3988609"/>
                </a:cubicBezTo>
                <a:cubicBezTo>
                  <a:pt x="10944987" y="3990244"/>
                  <a:pt x="10931122" y="3996669"/>
                  <a:pt x="10931122" y="4002888"/>
                </a:cubicBezTo>
                <a:cubicBezTo>
                  <a:pt x="10931122" y="4009108"/>
                  <a:pt x="10920994" y="4023631"/>
                  <a:pt x="10908616" y="4035164"/>
                </a:cubicBezTo>
                <a:lnTo>
                  <a:pt x="10886111" y="4056131"/>
                </a:lnTo>
                <a:lnTo>
                  <a:pt x="10849362" y="4016333"/>
                </a:lnTo>
                <a:cubicBezTo>
                  <a:pt x="10829151" y="3994445"/>
                  <a:pt x="10812615" y="3972454"/>
                  <a:pt x="10812615" y="3967467"/>
                </a:cubicBezTo>
                <a:cubicBezTo>
                  <a:pt x="10812615" y="3962479"/>
                  <a:pt x="10806215" y="3958398"/>
                  <a:pt x="10798394" y="3958398"/>
                </a:cubicBezTo>
                <a:cubicBezTo>
                  <a:pt x="10790572" y="3958398"/>
                  <a:pt x="10784173" y="3953928"/>
                  <a:pt x="10784173" y="3948465"/>
                </a:cubicBezTo>
                <a:cubicBezTo>
                  <a:pt x="10784173" y="3943002"/>
                  <a:pt x="10773507" y="3928647"/>
                  <a:pt x="10760472" y="3916566"/>
                </a:cubicBezTo>
                <a:cubicBezTo>
                  <a:pt x="10747436" y="3904485"/>
                  <a:pt x="10736770" y="3889757"/>
                  <a:pt x="10736770" y="3883837"/>
                </a:cubicBezTo>
                <a:cubicBezTo>
                  <a:pt x="10736770" y="3877917"/>
                  <a:pt x="10730313" y="3873073"/>
                  <a:pt x="10722420" y="3873073"/>
                </a:cubicBezTo>
                <a:cubicBezTo>
                  <a:pt x="10714528" y="3873073"/>
                  <a:pt x="10699860" y="3867945"/>
                  <a:pt x="10689823" y="3861678"/>
                </a:cubicBezTo>
                <a:cubicBezTo>
                  <a:pt x="10661791" y="3844171"/>
                  <a:pt x="10623004" y="3868226"/>
                  <a:pt x="10623004" y="3903117"/>
                </a:cubicBezTo>
                <a:cubicBezTo>
                  <a:pt x="10623004" y="3917879"/>
                  <a:pt x="10618737" y="3929957"/>
                  <a:pt x="10613523" y="3929957"/>
                </a:cubicBezTo>
                <a:cubicBezTo>
                  <a:pt x="10608308" y="3929957"/>
                  <a:pt x="10604042" y="3951696"/>
                  <a:pt x="10604042" y="3978267"/>
                </a:cubicBezTo>
                <a:cubicBezTo>
                  <a:pt x="10604042" y="4023945"/>
                  <a:pt x="10587497" y="4068208"/>
                  <a:pt x="10559010" y="4098740"/>
                </a:cubicBezTo>
                <a:cubicBezTo>
                  <a:pt x="10552492" y="4105726"/>
                  <a:pt x="10547159" y="4121803"/>
                  <a:pt x="10547159" y="4134466"/>
                </a:cubicBezTo>
                <a:cubicBezTo>
                  <a:pt x="10547159" y="4147129"/>
                  <a:pt x="10542892" y="4157490"/>
                  <a:pt x="10537679" y="4157490"/>
                </a:cubicBezTo>
                <a:cubicBezTo>
                  <a:pt x="10532464" y="4157490"/>
                  <a:pt x="10528171" y="4162823"/>
                  <a:pt x="10528138" y="4169341"/>
                </a:cubicBezTo>
                <a:cubicBezTo>
                  <a:pt x="10528043" y="4183619"/>
                  <a:pt x="10476579" y="4214373"/>
                  <a:pt x="10452746" y="4214373"/>
                </a:cubicBezTo>
                <a:cubicBezTo>
                  <a:pt x="10443378" y="4214373"/>
                  <a:pt x="10430403" y="4207974"/>
                  <a:pt x="10423912" y="4200153"/>
                </a:cubicBezTo>
                <a:cubicBezTo>
                  <a:pt x="10417421" y="4192331"/>
                  <a:pt x="10406232" y="4185932"/>
                  <a:pt x="10399050" y="4185932"/>
                </a:cubicBezTo>
                <a:cubicBezTo>
                  <a:pt x="10391866" y="4185932"/>
                  <a:pt x="10385990" y="4181666"/>
                  <a:pt x="10385990" y="4176451"/>
                </a:cubicBezTo>
                <a:cubicBezTo>
                  <a:pt x="10385990" y="4171237"/>
                  <a:pt x="10374257" y="4166944"/>
                  <a:pt x="10359918" y="4166912"/>
                </a:cubicBezTo>
                <a:cubicBezTo>
                  <a:pt x="10345578" y="4166884"/>
                  <a:pt x="10321627" y="4160481"/>
                  <a:pt x="10306691" y="4152691"/>
                </a:cubicBezTo>
                <a:cubicBezTo>
                  <a:pt x="10272458" y="4134837"/>
                  <a:pt x="10262742" y="4134850"/>
                  <a:pt x="10262742" y="4152748"/>
                </a:cubicBezTo>
                <a:cubicBezTo>
                  <a:pt x="10262742" y="4160570"/>
                  <a:pt x="10256342" y="4166969"/>
                  <a:pt x="10248521" y="4166969"/>
                </a:cubicBezTo>
                <a:cubicBezTo>
                  <a:pt x="10240511" y="4166969"/>
                  <a:pt x="10234301" y="4175447"/>
                  <a:pt x="10234301" y="4186383"/>
                </a:cubicBezTo>
                <a:cubicBezTo>
                  <a:pt x="10234301" y="4197061"/>
                  <a:pt x="10223259" y="4216029"/>
                  <a:pt x="10209766" y="4228535"/>
                </a:cubicBezTo>
                <a:cubicBezTo>
                  <a:pt x="10194306" y="4242862"/>
                  <a:pt x="10183363" y="4265191"/>
                  <a:pt x="10180183" y="4288899"/>
                </a:cubicBezTo>
                <a:cubicBezTo>
                  <a:pt x="10176560" y="4315915"/>
                  <a:pt x="10169843" y="4327908"/>
                  <a:pt x="10156361" y="4331433"/>
                </a:cubicBezTo>
                <a:cubicBezTo>
                  <a:pt x="10146035" y="4334134"/>
                  <a:pt x="10140314" y="4340757"/>
                  <a:pt x="10143650" y="4346152"/>
                </a:cubicBezTo>
                <a:cubicBezTo>
                  <a:pt x="10146984" y="4351546"/>
                  <a:pt x="10141012" y="4361392"/>
                  <a:pt x="10130383" y="4368032"/>
                </a:cubicBezTo>
                <a:cubicBezTo>
                  <a:pt x="10119752" y="4374671"/>
                  <a:pt x="10111053" y="4385476"/>
                  <a:pt x="10111053" y="4392043"/>
                </a:cubicBezTo>
                <a:cubicBezTo>
                  <a:pt x="10111053" y="4406830"/>
                  <a:pt x="9935246" y="4409169"/>
                  <a:pt x="9926182" y="4394503"/>
                </a:cubicBezTo>
                <a:cubicBezTo>
                  <a:pt x="9916504" y="4378844"/>
                  <a:pt x="9893029" y="4383814"/>
                  <a:pt x="9892599" y="4401613"/>
                </a:cubicBezTo>
                <a:cubicBezTo>
                  <a:pt x="9892381" y="4410738"/>
                  <a:pt x="9879579" y="4428669"/>
                  <a:pt x="9864157" y="4441461"/>
                </a:cubicBezTo>
                <a:cubicBezTo>
                  <a:pt x="9848735" y="4454252"/>
                  <a:pt x="9836117" y="4471357"/>
                  <a:pt x="9836117" y="4479473"/>
                </a:cubicBezTo>
                <a:cubicBezTo>
                  <a:pt x="9836117" y="4493681"/>
                  <a:pt x="9818685" y="4508306"/>
                  <a:pt x="9771039" y="4534070"/>
                </a:cubicBezTo>
                <a:cubicBezTo>
                  <a:pt x="9743472" y="4548978"/>
                  <a:pt x="9731831" y="4549442"/>
                  <a:pt x="9731831" y="4535635"/>
                </a:cubicBezTo>
                <a:close/>
                <a:moveTo>
                  <a:pt x="172231" y="3320831"/>
                </a:moveTo>
                <a:cubicBezTo>
                  <a:pt x="169601" y="3314313"/>
                  <a:pt x="167449" y="3319646"/>
                  <a:pt x="167449" y="3332681"/>
                </a:cubicBezTo>
                <a:cubicBezTo>
                  <a:pt x="167449" y="3345717"/>
                  <a:pt x="169601" y="3351050"/>
                  <a:pt x="172231" y="3344532"/>
                </a:cubicBezTo>
                <a:cubicBezTo>
                  <a:pt x="174861" y="3338014"/>
                  <a:pt x="174861" y="3327349"/>
                  <a:pt x="172231" y="3320831"/>
                </a:cubicBezTo>
                <a:close/>
                <a:moveTo>
                  <a:pt x="172231" y="3273428"/>
                </a:moveTo>
                <a:cubicBezTo>
                  <a:pt x="169601" y="3266910"/>
                  <a:pt x="167449" y="3272243"/>
                  <a:pt x="167449" y="3285279"/>
                </a:cubicBezTo>
                <a:cubicBezTo>
                  <a:pt x="167449" y="3298314"/>
                  <a:pt x="169601" y="3303647"/>
                  <a:pt x="172231" y="3297129"/>
                </a:cubicBezTo>
                <a:cubicBezTo>
                  <a:pt x="174861" y="3290611"/>
                  <a:pt x="174861" y="3279946"/>
                  <a:pt x="172231" y="3273428"/>
                </a:cubicBezTo>
                <a:close/>
                <a:moveTo>
                  <a:pt x="11969249" y="2868134"/>
                </a:moveTo>
                <a:cubicBezTo>
                  <a:pt x="11969249" y="2862919"/>
                  <a:pt x="11964982" y="2858653"/>
                  <a:pt x="11959768" y="2858653"/>
                </a:cubicBezTo>
                <a:cubicBezTo>
                  <a:pt x="11954554" y="2858653"/>
                  <a:pt x="11950288" y="2862919"/>
                  <a:pt x="11950288" y="2868134"/>
                </a:cubicBezTo>
                <a:cubicBezTo>
                  <a:pt x="11950288" y="2873348"/>
                  <a:pt x="11954554" y="2877614"/>
                  <a:pt x="11959768" y="2877614"/>
                </a:cubicBezTo>
                <a:cubicBezTo>
                  <a:pt x="11964982" y="2877614"/>
                  <a:pt x="11969249" y="2873348"/>
                  <a:pt x="11969249" y="2868134"/>
                </a:cubicBezTo>
                <a:close/>
                <a:moveTo>
                  <a:pt x="409442" y="2733628"/>
                </a:moveTo>
                <a:cubicBezTo>
                  <a:pt x="406416" y="2726066"/>
                  <a:pt x="404169" y="2728312"/>
                  <a:pt x="403714" y="2739356"/>
                </a:cubicBezTo>
                <a:cubicBezTo>
                  <a:pt x="403306" y="2749350"/>
                  <a:pt x="405544" y="2754950"/>
                  <a:pt x="408694" y="2751799"/>
                </a:cubicBezTo>
                <a:cubicBezTo>
                  <a:pt x="411844" y="2748649"/>
                  <a:pt x="412181" y="2740472"/>
                  <a:pt x="409443" y="2733628"/>
                </a:cubicBezTo>
                <a:close/>
                <a:moveTo>
                  <a:pt x="12059314" y="2441509"/>
                </a:moveTo>
                <a:cubicBezTo>
                  <a:pt x="12062536" y="2436294"/>
                  <a:pt x="12058270" y="2432028"/>
                  <a:pt x="12049834" y="2432028"/>
                </a:cubicBezTo>
                <a:cubicBezTo>
                  <a:pt x="12041397" y="2432028"/>
                  <a:pt x="12037130" y="2436294"/>
                  <a:pt x="12040353" y="2441509"/>
                </a:cubicBezTo>
                <a:cubicBezTo>
                  <a:pt x="12043575" y="2446723"/>
                  <a:pt x="12047842" y="2450989"/>
                  <a:pt x="12049834" y="2450989"/>
                </a:cubicBezTo>
                <a:cubicBezTo>
                  <a:pt x="12051825" y="2450989"/>
                  <a:pt x="12056091" y="2446723"/>
                  <a:pt x="12059314" y="2441509"/>
                </a:cubicBezTo>
                <a:close/>
                <a:moveTo>
                  <a:pt x="12177821" y="1498193"/>
                </a:moveTo>
                <a:cubicBezTo>
                  <a:pt x="12177821" y="1490371"/>
                  <a:pt x="12182087" y="1483972"/>
                  <a:pt x="12187302" y="1483972"/>
                </a:cubicBezTo>
                <a:cubicBezTo>
                  <a:pt x="12192515" y="1483972"/>
                  <a:pt x="12196782" y="1490371"/>
                  <a:pt x="12196782" y="1498193"/>
                </a:cubicBezTo>
                <a:cubicBezTo>
                  <a:pt x="12196782" y="1506014"/>
                  <a:pt x="12192515" y="1512414"/>
                  <a:pt x="12187302" y="1512414"/>
                </a:cubicBezTo>
                <a:cubicBezTo>
                  <a:pt x="12182087" y="1512414"/>
                  <a:pt x="12177821" y="1506014"/>
                  <a:pt x="12177821" y="1498193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Graphic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9C0E11-1235-49F0-BA81-021953077A49}"/>
              </a:ext>
            </a:extLst>
          </p:cNvPr>
          <p:cNvSpPr/>
          <p:nvPr/>
        </p:nvSpPr>
        <p:spPr>
          <a:xfrm>
            <a:off x="5285729" y="1532226"/>
            <a:ext cx="6760854" cy="2271654"/>
          </a:xfrm>
          <a:custGeom>
            <a:avLst/>
            <a:gdLst>
              <a:gd name="connsiteX0" fmla="*/ 1544155 w 10982325"/>
              <a:gd name="connsiteY0" fmla="*/ 3661715 h 3676650"/>
              <a:gd name="connsiteX1" fmla="*/ 1527667 w 10982325"/>
              <a:gd name="connsiteY1" fmla="*/ 3604927 h 3676650"/>
              <a:gd name="connsiteX2" fmla="*/ 1539354 w 10982325"/>
              <a:gd name="connsiteY2" fmla="*/ 3559969 h 3676650"/>
              <a:gd name="connsiteX3" fmla="*/ 1562691 w 10982325"/>
              <a:gd name="connsiteY3" fmla="*/ 3545681 h 3676650"/>
              <a:gd name="connsiteX4" fmla="*/ 1606868 w 10982325"/>
              <a:gd name="connsiteY4" fmla="*/ 3540919 h 3676650"/>
              <a:gd name="connsiteX5" fmla="*/ 1622193 w 10982325"/>
              <a:gd name="connsiteY5" fmla="*/ 3550444 h 3676650"/>
              <a:gd name="connsiteX6" fmla="*/ 1601562 w 10982325"/>
              <a:gd name="connsiteY6" fmla="*/ 3619243 h 3676650"/>
              <a:gd name="connsiteX7" fmla="*/ 1578293 w 10982325"/>
              <a:gd name="connsiteY7" fmla="*/ 3655914 h 3676650"/>
              <a:gd name="connsiteX8" fmla="*/ 1544155 w 10982325"/>
              <a:gd name="connsiteY8" fmla="*/ 3661715 h 3676650"/>
              <a:gd name="connsiteX9" fmla="*/ 1368743 w 10982325"/>
              <a:gd name="connsiteY9" fmla="*/ 3512344 h 3676650"/>
              <a:gd name="connsiteX10" fmla="*/ 1352988 w 10982325"/>
              <a:gd name="connsiteY10" fmla="*/ 3493294 h 3676650"/>
              <a:gd name="connsiteX11" fmla="*/ 1342863 w 10982325"/>
              <a:gd name="connsiteY11" fmla="*/ 3314900 h 3676650"/>
              <a:gd name="connsiteX12" fmla="*/ 1358608 w 10982325"/>
              <a:gd name="connsiteY12" fmla="*/ 3133134 h 3676650"/>
              <a:gd name="connsiteX13" fmla="*/ 1368743 w 10982325"/>
              <a:gd name="connsiteY13" fmla="*/ 3107769 h 3676650"/>
              <a:gd name="connsiteX14" fmla="*/ 1344120 w 10982325"/>
              <a:gd name="connsiteY14" fmla="*/ 3079604 h 3676650"/>
              <a:gd name="connsiteX15" fmla="*/ 1283018 w 10982325"/>
              <a:gd name="connsiteY15" fmla="*/ 3098644 h 3676650"/>
              <a:gd name="connsiteX16" fmla="*/ 1273493 w 10982325"/>
              <a:gd name="connsiteY16" fmla="*/ 3112294 h 3676650"/>
              <a:gd name="connsiteX17" fmla="*/ 1263968 w 10982325"/>
              <a:gd name="connsiteY17" fmla="*/ 3131344 h 3676650"/>
              <a:gd name="connsiteX18" fmla="*/ 1249680 w 10982325"/>
              <a:gd name="connsiteY18" fmla="*/ 3150394 h 3676650"/>
              <a:gd name="connsiteX19" fmla="*/ 1235393 w 10982325"/>
              <a:gd name="connsiteY19" fmla="*/ 3131344 h 3676650"/>
              <a:gd name="connsiteX20" fmla="*/ 1225868 w 10982325"/>
              <a:gd name="connsiteY20" fmla="*/ 3112294 h 3676650"/>
              <a:gd name="connsiteX21" fmla="*/ 1216343 w 10982325"/>
              <a:gd name="connsiteY21" fmla="*/ 3074194 h 3676650"/>
              <a:gd name="connsiteX22" fmla="*/ 1252185 w 10982325"/>
              <a:gd name="connsiteY22" fmla="*/ 3050772 h 3676650"/>
              <a:gd name="connsiteX23" fmla="*/ 1292543 w 10982325"/>
              <a:gd name="connsiteY23" fmla="*/ 3032132 h 3676650"/>
              <a:gd name="connsiteX24" fmla="*/ 1278560 w 10982325"/>
              <a:gd name="connsiteY24" fmla="*/ 2992669 h 3676650"/>
              <a:gd name="connsiteX25" fmla="*/ 1264272 w 10982325"/>
              <a:gd name="connsiteY25" fmla="*/ 2952455 h 3676650"/>
              <a:gd name="connsiteX26" fmla="*/ 1249680 w 10982325"/>
              <a:gd name="connsiteY26" fmla="*/ 2925242 h 3676650"/>
              <a:gd name="connsiteX27" fmla="*/ 1235393 w 10982325"/>
              <a:gd name="connsiteY27" fmla="*/ 2906487 h 3676650"/>
              <a:gd name="connsiteX28" fmla="*/ 1174328 w 10982325"/>
              <a:gd name="connsiteY28" fmla="*/ 2917031 h 3676650"/>
              <a:gd name="connsiteX29" fmla="*/ 1090032 w 10982325"/>
              <a:gd name="connsiteY29" fmla="*/ 2918441 h 3676650"/>
              <a:gd name="connsiteX30" fmla="*/ 1053875 w 10982325"/>
              <a:gd name="connsiteY30" fmla="*/ 2891447 h 3676650"/>
              <a:gd name="connsiteX31" fmla="*/ 1040130 w 10982325"/>
              <a:gd name="connsiteY31" fmla="*/ 2840031 h 3676650"/>
              <a:gd name="connsiteX32" fmla="*/ 1018699 w 10982325"/>
              <a:gd name="connsiteY32" fmla="*/ 2790158 h 3676650"/>
              <a:gd name="connsiteX33" fmla="*/ 997268 w 10982325"/>
              <a:gd name="connsiteY33" fmla="*/ 2763965 h 3676650"/>
              <a:gd name="connsiteX34" fmla="*/ 987743 w 10982325"/>
              <a:gd name="connsiteY34" fmla="*/ 2740819 h 3676650"/>
              <a:gd name="connsiteX35" fmla="*/ 978218 w 10982325"/>
              <a:gd name="connsiteY35" fmla="*/ 2712244 h 3676650"/>
              <a:gd name="connsiteX36" fmla="*/ 964968 w 10982325"/>
              <a:gd name="connsiteY36" fmla="*/ 2683669 h 3676650"/>
              <a:gd name="connsiteX37" fmla="*/ 945733 w 10982325"/>
              <a:gd name="connsiteY37" fmla="*/ 2659856 h 3676650"/>
              <a:gd name="connsiteX38" fmla="*/ 930413 w 10982325"/>
              <a:gd name="connsiteY38" fmla="*/ 2636044 h 3676650"/>
              <a:gd name="connsiteX39" fmla="*/ 921069 w 10982325"/>
              <a:gd name="connsiteY39" fmla="*/ 2625033 h 3676650"/>
              <a:gd name="connsiteX40" fmla="*/ 897766 w 10982325"/>
              <a:gd name="connsiteY40" fmla="*/ 2583475 h 3676650"/>
              <a:gd name="connsiteX41" fmla="*/ 867584 w 10982325"/>
              <a:gd name="connsiteY41" fmla="*/ 2525525 h 3676650"/>
              <a:gd name="connsiteX42" fmla="*/ 848025 w 10982325"/>
              <a:gd name="connsiteY42" fmla="*/ 2485434 h 3676650"/>
              <a:gd name="connsiteX43" fmla="*/ 835344 w 10982325"/>
              <a:gd name="connsiteY43" fmla="*/ 2459155 h 3676650"/>
              <a:gd name="connsiteX44" fmla="*/ 802569 w 10982325"/>
              <a:gd name="connsiteY44" fmla="*/ 2445544 h 3676650"/>
              <a:gd name="connsiteX45" fmla="*/ 763907 w 10982325"/>
              <a:gd name="connsiteY45" fmla="*/ 2436019 h 3676650"/>
              <a:gd name="connsiteX46" fmla="*/ 735881 w 10982325"/>
              <a:gd name="connsiteY46" fmla="*/ 2426494 h 3676650"/>
              <a:gd name="connsiteX47" fmla="*/ 702125 w 10982325"/>
              <a:gd name="connsiteY47" fmla="*/ 2363315 h 3676650"/>
              <a:gd name="connsiteX48" fmla="*/ 682392 w 10982325"/>
              <a:gd name="connsiteY48" fmla="*/ 2337864 h 3676650"/>
              <a:gd name="connsiteX49" fmla="*/ 665723 w 10982325"/>
              <a:gd name="connsiteY49" fmla="*/ 2288029 h 3676650"/>
              <a:gd name="connsiteX50" fmla="*/ 629120 w 10982325"/>
              <a:gd name="connsiteY50" fmla="*/ 2201552 h 3676650"/>
              <a:gd name="connsiteX51" fmla="*/ 570779 w 10982325"/>
              <a:gd name="connsiteY51" fmla="*/ 2159794 h 3676650"/>
              <a:gd name="connsiteX52" fmla="*/ 546261 w 10982325"/>
              <a:gd name="connsiteY52" fmla="*/ 2131219 h 3676650"/>
              <a:gd name="connsiteX53" fmla="*/ 506970 w 10982325"/>
              <a:gd name="connsiteY53" fmla="*/ 2102644 h 3676650"/>
              <a:gd name="connsiteX54" fmla="*/ 473394 w 10982325"/>
              <a:gd name="connsiteY54" fmla="*/ 2088356 h 3676650"/>
              <a:gd name="connsiteX55" fmla="*/ 487682 w 10982325"/>
              <a:gd name="connsiteY55" fmla="*/ 2074069 h 3676650"/>
              <a:gd name="connsiteX56" fmla="*/ 501969 w 10982325"/>
              <a:gd name="connsiteY56" fmla="*/ 2050256 h 3676650"/>
              <a:gd name="connsiteX57" fmla="*/ 484580 w 10982325"/>
              <a:gd name="connsiteY57" fmla="*/ 2026444 h 3676650"/>
              <a:gd name="connsiteX58" fmla="*/ 425769 w 10982325"/>
              <a:gd name="connsiteY58" fmla="*/ 1967465 h 3676650"/>
              <a:gd name="connsiteX59" fmla="*/ 410494 w 10982325"/>
              <a:gd name="connsiteY59" fmla="*/ 1939900 h 3676650"/>
              <a:gd name="connsiteX60" fmla="*/ 400032 w 10982325"/>
              <a:gd name="connsiteY60" fmla="*/ 1891341 h 3676650"/>
              <a:gd name="connsiteX61" fmla="*/ 346660 w 10982325"/>
              <a:gd name="connsiteY61" fmla="*/ 1740208 h 3676650"/>
              <a:gd name="connsiteX62" fmla="*/ 311469 w 10982325"/>
              <a:gd name="connsiteY62" fmla="*/ 1693193 h 3676650"/>
              <a:gd name="connsiteX63" fmla="*/ 303055 w 10982325"/>
              <a:gd name="connsiteY63" fmla="*/ 1683544 h 3676650"/>
              <a:gd name="connsiteX64" fmla="*/ 289720 w 10982325"/>
              <a:gd name="connsiteY64" fmla="*/ 1664722 h 3676650"/>
              <a:gd name="connsiteX65" fmla="*/ 257652 w 10982325"/>
              <a:gd name="connsiteY65" fmla="*/ 1633966 h 3676650"/>
              <a:gd name="connsiteX66" fmla="*/ 222890 w 10982325"/>
              <a:gd name="connsiteY66" fmla="*/ 1609925 h 3676650"/>
              <a:gd name="connsiteX67" fmla="*/ 200778 w 10982325"/>
              <a:gd name="connsiteY67" fmla="*/ 1597819 h 3676650"/>
              <a:gd name="connsiteX68" fmla="*/ 153935 w 10982325"/>
              <a:gd name="connsiteY68" fmla="*/ 1537278 h 3676650"/>
              <a:gd name="connsiteX69" fmla="*/ 138959 w 10982325"/>
              <a:gd name="connsiteY69" fmla="*/ 1502569 h 3676650"/>
              <a:gd name="connsiteX70" fmla="*/ 145848 w 10982325"/>
              <a:gd name="connsiteY70" fmla="*/ 1456820 h 3676650"/>
              <a:gd name="connsiteX71" fmla="*/ 154616 w 10982325"/>
              <a:gd name="connsiteY71" fmla="*/ 1418253 h 3676650"/>
              <a:gd name="connsiteX72" fmla="*/ 139839 w 10982325"/>
              <a:gd name="connsiteY72" fmla="*/ 1388269 h 3676650"/>
              <a:gd name="connsiteX73" fmla="*/ 125078 w 10982325"/>
              <a:gd name="connsiteY73" fmla="*/ 1321594 h 3676650"/>
              <a:gd name="connsiteX74" fmla="*/ 111609 w 10982325"/>
              <a:gd name="connsiteY74" fmla="*/ 1254919 h 3676650"/>
              <a:gd name="connsiteX75" fmla="*/ 88004 w 10982325"/>
              <a:gd name="connsiteY75" fmla="*/ 1111444 h 3676650"/>
              <a:gd name="connsiteX76" fmla="*/ 143881 w 10982325"/>
              <a:gd name="connsiteY76" fmla="*/ 1102519 h 3676650"/>
              <a:gd name="connsiteX77" fmla="*/ 254319 w 10982325"/>
              <a:gd name="connsiteY77" fmla="*/ 1064800 h 3676650"/>
              <a:gd name="connsiteX78" fmla="*/ 297182 w 10982325"/>
              <a:gd name="connsiteY78" fmla="*/ 1050627 h 3676650"/>
              <a:gd name="connsiteX79" fmla="*/ 340044 w 10982325"/>
              <a:gd name="connsiteY79" fmla="*/ 1036768 h 3676650"/>
              <a:gd name="connsiteX80" fmla="*/ 434317 w 10982325"/>
              <a:gd name="connsiteY80" fmla="*/ 1007269 h 3676650"/>
              <a:gd name="connsiteX81" fmla="*/ 459994 w 10982325"/>
              <a:gd name="connsiteY81" fmla="*/ 994105 h 3676650"/>
              <a:gd name="connsiteX82" fmla="*/ 501518 w 10982325"/>
              <a:gd name="connsiteY82" fmla="*/ 975112 h 3676650"/>
              <a:gd name="connsiteX83" fmla="*/ 543494 w 10982325"/>
              <a:gd name="connsiteY83" fmla="*/ 954936 h 3676650"/>
              <a:gd name="connsiteX84" fmla="*/ 569025 w 10982325"/>
              <a:gd name="connsiteY84" fmla="*/ 940594 h 3676650"/>
              <a:gd name="connsiteX85" fmla="*/ 603343 w 10982325"/>
              <a:gd name="connsiteY85" fmla="*/ 926306 h 3676650"/>
              <a:gd name="connsiteX86" fmla="*/ 650287 w 10982325"/>
              <a:gd name="connsiteY86" fmla="*/ 912019 h 3676650"/>
              <a:gd name="connsiteX87" fmla="*/ 682944 w 10982325"/>
              <a:gd name="connsiteY87" fmla="*/ 902494 h 3676650"/>
              <a:gd name="connsiteX88" fmla="*/ 716282 w 10982325"/>
              <a:gd name="connsiteY88" fmla="*/ 892969 h 3676650"/>
              <a:gd name="connsiteX89" fmla="*/ 749619 w 10982325"/>
              <a:gd name="connsiteY89" fmla="*/ 883772 h 3676650"/>
              <a:gd name="connsiteX90" fmla="*/ 797244 w 10982325"/>
              <a:gd name="connsiteY90" fmla="*/ 868257 h 3676650"/>
              <a:gd name="connsiteX91" fmla="*/ 844869 w 10982325"/>
              <a:gd name="connsiteY91" fmla="*/ 848879 h 3676650"/>
              <a:gd name="connsiteX92" fmla="*/ 877188 w 10982325"/>
              <a:gd name="connsiteY92" fmla="*/ 835819 h 3676650"/>
              <a:gd name="connsiteX93" fmla="*/ 915288 w 10982325"/>
              <a:gd name="connsiteY93" fmla="*/ 820752 h 3676650"/>
              <a:gd name="connsiteX94" fmla="*/ 911544 w 10982325"/>
              <a:gd name="connsiteY94" fmla="*/ 754856 h 3676650"/>
              <a:gd name="connsiteX95" fmla="*/ 907333 w 10982325"/>
              <a:gd name="connsiteY95" fmla="*/ 671755 h 3676650"/>
              <a:gd name="connsiteX96" fmla="*/ 931957 w 10982325"/>
              <a:gd name="connsiteY96" fmla="*/ 671491 h 3676650"/>
              <a:gd name="connsiteX97" fmla="*/ 945262 w 10982325"/>
              <a:gd name="connsiteY97" fmla="*/ 708554 h 3676650"/>
              <a:gd name="connsiteX98" fmla="*/ 967578 w 10982325"/>
              <a:gd name="connsiteY98" fmla="*/ 740569 h 3676650"/>
              <a:gd name="connsiteX99" fmla="*/ 1008602 w 10982325"/>
              <a:gd name="connsiteY99" fmla="*/ 727878 h 3676650"/>
              <a:gd name="connsiteX100" fmla="*/ 1073515 w 10982325"/>
              <a:gd name="connsiteY100" fmla="*/ 709001 h 3676650"/>
              <a:gd name="connsiteX101" fmla="*/ 1128970 w 10982325"/>
              <a:gd name="connsiteY101" fmla="*/ 693117 h 3676650"/>
              <a:gd name="connsiteX102" fmla="*/ 1166384 w 10982325"/>
              <a:gd name="connsiteY102" fmla="*/ 683419 h 3676650"/>
              <a:gd name="connsiteX103" fmla="*/ 1218143 w 10982325"/>
              <a:gd name="connsiteY103" fmla="*/ 667506 h 3676650"/>
              <a:gd name="connsiteX104" fmla="*/ 1262272 w 10982325"/>
              <a:gd name="connsiteY104" fmla="*/ 677031 h 3676650"/>
              <a:gd name="connsiteX105" fmla="*/ 1328785 w 10982325"/>
              <a:gd name="connsiteY105" fmla="*/ 702469 h 3676650"/>
              <a:gd name="connsiteX106" fmla="*/ 1368743 w 10982325"/>
              <a:gd name="connsiteY106" fmla="*/ 693986 h 3676650"/>
              <a:gd name="connsiteX107" fmla="*/ 1399699 w 10982325"/>
              <a:gd name="connsiteY107" fmla="*/ 680397 h 3676650"/>
              <a:gd name="connsiteX108" fmla="*/ 1528953 w 10982325"/>
              <a:gd name="connsiteY108" fmla="*/ 627646 h 3676650"/>
              <a:gd name="connsiteX109" fmla="*/ 1559243 w 10982325"/>
              <a:gd name="connsiteY109" fmla="*/ 616744 h 3676650"/>
              <a:gd name="connsiteX110" fmla="*/ 1592580 w 10982325"/>
              <a:gd name="connsiteY110" fmla="*/ 626269 h 3676650"/>
              <a:gd name="connsiteX111" fmla="*/ 1625918 w 10982325"/>
              <a:gd name="connsiteY111" fmla="*/ 617637 h 3676650"/>
              <a:gd name="connsiteX112" fmla="*/ 1675371 w 10982325"/>
              <a:gd name="connsiteY112" fmla="*/ 602205 h 3676650"/>
              <a:gd name="connsiteX113" fmla="*/ 1737960 w 10982325"/>
              <a:gd name="connsiteY113" fmla="*/ 582261 h 3676650"/>
              <a:gd name="connsiteX114" fmla="*/ 1783766 w 10982325"/>
              <a:gd name="connsiteY114" fmla="*/ 569119 h 3676650"/>
              <a:gd name="connsiteX115" fmla="*/ 1816418 w 10982325"/>
              <a:gd name="connsiteY115" fmla="*/ 559594 h 3676650"/>
              <a:gd name="connsiteX116" fmla="*/ 1840230 w 10982325"/>
              <a:gd name="connsiteY116" fmla="*/ 550069 h 3676650"/>
              <a:gd name="connsiteX117" fmla="*/ 1864043 w 10982325"/>
              <a:gd name="connsiteY117" fmla="*/ 540544 h 3676650"/>
              <a:gd name="connsiteX118" fmla="*/ 1895265 w 10982325"/>
              <a:gd name="connsiteY118" fmla="*/ 531019 h 3676650"/>
              <a:gd name="connsiteX119" fmla="*/ 1945605 w 10982325"/>
              <a:gd name="connsiteY119" fmla="*/ 517621 h 3676650"/>
              <a:gd name="connsiteX120" fmla="*/ 2009108 w 10982325"/>
              <a:gd name="connsiteY120" fmla="*/ 497569 h 3676650"/>
              <a:gd name="connsiteX121" fmla="*/ 2056390 w 10982325"/>
              <a:gd name="connsiteY121" fmla="*/ 470623 h 3676650"/>
              <a:gd name="connsiteX122" fmla="*/ 2106930 w 10982325"/>
              <a:gd name="connsiteY122" fmla="*/ 446938 h 3676650"/>
              <a:gd name="connsiteX123" fmla="*/ 2164318 w 10982325"/>
              <a:gd name="connsiteY123" fmla="*/ 435507 h 3676650"/>
              <a:gd name="connsiteX124" fmla="*/ 2223688 w 10982325"/>
              <a:gd name="connsiteY124" fmla="*/ 420888 h 3676650"/>
              <a:gd name="connsiteX125" fmla="*/ 2284143 w 10982325"/>
              <a:gd name="connsiteY125" fmla="*/ 401226 h 3676650"/>
              <a:gd name="connsiteX126" fmla="*/ 2317652 w 10982325"/>
              <a:gd name="connsiteY126" fmla="*/ 388144 h 3676650"/>
              <a:gd name="connsiteX127" fmla="*/ 2340293 w 10982325"/>
              <a:gd name="connsiteY127" fmla="*/ 379716 h 3676650"/>
              <a:gd name="connsiteX128" fmla="*/ 2392966 w 10982325"/>
              <a:gd name="connsiteY128" fmla="*/ 364708 h 3676650"/>
              <a:gd name="connsiteX129" fmla="*/ 2470557 w 10982325"/>
              <a:gd name="connsiteY129" fmla="*/ 335034 h 3676650"/>
              <a:gd name="connsiteX130" fmla="*/ 2508371 w 10982325"/>
              <a:gd name="connsiteY130" fmla="*/ 311944 h 3676650"/>
              <a:gd name="connsiteX131" fmla="*/ 2521268 w 10982325"/>
              <a:gd name="connsiteY131" fmla="*/ 303256 h 3676650"/>
              <a:gd name="connsiteX132" fmla="*/ 2559368 w 10982325"/>
              <a:gd name="connsiteY132" fmla="*/ 288131 h 3676650"/>
              <a:gd name="connsiteX133" fmla="*/ 2597468 w 10982325"/>
              <a:gd name="connsiteY133" fmla="*/ 273007 h 3676650"/>
              <a:gd name="connsiteX134" fmla="*/ 2616518 w 10982325"/>
              <a:gd name="connsiteY134" fmla="*/ 264319 h 3676650"/>
              <a:gd name="connsiteX135" fmla="*/ 2635568 w 10982325"/>
              <a:gd name="connsiteY135" fmla="*/ 250623 h 3676650"/>
              <a:gd name="connsiteX136" fmla="*/ 2652236 w 10982325"/>
              <a:gd name="connsiteY136" fmla="*/ 236560 h 3676650"/>
              <a:gd name="connsiteX137" fmla="*/ 2723674 w 10982325"/>
              <a:gd name="connsiteY137" fmla="*/ 230026 h 3676650"/>
              <a:gd name="connsiteX138" fmla="*/ 2778443 w 10982325"/>
              <a:gd name="connsiteY138" fmla="*/ 245335 h 3676650"/>
              <a:gd name="connsiteX139" fmla="*/ 2813390 w 10982325"/>
              <a:gd name="connsiteY139" fmla="*/ 261139 h 3676650"/>
              <a:gd name="connsiteX140" fmla="*/ 2855966 w 10982325"/>
              <a:gd name="connsiteY140" fmla="*/ 243225 h 3676650"/>
              <a:gd name="connsiteX141" fmla="*/ 2882932 w 10982325"/>
              <a:gd name="connsiteY141" fmla="*/ 242968 h 3676650"/>
              <a:gd name="connsiteX142" fmla="*/ 2918936 w 10982325"/>
              <a:gd name="connsiteY142" fmla="*/ 246044 h 3676650"/>
              <a:gd name="connsiteX143" fmla="*/ 3042761 w 10982325"/>
              <a:gd name="connsiteY143" fmla="*/ 225682 h 3676650"/>
              <a:gd name="connsiteX144" fmla="*/ 3111818 w 10982325"/>
              <a:gd name="connsiteY144" fmla="*/ 217534 h 3676650"/>
              <a:gd name="connsiteX145" fmla="*/ 3186998 w 10982325"/>
              <a:gd name="connsiteY145" fmla="*/ 207168 h 3676650"/>
              <a:gd name="connsiteX146" fmla="*/ 3267666 w 10982325"/>
              <a:gd name="connsiteY146" fmla="*/ 192880 h 3676650"/>
              <a:gd name="connsiteX147" fmla="*/ 3302318 w 10982325"/>
              <a:gd name="connsiteY147" fmla="*/ 192280 h 3676650"/>
              <a:gd name="connsiteX148" fmla="*/ 3267752 w 10982325"/>
              <a:gd name="connsiteY148" fmla="*/ 238577 h 3676650"/>
              <a:gd name="connsiteX149" fmla="*/ 3152527 w 10982325"/>
              <a:gd name="connsiteY149" fmla="*/ 276878 h 3676650"/>
              <a:gd name="connsiteX150" fmla="*/ 3059916 w 10982325"/>
              <a:gd name="connsiteY150" fmla="*/ 292494 h 3676650"/>
              <a:gd name="connsiteX151" fmla="*/ 2988926 w 10982325"/>
              <a:gd name="connsiteY151" fmla="*/ 308586 h 3676650"/>
              <a:gd name="connsiteX152" fmla="*/ 2932748 w 10982325"/>
              <a:gd name="connsiteY152" fmla="*/ 334770 h 3676650"/>
              <a:gd name="connsiteX153" fmla="*/ 2976086 w 10982325"/>
              <a:gd name="connsiteY153" fmla="*/ 363292 h 3676650"/>
              <a:gd name="connsiteX154" fmla="*/ 3016568 w 10982325"/>
              <a:gd name="connsiteY154" fmla="*/ 386127 h 3676650"/>
              <a:gd name="connsiteX155" fmla="*/ 3190275 w 10982325"/>
              <a:gd name="connsiteY155" fmla="*/ 393598 h 3676650"/>
              <a:gd name="connsiteX156" fmla="*/ 3368869 w 10982325"/>
              <a:gd name="connsiteY156" fmla="*/ 378925 h 3676650"/>
              <a:gd name="connsiteX157" fmla="*/ 3449955 w 10982325"/>
              <a:gd name="connsiteY157" fmla="*/ 364734 h 3676650"/>
              <a:gd name="connsiteX158" fmla="*/ 3591363 w 10982325"/>
              <a:gd name="connsiteY158" fmla="*/ 329234 h 3676650"/>
              <a:gd name="connsiteX159" fmla="*/ 3658038 w 10982325"/>
              <a:gd name="connsiteY159" fmla="*/ 322121 h 3676650"/>
              <a:gd name="connsiteX160" fmla="*/ 3823811 w 10982325"/>
              <a:gd name="connsiteY160" fmla="*/ 316783 h 3676650"/>
              <a:gd name="connsiteX161" fmla="*/ 3940493 w 10982325"/>
              <a:gd name="connsiteY161" fmla="*/ 296431 h 3676650"/>
              <a:gd name="connsiteX162" fmla="*/ 3988118 w 10982325"/>
              <a:gd name="connsiteY162" fmla="*/ 283368 h 3676650"/>
              <a:gd name="connsiteX163" fmla="*/ 4035743 w 10982325"/>
              <a:gd name="connsiteY163" fmla="*/ 274778 h 3676650"/>
              <a:gd name="connsiteX164" fmla="*/ 4095274 w 10982325"/>
              <a:gd name="connsiteY164" fmla="*/ 259430 h 3676650"/>
              <a:gd name="connsiteX165" fmla="*/ 4164330 w 10982325"/>
              <a:gd name="connsiteY165" fmla="*/ 245438 h 3676650"/>
              <a:gd name="connsiteX166" fmla="*/ 4326255 w 10982325"/>
              <a:gd name="connsiteY166" fmla="*/ 231551 h 3676650"/>
              <a:gd name="connsiteX167" fmla="*/ 4481837 w 10982325"/>
              <a:gd name="connsiteY167" fmla="*/ 216033 h 3676650"/>
              <a:gd name="connsiteX168" fmla="*/ 4512231 w 10982325"/>
              <a:gd name="connsiteY168" fmla="*/ 207168 h 3676650"/>
              <a:gd name="connsiteX169" fmla="*/ 4545330 w 10982325"/>
              <a:gd name="connsiteY169" fmla="*/ 197643 h 3676650"/>
              <a:gd name="connsiteX170" fmla="*/ 4597718 w 10982325"/>
              <a:gd name="connsiteY170" fmla="*/ 197643 h 3676650"/>
              <a:gd name="connsiteX171" fmla="*/ 4677737 w 10982325"/>
              <a:gd name="connsiteY171" fmla="*/ 199168 h 3676650"/>
              <a:gd name="connsiteX172" fmla="*/ 4741555 w 10982325"/>
              <a:gd name="connsiteY172" fmla="*/ 199215 h 3676650"/>
              <a:gd name="connsiteX173" fmla="*/ 4812116 w 10982325"/>
              <a:gd name="connsiteY173" fmla="*/ 197571 h 3676650"/>
              <a:gd name="connsiteX174" fmla="*/ 5043974 w 10982325"/>
              <a:gd name="connsiteY174" fmla="*/ 176483 h 3676650"/>
              <a:gd name="connsiteX175" fmla="*/ 5063814 w 10982325"/>
              <a:gd name="connsiteY175" fmla="*/ 170090 h 3676650"/>
              <a:gd name="connsiteX176" fmla="*/ 5346145 w 10982325"/>
              <a:gd name="connsiteY176" fmla="*/ 155064 h 3676650"/>
              <a:gd name="connsiteX177" fmla="*/ 5652545 w 10982325"/>
              <a:gd name="connsiteY177" fmla="*/ 166037 h 3676650"/>
              <a:gd name="connsiteX178" fmla="*/ 5715962 w 10982325"/>
              <a:gd name="connsiteY178" fmla="*/ 165387 h 3676650"/>
              <a:gd name="connsiteX179" fmla="*/ 5759768 w 10982325"/>
              <a:gd name="connsiteY179" fmla="*/ 163870 h 3676650"/>
              <a:gd name="connsiteX180" fmla="*/ 5867648 w 10982325"/>
              <a:gd name="connsiteY180" fmla="*/ 185173 h 3676650"/>
              <a:gd name="connsiteX181" fmla="*/ 5931218 w 10982325"/>
              <a:gd name="connsiteY181" fmla="*/ 193164 h 3676650"/>
              <a:gd name="connsiteX182" fmla="*/ 6018695 w 10982325"/>
              <a:gd name="connsiteY182" fmla="*/ 197139 h 3676650"/>
              <a:gd name="connsiteX183" fmla="*/ 6177182 w 10982325"/>
              <a:gd name="connsiteY183" fmla="*/ 196506 h 3676650"/>
              <a:gd name="connsiteX184" fmla="*/ 6216844 w 10982325"/>
              <a:gd name="connsiteY184" fmla="*/ 216689 h 3676650"/>
              <a:gd name="connsiteX185" fmla="*/ 6273994 w 10982325"/>
              <a:gd name="connsiteY185" fmla="*/ 226214 h 3676650"/>
              <a:gd name="connsiteX186" fmla="*/ 6312218 w 10982325"/>
              <a:gd name="connsiteY186" fmla="*/ 216689 h 3676650"/>
              <a:gd name="connsiteX187" fmla="*/ 6445568 w 10982325"/>
              <a:gd name="connsiteY187" fmla="*/ 207164 h 3676650"/>
              <a:gd name="connsiteX188" fmla="*/ 6578918 w 10982325"/>
              <a:gd name="connsiteY188" fmla="*/ 215754 h 3676650"/>
              <a:gd name="connsiteX189" fmla="*/ 6637754 w 10982325"/>
              <a:gd name="connsiteY189" fmla="*/ 231172 h 3676650"/>
              <a:gd name="connsiteX190" fmla="*/ 6707858 w 10982325"/>
              <a:gd name="connsiteY190" fmla="*/ 222582 h 3676650"/>
              <a:gd name="connsiteX191" fmla="*/ 6774437 w 10982325"/>
              <a:gd name="connsiteY191" fmla="*/ 232156 h 3676650"/>
              <a:gd name="connsiteX192" fmla="*/ 6830264 w 10982325"/>
              <a:gd name="connsiteY192" fmla="*/ 241645 h 3676650"/>
              <a:gd name="connsiteX193" fmla="*/ 6921818 w 10982325"/>
              <a:gd name="connsiteY193" fmla="*/ 259734 h 3676650"/>
              <a:gd name="connsiteX194" fmla="*/ 7016858 w 10982325"/>
              <a:gd name="connsiteY194" fmla="*/ 287182 h 3676650"/>
              <a:gd name="connsiteX195" fmla="*/ 7097344 w 10982325"/>
              <a:gd name="connsiteY195" fmla="*/ 302683 h 3676650"/>
              <a:gd name="connsiteX196" fmla="*/ 7137473 w 10982325"/>
              <a:gd name="connsiteY196" fmla="*/ 311939 h 3676650"/>
              <a:gd name="connsiteX197" fmla="*/ 7173516 w 10982325"/>
              <a:gd name="connsiteY197" fmla="*/ 320311 h 3676650"/>
              <a:gd name="connsiteX198" fmla="*/ 7221703 w 10982325"/>
              <a:gd name="connsiteY198" fmla="*/ 323835 h 3676650"/>
              <a:gd name="connsiteX199" fmla="*/ 7308476 w 10982325"/>
              <a:gd name="connsiteY199" fmla="*/ 331240 h 3676650"/>
              <a:gd name="connsiteX200" fmla="*/ 7361596 w 10982325"/>
              <a:gd name="connsiteY200" fmla="*/ 330097 h 3676650"/>
              <a:gd name="connsiteX201" fmla="*/ 7375779 w 10982325"/>
              <a:gd name="connsiteY201" fmla="*/ 328608 h 3676650"/>
              <a:gd name="connsiteX202" fmla="*/ 7458875 w 10982325"/>
              <a:gd name="connsiteY202" fmla="*/ 340514 h 3676650"/>
              <a:gd name="connsiteX203" fmla="*/ 7546181 w 10982325"/>
              <a:gd name="connsiteY203" fmla="*/ 348954 h 3676650"/>
              <a:gd name="connsiteX204" fmla="*/ 7693343 w 10982325"/>
              <a:gd name="connsiteY204" fmla="*/ 356631 h 3676650"/>
              <a:gd name="connsiteX205" fmla="*/ 7752683 w 10982325"/>
              <a:gd name="connsiteY205" fmla="*/ 357574 h 3676650"/>
              <a:gd name="connsiteX206" fmla="*/ 7784202 w 10982325"/>
              <a:gd name="connsiteY206" fmla="*/ 379217 h 3676650"/>
              <a:gd name="connsiteX207" fmla="*/ 7893368 w 10982325"/>
              <a:gd name="connsiteY207" fmla="*/ 378614 h 3676650"/>
              <a:gd name="connsiteX208" fmla="*/ 7933058 w 10982325"/>
              <a:gd name="connsiteY208" fmla="*/ 378153 h 3676650"/>
              <a:gd name="connsiteX209" fmla="*/ 8038586 w 10982325"/>
              <a:gd name="connsiteY209" fmla="*/ 390059 h 3676650"/>
              <a:gd name="connsiteX210" fmla="*/ 8140979 w 10982325"/>
              <a:gd name="connsiteY210" fmla="*/ 405457 h 3676650"/>
              <a:gd name="connsiteX211" fmla="*/ 8219599 w 10982325"/>
              <a:gd name="connsiteY211" fmla="*/ 418187 h 3676650"/>
              <a:gd name="connsiteX212" fmla="*/ 8398193 w 10982325"/>
              <a:gd name="connsiteY212" fmla="*/ 432613 h 3676650"/>
              <a:gd name="connsiteX213" fmla="*/ 8488680 w 10982325"/>
              <a:gd name="connsiteY213" fmla="*/ 430811 h 3676650"/>
              <a:gd name="connsiteX214" fmla="*/ 8588693 w 10982325"/>
              <a:gd name="connsiteY214" fmla="*/ 431002 h 3676650"/>
              <a:gd name="connsiteX215" fmla="*/ 8641213 w 10982325"/>
              <a:gd name="connsiteY215" fmla="*/ 445289 h 3676650"/>
              <a:gd name="connsiteX216" fmla="*/ 8713889 w 10982325"/>
              <a:gd name="connsiteY216" fmla="*/ 457195 h 3676650"/>
              <a:gd name="connsiteX217" fmla="*/ 8738368 w 10982325"/>
              <a:gd name="connsiteY217" fmla="*/ 457195 h 3676650"/>
              <a:gd name="connsiteX218" fmla="*/ 8811701 w 10982325"/>
              <a:gd name="connsiteY218" fmla="*/ 453474 h 3676650"/>
              <a:gd name="connsiteX219" fmla="*/ 8926449 w 10982325"/>
              <a:gd name="connsiteY219" fmla="*/ 466498 h 3676650"/>
              <a:gd name="connsiteX220" fmla="*/ 9048159 w 10982325"/>
              <a:gd name="connsiteY220" fmla="*/ 480878 h 3676650"/>
              <a:gd name="connsiteX221" fmla="*/ 9193359 w 10982325"/>
              <a:gd name="connsiteY221" fmla="*/ 497064 h 3676650"/>
              <a:gd name="connsiteX222" fmla="*/ 9332481 w 10982325"/>
              <a:gd name="connsiteY222" fmla="*/ 513322 h 3676650"/>
              <a:gd name="connsiteX223" fmla="*/ 9378125 w 10982325"/>
              <a:gd name="connsiteY223" fmla="*/ 528259 h 3676650"/>
              <a:gd name="connsiteX224" fmla="*/ 9422930 w 10982325"/>
              <a:gd name="connsiteY224" fmla="*/ 541824 h 3676650"/>
              <a:gd name="connsiteX225" fmla="*/ 9464993 w 10982325"/>
              <a:gd name="connsiteY225" fmla="*/ 550064 h 3676650"/>
              <a:gd name="connsiteX226" fmla="*/ 9507017 w 10982325"/>
              <a:gd name="connsiteY226" fmla="*/ 558228 h 3676650"/>
              <a:gd name="connsiteX227" fmla="*/ 9565386 w 10982325"/>
              <a:gd name="connsiteY227" fmla="*/ 571895 h 3676650"/>
              <a:gd name="connsiteX228" fmla="*/ 9629966 w 10982325"/>
              <a:gd name="connsiteY228" fmla="*/ 586277 h 3676650"/>
              <a:gd name="connsiteX229" fmla="*/ 9787890 w 10982325"/>
              <a:gd name="connsiteY229" fmla="*/ 600522 h 3676650"/>
              <a:gd name="connsiteX230" fmla="*/ 9940290 w 10982325"/>
              <a:gd name="connsiteY230" fmla="*/ 614651 h 3676650"/>
              <a:gd name="connsiteX231" fmla="*/ 10026872 w 10982325"/>
              <a:gd name="connsiteY231" fmla="*/ 630018 h 3676650"/>
              <a:gd name="connsiteX232" fmla="*/ 10116884 w 10982325"/>
              <a:gd name="connsiteY232" fmla="*/ 645730 h 3676650"/>
              <a:gd name="connsiteX233" fmla="*/ 10188987 w 10982325"/>
              <a:gd name="connsiteY233" fmla="*/ 654839 h 3676650"/>
              <a:gd name="connsiteX234" fmla="*/ 10270427 w 10982325"/>
              <a:gd name="connsiteY234" fmla="*/ 668824 h 3676650"/>
              <a:gd name="connsiteX235" fmla="*/ 10352437 w 10982325"/>
              <a:gd name="connsiteY235" fmla="*/ 683111 h 3676650"/>
              <a:gd name="connsiteX236" fmla="*/ 10419493 w 10982325"/>
              <a:gd name="connsiteY236" fmla="*/ 694159 h 3676650"/>
              <a:gd name="connsiteX237" fmla="*/ 10510742 w 10982325"/>
              <a:gd name="connsiteY237" fmla="*/ 707242 h 3676650"/>
              <a:gd name="connsiteX238" fmla="*/ 10610373 w 10982325"/>
              <a:gd name="connsiteY238" fmla="*/ 719559 h 3676650"/>
              <a:gd name="connsiteX239" fmla="*/ 10748867 w 10982325"/>
              <a:gd name="connsiteY239" fmla="*/ 736408 h 3676650"/>
              <a:gd name="connsiteX240" fmla="*/ 10880313 w 10982325"/>
              <a:gd name="connsiteY240" fmla="*/ 751447 h 3676650"/>
              <a:gd name="connsiteX241" fmla="*/ 10932414 w 10982325"/>
              <a:gd name="connsiteY241" fmla="*/ 759614 h 3676650"/>
              <a:gd name="connsiteX242" fmla="*/ 10979467 w 10982325"/>
              <a:gd name="connsiteY242" fmla="*/ 783426 h 3676650"/>
              <a:gd name="connsiteX243" fmla="*/ 10961180 w 10982325"/>
              <a:gd name="connsiteY243" fmla="*/ 807239 h 3676650"/>
              <a:gd name="connsiteX244" fmla="*/ 10912792 w 10982325"/>
              <a:gd name="connsiteY244" fmla="*/ 836833 h 3676650"/>
              <a:gd name="connsiteX245" fmla="*/ 10898505 w 10982325"/>
              <a:gd name="connsiteY245" fmla="*/ 854864 h 3676650"/>
              <a:gd name="connsiteX246" fmla="*/ 10884217 w 10982325"/>
              <a:gd name="connsiteY246" fmla="*/ 867934 h 3676650"/>
              <a:gd name="connsiteX247" fmla="*/ 10848498 w 10982325"/>
              <a:gd name="connsiteY247" fmla="*/ 886717 h 3676650"/>
              <a:gd name="connsiteX248" fmla="*/ 10803255 w 10982325"/>
              <a:gd name="connsiteY248" fmla="*/ 914129 h 3676650"/>
              <a:gd name="connsiteX249" fmla="*/ 10763441 w 10982325"/>
              <a:gd name="connsiteY249" fmla="*/ 938764 h 3676650"/>
              <a:gd name="connsiteX250" fmla="*/ 10726959 w 10982325"/>
              <a:gd name="connsiteY250" fmla="*/ 969721 h 3676650"/>
              <a:gd name="connsiteX251" fmla="*/ 10712005 w 10982325"/>
              <a:gd name="connsiteY251" fmla="*/ 997734 h 3676650"/>
              <a:gd name="connsiteX252" fmla="*/ 10703242 w 10982325"/>
              <a:gd name="connsiteY252" fmla="*/ 1040597 h 3676650"/>
              <a:gd name="connsiteX253" fmla="*/ 10712767 w 10982325"/>
              <a:gd name="connsiteY253" fmla="*/ 1083459 h 3676650"/>
              <a:gd name="connsiteX254" fmla="*/ 10722292 w 10982325"/>
              <a:gd name="connsiteY254" fmla="*/ 1093842 h 3676650"/>
              <a:gd name="connsiteX255" fmla="*/ 10740771 w 10982325"/>
              <a:gd name="connsiteY255" fmla="*/ 1120035 h 3676650"/>
              <a:gd name="connsiteX256" fmla="*/ 10762202 w 10982325"/>
              <a:gd name="connsiteY256" fmla="*/ 1154897 h 3676650"/>
              <a:gd name="connsiteX257" fmla="*/ 10712767 w 10982325"/>
              <a:gd name="connsiteY257" fmla="*/ 1176509 h 3676650"/>
              <a:gd name="connsiteX258" fmla="*/ 10617517 w 10982325"/>
              <a:gd name="connsiteY258" fmla="*/ 1217400 h 3676650"/>
              <a:gd name="connsiteX259" fmla="*/ 10519410 w 10982325"/>
              <a:gd name="connsiteY259" fmla="*/ 1234469 h 3676650"/>
              <a:gd name="connsiteX260" fmla="*/ 10402729 w 10982325"/>
              <a:gd name="connsiteY260" fmla="*/ 1245632 h 3676650"/>
              <a:gd name="connsiteX261" fmla="*/ 10360342 w 10982325"/>
              <a:gd name="connsiteY261" fmla="*/ 1278627 h 3676650"/>
              <a:gd name="connsiteX262" fmla="*/ 10339101 w 10982325"/>
              <a:gd name="connsiteY262" fmla="*/ 1303706 h 3676650"/>
              <a:gd name="connsiteX263" fmla="*/ 10293667 w 10982325"/>
              <a:gd name="connsiteY263" fmla="*/ 1349483 h 3676650"/>
              <a:gd name="connsiteX264" fmla="*/ 10275189 w 10982325"/>
              <a:gd name="connsiteY264" fmla="*/ 1359684 h 3676650"/>
              <a:gd name="connsiteX265" fmla="*/ 10250995 w 10982325"/>
              <a:gd name="connsiteY265" fmla="*/ 1368914 h 3676650"/>
              <a:gd name="connsiteX266" fmla="*/ 10198037 w 10982325"/>
              <a:gd name="connsiteY266" fmla="*/ 1399813 h 3676650"/>
              <a:gd name="connsiteX267" fmla="*/ 10150792 w 10982325"/>
              <a:gd name="connsiteY267" fmla="*/ 1428693 h 3676650"/>
              <a:gd name="connsiteX268" fmla="*/ 10131742 w 10982325"/>
              <a:gd name="connsiteY268" fmla="*/ 1435884 h 3676650"/>
              <a:gd name="connsiteX269" fmla="*/ 10112692 w 10982325"/>
              <a:gd name="connsiteY269" fmla="*/ 1426359 h 3676650"/>
              <a:gd name="connsiteX270" fmla="*/ 10085737 w 10982325"/>
              <a:gd name="connsiteY270" fmla="*/ 1416834 h 3676650"/>
              <a:gd name="connsiteX271" fmla="*/ 10051542 w 10982325"/>
              <a:gd name="connsiteY271" fmla="*/ 1409690 h 3676650"/>
              <a:gd name="connsiteX272" fmla="*/ 10038112 w 10982325"/>
              <a:gd name="connsiteY272" fmla="*/ 1401813 h 3676650"/>
              <a:gd name="connsiteX273" fmla="*/ 9944195 w 10982325"/>
              <a:gd name="connsiteY273" fmla="*/ 1393489 h 3676650"/>
              <a:gd name="connsiteX274" fmla="*/ 9851613 w 10982325"/>
              <a:gd name="connsiteY274" fmla="*/ 1372791 h 3676650"/>
              <a:gd name="connsiteX275" fmla="*/ 9751600 w 10982325"/>
              <a:gd name="connsiteY275" fmla="*/ 1359684 h 3676650"/>
              <a:gd name="connsiteX276" fmla="*/ 9650730 w 10982325"/>
              <a:gd name="connsiteY276" fmla="*/ 1350159 h 3676650"/>
              <a:gd name="connsiteX277" fmla="*/ 9596724 w 10982325"/>
              <a:gd name="connsiteY277" fmla="*/ 1350035 h 3676650"/>
              <a:gd name="connsiteX278" fmla="*/ 9550051 w 10982325"/>
              <a:gd name="connsiteY278" fmla="*/ 1365380 h 3676650"/>
              <a:gd name="connsiteX279" fmla="*/ 9491224 w 10982325"/>
              <a:gd name="connsiteY279" fmla="*/ 1355979 h 3676650"/>
              <a:gd name="connsiteX280" fmla="*/ 9397432 w 10982325"/>
              <a:gd name="connsiteY280" fmla="*/ 1373515 h 3676650"/>
              <a:gd name="connsiteX281" fmla="*/ 9358865 w 10982325"/>
              <a:gd name="connsiteY281" fmla="*/ 1401718 h 3676650"/>
              <a:gd name="connsiteX282" fmla="*/ 9310602 w 10982325"/>
              <a:gd name="connsiteY282" fmla="*/ 1416710 h 3676650"/>
              <a:gd name="connsiteX283" fmla="*/ 9266634 w 10982325"/>
              <a:gd name="connsiteY283" fmla="*/ 1426607 h 3676650"/>
              <a:gd name="connsiteX284" fmla="*/ 9226868 w 10982325"/>
              <a:gd name="connsiteY284" fmla="*/ 1425559 h 3676650"/>
              <a:gd name="connsiteX285" fmla="*/ 9119464 w 10982325"/>
              <a:gd name="connsiteY285" fmla="*/ 1434065 h 3676650"/>
              <a:gd name="connsiteX286" fmla="*/ 8931593 w 10982325"/>
              <a:gd name="connsiteY286" fmla="*/ 1478356 h 3676650"/>
              <a:gd name="connsiteX287" fmla="*/ 8920162 w 10982325"/>
              <a:gd name="connsiteY287" fmla="*/ 1510179 h 3676650"/>
              <a:gd name="connsiteX288" fmla="*/ 8803005 w 10982325"/>
              <a:gd name="connsiteY288" fmla="*/ 1512084 h 3676650"/>
              <a:gd name="connsiteX289" fmla="*/ 8683943 w 10982325"/>
              <a:gd name="connsiteY289" fmla="*/ 1512084 h 3676650"/>
              <a:gd name="connsiteX290" fmla="*/ 8588969 w 10982325"/>
              <a:gd name="connsiteY290" fmla="*/ 1494901 h 3676650"/>
              <a:gd name="connsiteX291" fmla="*/ 8598494 w 10982325"/>
              <a:gd name="connsiteY291" fmla="*/ 1483138 h 3676650"/>
              <a:gd name="connsiteX292" fmla="*/ 8595836 w 10982325"/>
              <a:gd name="connsiteY292" fmla="*/ 1474137 h 3676650"/>
              <a:gd name="connsiteX293" fmla="*/ 8579168 w 10982325"/>
              <a:gd name="connsiteY293" fmla="*/ 1487548 h 3676650"/>
              <a:gd name="connsiteX294" fmla="*/ 8550230 w 10982325"/>
              <a:gd name="connsiteY294" fmla="*/ 1486672 h 3676650"/>
              <a:gd name="connsiteX295" fmla="*/ 8493443 w 10982325"/>
              <a:gd name="connsiteY295" fmla="*/ 1501759 h 3676650"/>
              <a:gd name="connsiteX296" fmla="*/ 8457724 w 10982325"/>
              <a:gd name="connsiteY296" fmla="*/ 1519723 h 3676650"/>
              <a:gd name="connsiteX297" fmla="*/ 8412480 w 10982325"/>
              <a:gd name="connsiteY297" fmla="*/ 1521352 h 3676650"/>
              <a:gd name="connsiteX298" fmla="*/ 8350568 w 10982325"/>
              <a:gd name="connsiteY298" fmla="*/ 1507322 h 3676650"/>
              <a:gd name="connsiteX299" fmla="*/ 8360093 w 10982325"/>
              <a:gd name="connsiteY299" fmla="*/ 1493034 h 3676650"/>
              <a:gd name="connsiteX300" fmla="*/ 8369618 w 10982325"/>
              <a:gd name="connsiteY300" fmla="*/ 1478747 h 3676650"/>
              <a:gd name="connsiteX301" fmla="*/ 8346491 w 10982325"/>
              <a:gd name="connsiteY301" fmla="*/ 1464459 h 3676650"/>
              <a:gd name="connsiteX302" fmla="*/ 8309067 w 10982325"/>
              <a:gd name="connsiteY302" fmla="*/ 1478747 h 3676650"/>
              <a:gd name="connsiteX303" fmla="*/ 8207693 w 10982325"/>
              <a:gd name="connsiteY303" fmla="*/ 1483509 h 3676650"/>
              <a:gd name="connsiteX304" fmla="*/ 8095650 w 10982325"/>
              <a:gd name="connsiteY304" fmla="*/ 1482490 h 3676650"/>
              <a:gd name="connsiteX305" fmla="*/ 8052912 w 10982325"/>
              <a:gd name="connsiteY305" fmla="*/ 1501331 h 3676650"/>
              <a:gd name="connsiteX306" fmla="*/ 8026718 w 10982325"/>
              <a:gd name="connsiteY306" fmla="*/ 1534678 h 3676650"/>
              <a:gd name="connsiteX307" fmla="*/ 8012430 w 10982325"/>
              <a:gd name="connsiteY307" fmla="*/ 1563157 h 3676650"/>
              <a:gd name="connsiteX308" fmla="*/ 8046549 w 10982325"/>
              <a:gd name="connsiteY308" fmla="*/ 1607334 h 3676650"/>
              <a:gd name="connsiteX309" fmla="*/ 8064818 w 10982325"/>
              <a:gd name="connsiteY309" fmla="*/ 1616221 h 3676650"/>
              <a:gd name="connsiteX310" fmla="*/ 8085811 w 10982325"/>
              <a:gd name="connsiteY310" fmla="*/ 1631766 h 3676650"/>
              <a:gd name="connsiteX311" fmla="*/ 8131493 w 10982325"/>
              <a:gd name="connsiteY311" fmla="*/ 1682277 h 3676650"/>
              <a:gd name="connsiteX312" fmla="*/ 8086249 w 10982325"/>
              <a:gd name="connsiteY312" fmla="*/ 1707966 h 3676650"/>
              <a:gd name="connsiteX313" fmla="*/ 8031480 w 10982325"/>
              <a:gd name="connsiteY313" fmla="*/ 1721558 h 3676650"/>
              <a:gd name="connsiteX314" fmla="*/ 7979302 w 10982325"/>
              <a:gd name="connsiteY314" fmla="*/ 1734026 h 3676650"/>
              <a:gd name="connsiteX315" fmla="*/ 7933258 w 10982325"/>
              <a:gd name="connsiteY315" fmla="*/ 1749600 h 3676650"/>
              <a:gd name="connsiteX316" fmla="*/ 7912284 w 10982325"/>
              <a:gd name="connsiteY316" fmla="*/ 1759734 h 3676650"/>
              <a:gd name="connsiteX317" fmla="*/ 7891653 w 10982325"/>
              <a:gd name="connsiteY317" fmla="*/ 1781165 h 3676650"/>
              <a:gd name="connsiteX318" fmla="*/ 7832236 w 10982325"/>
              <a:gd name="connsiteY318" fmla="*/ 1795215 h 3676650"/>
              <a:gd name="connsiteX319" fmla="*/ 7672988 w 10982325"/>
              <a:gd name="connsiteY319" fmla="*/ 1781089 h 3676650"/>
              <a:gd name="connsiteX320" fmla="*/ 7523760 w 10982325"/>
              <a:gd name="connsiteY320" fmla="*/ 1770088 h 3676650"/>
              <a:gd name="connsiteX321" fmla="*/ 7469505 w 10982325"/>
              <a:gd name="connsiteY321" fmla="*/ 1769269 h 3676650"/>
              <a:gd name="connsiteX322" fmla="*/ 7367673 w 10982325"/>
              <a:gd name="connsiteY322" fmla="*/ 1745790 h 3676650"/>
              <a:gd name="connsiteX323" fmla="*/ 7266251 w 10982325"/>
              <a:gd name="connsiteY323" fmla="*/ 1736884 h 3676650"/>
              <a:gd name="connsiteX324" fmla="*/ 7176230 w 10982325"/>
              <a:gd name="connsiteY324" fmla="*/ 1724635 h 3676650"/>
              <a:gd name="connsiteX325" fmla="*/ 7079999 w 10982325"/>
              <a:gd name="connsiteY325" fmla="*/ 1712109 h 3676650"/>
              <a:gd name="connsiteX326" fmla="*/ 6978968 w 10982325"/>
              <a:gd name="connsiteY326" fmla="*/ 1721634 h 3676650"/>
              <a:gd name="connsiteX327" fmla="*/ 6964680 w 10982325"/>
              <a:gd name="connsiteY327" fmla="*/ 1731159 h 3676650"/>
              <a:gd name="connsiteX328" fmla="*/ 6950393 w 10982325"/>
              <a:gd name="connsiteY328" fmla="*/ 1745447 h 3676650"/>
              <a:gd name="connsiteX329" fmla="*/ 6959918 w 10982325"/>
              <a:gd name="connsiteY329" fmla="*/ 1759734 h 3676650"/>
              <a:gd name="connsiteX330" fmla="*/ 6969443 w 10982325"/>
              <a:gd name="connsiteY330" fmla="*/ 1773260 h 3676650"/>
              <a:gd name="connsiteX331" fmla="*/ 6876574 w 10982325"/>
              <a:gd name="connsiteY331" fmla="*/ 1782013 h 3676650"/>
              <a:gd name="connsiteX332" fmla="*/ 6759893 w 10982325"/>
              <a:gd name="connsiteY332" fmla="*/ 1742237 h 3676650"/>
              <a:gd name="connsiteX333" fmla="*/ 6724174 w 10982325"/>
              <a:gd name="connsiteY333" fmla="*/ 1708699 h 3676650"/>
              <a:gd name="connsiteX334" fmla="*/ 6639097 w 10982325"/>
              <a:gd name="connsiteY334" fmla="*/ 1702699 h 3676650"/>
              <a:gd name="connsiteX335" fmla="*/ 6583461 w 10982325"/>
              <a:gd name="connsiteY335" fmla="*/ 1722330 h 3676650"/>
              <a:gd name="connsiteX336" fmla="*/ 6539960 w 10982325"/>
              <a:gd name="connsiteY336" fmla="*/ 1735779 h 3676650"/>
              <a:gd name="connsiteX337" fmla="*/ 6502718 w 10982325"/>
              <a:gd name="connsiteY337" fmla="*/ 1749676 h 3676650"/>
              <a:gd name="connsiteX338" fmla="*/ 6453959 w 10982325"/>
              <a:gd name="connsiteY338" fmla="*/ 1770764 h 3676650"/>
              <a:gd name="connsiteX339" fmla="*/ 6336163 w 10982325"/>
              <a:gd name="connsiteY339" fmla="*/ 1759734 h 3676650"/>
              <a:gd name="connsiteX340" fmla="*/ 6236018 w 10982325"/>
              <a:gd name="connsiteY340" fmla="*/ 1775041 h 3676650"/>
              <a:gd name="connsiteX341" fmla="*/ 6222406 w 10982325"/>
              <a:gd name="connsiteY341" fmla="*/ 1785128 h 3676650"/>
              <a:gd name="connsiteX342" fmla="*/ 6173743 w 10982325"/>
              <a:gd name="connsiteY342" fmla="*/ 1773326 h 3676650"/>
              <a:gd name="connsiteX343" fmla="*/ 6144740 w 10982325"/>
              <a:gd name="connsiteY343" fmla="*/ 1785804 h 3676650"/>
              <a:gd name="connsiteX344" fmla="*/ 6124832 w 10982325"/>
              <a:gd name="connsiteY344" fmla="*/ 1821856 h 3676650"/>
              <a:gd name="connsiteX345" fmla="*/ 6095219 w 10982325"/>
              <a:gd name="connsiteY345" fmla="*/ 1827876 h 3676650"/>
              <a:gd name="connsiteX346" fmla="*/ 6064339 w 10982325"/>
              <a:gd name="connsiteY346" fmla="*/ 1816884 h 3676650"/>
              <a:gd name="connsiteX347" fmla="*/ 6031230 w 10982325"/>
              <a:gd name="connsiteY347" fmla="*/ 1807359 h 3676650"/>
              <a:gd name="connsiteX348" fmla="*/ 5997331 w 10982325"/>
              <a:gd name="connsiteY348" fmla="*/ 1797834 h 3676650"/>
              <a:gd name="connsiteX349" fmla="*/ 5969318 w 10982325"/>
              <a:gd name="connsiteY349" fmla="*/ 1788309 h 3676650"/>
              <a:gd name="connsiteX350" fmla="*/ 5902643 w 10982325"/>
              <a:gd name="connsiteY350" fmla="*/ 1778784 h 3676650"/>
              <a:gd name="connsiteX351" fmla="*/ 5835968 w 10982325"/>
              <a:gd name="connsiteY351" fmla="*/ 1792062 h 3676650"/>
              <a:gd name="connsiteX352" fmla="*/ 5678024 w 10982325"/>
              <a:gd name="connsiteY352" fmla="*/ 1816884 h 3676650"/>
              <a:gd name="connsiteX353" fmla="*/ 5550218 w 10982325"/>
              <a:gd name="connsiteY353" fmla="*/ 1826409 h 3676650"/>
              <a:gd name="connsiteX354" fmla="*/ 5526405 w 10982325"/>
              <a:gd name="connsiteY354" fmla="*/ 1835934 h 3676650"/>
              <a:gd name="connsiteX355" fmla="*/ 5502593 w 10982325"/>
              <a:gd name="connsiteY355" fmla="*/ 1864509 h 3676650"/>
              <a:gd name="connsiteX356" fmla="*/ 5474018 w 10982325"/>
              <a:gd name="connsiteY356" fmla="*/ 1893084 h 3676650"/>
              <a:gd name="connsiteX357" fmla="*/ 5445443 w 10982325"/>
              <a:gd name="connsiteY357" fmla="*/ 1902609 h 3676650"/>
              <a:gd name="connsiteX358" fmla="*/ 5424678 w 10982325"/>
              <a:gd name="connsiteY358" fmla="*/ 1890808 h 3676650"/>
              <a:gd name="connsiteX359" fmla="*/ 5388293 w 10982325"/>
              <a:gd name="connsiteY359" fmla="*/ 1878330 h 3676650"/>
              <a:gd name="connsiteX360" fmla="*/ 5313531 w 10982325"/>
              <a:gd name="connsiteY360" fmla="*/ 1887303 h 3676650"/>
              <a:gd name="connsiteX361" fmla="*/ 5231559 w 10982325"/>
              <a:gd name="connsiteY361" fmla="*/ 1903743 h 3676650"/>
              <a:gd name="connsiteX362" fmla="*/ 5219900 w 10982325"/>
              <a:gd name="connsiteY362" fmla="*/ 1909753 h 3676650"/>
              <a:gd name="connsiteX363" fmla="*/ 5194716 w 10982325"/>
              <a:gd name="connsiteY363" fmla="*/ 1891675 h 3676650"/>
              <a:gd name="connsiteX364" fmla="*/ 5045393 w 10982325"/>
              <a:gd name="connsiteY364" fmla="*/ 1902219 h 3676650"/>
              <a:gd name="connsiteX365" fmla="*/ 5005635 w 10982325"/>
              <a:gd name="connsiteY365" fmla="*/ 1914716 h 3676650"/>
              <a:gd name="connsiteX366" fmla="*/ 4912043 w 10982325"/>
              <a:gd name="connsiteY366" fmla="*/ 1999440 h 3676650"/>
              <a:gd name="connsiteX367" fmla="*/ 4943266 w 10982325"/>
              <a:gd name="connsiteY367" fmla="*/ 2026434 h 3676650"/>
              <a:gd name="connsiteX368" fmla="*/ 4990796 w 10982325"/>
              <a:gd name="connsiteY368" fmla="*/ 2007384 h 3676650"/>
              <a:gd name="connsiteX369" fmla="*/ 5033391 w 10982325"/>
              <a:gd name="connsiteY369" fmla="*/ 1987610 h 3676650"/>
              <a:gd name="connsiteX370" fmla="*/ 5145262 w 10982325"/>
              <a:gd name="connsiteY370" fmla="*/ 1982476 h 3676650"/>
              <a:gd name="connsiteX371" fmla="*/ 5242894 w 10982325"/>
              <a:gd name="connsiteY371" fmla="*/ 1994554 h 3676650"/>
              <a:gd name="connsiteX372" fmla="*/ 5254943 w 10982325"/>
              <a:gd name="connsiteY372" fmla="*/ 1999688 h 3676650"/>
              <a:gd name="connsiteX373" fmla="*/ 5283518 w 10982325"/>
              <a:gd name="connsiteY373" fmla="*/ 1988334 h 3676650"/>
              <a:gd name="connsiteX374" fmla="*/ 5312093 w 10982325"/>
              <a:gd name="connsiteY374" fmla="*/ 2002622 h 3676650"/>
              <a:gd name="connsiteX375" fmla="*/ 5347983 w 10982325"/>
              <a:gd name="connsiteY375" fmla="*/ 1997859 h 3676650"/>
              <a:gd name="connsiteX376" fmla="*/ 5412105 w 10982325"/>
              <a:gd name="connsiteY376" fmla="*/ 1988334 h 3676650"/>
              <a:gd name="connsiteX377" fmla="*/ 5441242 w 10982325"/>
              <a:gd name="connsiteY377" fmla="*/ 1997859 h 3676650"/>
              <a:gd name="connsiteX378" fmla="*/ 5464493 w 10982325"/>
              <a:gd name="connsiteY378" fmla="*/ 2026434 h 3676650"/>
              <a:gd name="connsiteX379" fmla="*/ 5464493 w 10982325"/>
              <a:gd name="connsiteY379" fmla="*/ 2055009 h 3676650"/>
              <a:gd name="connsiteX380" fmla="*/ 5321618 w 10982325"/>
              <a:gd name="connsiteY380" fmla="*/ 2055009 h 3676650"/>
              <a:gd name="connsiteX381" fmla="*/ 5178743 w 10982325"/>
              <a:gd name="connsiteY381" fmla="*/ 2040722 h 3676650"/>
              <a:gd name="connsiteX382" fmla="*/ 5164455 w 10982325"/>
              <a:gd name="connsiteY382" fmla="*/ 2026434 h 3676650"/>
              <a:gd name="connsiteX383" fmla="*/ 5150168 w 10982325"/>
              <a:gd name="connsiteY383" fmla="*/ 2053419 h 3676650"/>
              <a:gd name="connsiteX384" fmla="*/ 5150168 w 10982325"/>
              <a:gd name="connsiteY384" fmla="*/ 2080393 h 3676650"/>
              <a:gd name="connsiteX385" fmla="*/ 5023619 w 10982325"/>
              <a:gd name="connsiteY385" fmla="*/ 2078707 h 3676650"/>
              <a:gd name="connsiteX386" fmla="*/ 4897079 w 10982325"/>
              <a:gd name="connsiteY386" fmla="*/ 2094595 h 3676650"/>
              <a:gd name="connsiteX387" fmla="*/ 4923044 w 10982325"/>
              <a:gd name="connsiteY387" fmla="*/ 2112159 h 3676650"/>
              <a:gd name="connsiteX388" fmla="*/ 4954905 w 10982325"/>
              <a:gd name="connsiteY388" fmla="*/ 2121684 h 3676650"/>
              <a:gd name="connsiteX389" fmla="*/ 5051517 w 10982325"/>
              <a:gd name="connsiteY389" fmla="*/ 2131209 h 3676650"/>
              <a:gd name="connsiteX390" fmla="*/ 5138328 w 10982325"/>
              <a:gd name="connsiteY390" fmla="*/ 2142916 h 3676650"/>
              <a:gd name="connsiteX391" fmla="*/ 5151292 w 10982325"/>
              <a:gd name="connsiteY391" fmla="*/ 2172710 h 3676650"/>
              <a:gd name="connsiteX392" fmla="*/ 5249647 w 10982325"/>
              <a:gd name="connsiteY392" fmla="*/ 2186531 h 3676650"/>
              <a:gd name="connsiteX393" fmla="*/ 5331143 w 10982325"/>
              <a:gd name="connsiteY393" fmla="*/ 2199837 h 3676650"/>
              <a:gd name="connsiteX394" fmla="*/ 5090703 w 10982325"/>
              <a:gd name="connsiteY394" fmla="*/ 2233003 h 3676650"/>
              <a:gd name="connsiteX395" fmla="*/ 4882563 w 10982325"/>
              <a:gd name="connsiteY395" fmla="*/ 2241928 h 3676650"/>
              <a:gd name="connsiteX396" fmla="*/ 4702493 w 10982325"/>
              <a:gd name="connsiteY396" fmla="*/ 2265893 h 3676650"/>
              <a:gd name="connsiteX397" fmla="*/ 4609281 w 10982325"/>
              <a:gd name="connsiteY397" fmla="*/ 2276780 h 3676650"/>
              <a:gd name="connsiteX398" fmla="*/ 4442813 w 10982325"/>
              <a:gd name="connsiteY398" fmla="*/ 2289162 h 3676650"/>
              <a:gd name="connsiteX399" fmla="*/ 4285203 w 10982325"/>
              <a:gd name="connsiteY399" fmla="*/ 2302002 h 3676650"/>
              <a:gd name="connsiteX400" fmla="*/ 4246322 w 10982325"/>
              <a:gd name="connsiteY400" fmla="*/ 2312184 h 3676650"/>
              <a:gd name="connsiteX401" fmla="*/ 4192343 w 10982325"/>
              <a:gd name="connsiteY401" fmla="*/ 2326177 h 3676650"/>
              <a:gd name="connsiteX402" fmla="*/ 4048811 w 10982325"/>
              <a:gd name="connsiteY402" fmla="*/ 2330968 h 3676650"/>
              <a:gd name="connsiteX403" fmla="*/ 4014445 w 10982325"/>
              <a:gd name="connsiteY403" fmla="*/ 2340493 h 3676650"/>
              <a:gd name="connsiteX404" fmla="*/ 3961105 w 10982325"/>
              <a:gd name="connsiteY404" fmla="*/ 2359809 h 3676650"/>
              <a:gd name="connsiteX405" fmla="*/ 3919595 w 10982325"/>
              <a:gd name="connsiteY405" fmla="*/ 2372544 h 3676650"/>
              <a:gd name="connsiteX406" fmla="*/ 3826050 w 10982325"/>
              <a:gd name="connsiteY406" fmla="*/ 2391861 h 3676650"/>
              <a:gd name="connsiteX407" fmla="*/ 3734657 w 10982325"/>
              <a:gd name="connsiteY407" fmla="*/ 2412463 h 3676650"/>
              <a:gd name="connsiteX408" fmla="*/ 3712550 w 10982325"/>
              <a:gd name="connsiteY408" fmla="*/ 2426484 h 3676650"/>
              <a:gd name="connsiteX409" fmla="*/ 3673793 w 10982325"/>
              <a:gd name="connsiteY409" fmla="*/ 2463727 h 3676650"/>
              <a:gd name="connsiteX410" fmla="*/ 3698081 w 10982325"/>
              <a:gd name="connsiteY410" fmla="*/ 2479844 h 3676650"/>
              <a:gd name="connsiteX411" fmla="*/ 3718951 w 10982325"/>
              <a:gd name="connsiteY411" fmla="*/ 2501456 h 3676650"/>
              <a:gd name="connsiteX412" fmla="*/ 3704187 w 10982325"/>
              <a:gd name="connsiteY412" fmla="*/ 2514600 h 3676650"/>
              <a:gd name="connsiteX413" fmla="*/ 3692843 w 10982325"/>
              <a:gd name="connsiteY413" fmla="*/ 2531269 h 3676650"/>
              <a:gd name="connsiteX414" fmla="*/ 3711331 w 10982325"/>
              <a:gd name="connsiteY414" fmla="*/ 2550319 h 3676650"/>
              <a:gd name="connsiteX415" fmla="*/ 3707130 w 10982325"/>
              <a:gd name="connsiteY415" fmla="*/ 2586743 h 3676650"/>
              <a:gd name="connsiteX416" fmla="*/ 3588068 w 10982325"/>
              <a:gd name="connsiteY416" fmla="*/ 2612031 h 3676650"/>
              <a:gd name="connsiteX417" fmla="*/ 3490436 w 10982325"/>
              <a:gd name="connsiteY417" fmla="*/ 2635910 h 3676650"/>
              <a:gd name="connsiteX418" fmla="*/ 3417380 w 10982325"/>
              <a:gd name="connsiteY418" fmla="*/ 2654322 h 3676650"/>
              <a:gd name="connsiteX419" fmla="*/ 3329273 w 10982325"/>
              <a:gd name="connsiteY419" fmla="*/ 2673011 h 3676650"/>
              <a:gd name="connsiteX420" fmla="*/ 3197543 w 10982325"/>
              <a:gd name="connsiteY420" fmla="*/ 2694270 h 3676650"/>
              <a:gd name="connsiteX421" fmla="*/ 3177550 w 10982325"/>
              <a:gd name="connsiteY421" fmla="*/ 2702719 h 3676650"/>
              <a:gd name="connsiteX422" fmla="*/ 3127544 w 10982325"/>
              <a:gd name="connsiteY422" fmla="*/ 2716197 h 3676650"/>
              <a:gd name="connsiteX423" fmla="*/ 3052286 w 10982325"/>
              <a:gd name="connsiteY423" fmla="*/ 2735828 h 3676650"/>
              <a:gd name="connsiteX424" fmla="*/ 3007043 w 10982325"/>
              <a:gd name="connsiteY424" fmla="*/ 2750030 h 3676650"/>
              <a:gd name="connsiteX425" fmla="*/ 2957036 w 10982325"/>
              <a:gd name="connsiteY425" fmla="*/ 2764269 h 3676650"/>
              <a:gd name="connsiteX426" fmla="*/ 2843155 w 10982325"/>
              <a:gd name="connsiteY426" fmla="*/ 2798893 h 3676650"/>
              <a:gd name="connsiteX427" fmla="*/ 2788387 w 10982325"/>
              <a:gd name="connsiteY427" fmla="*/ 2813295 h 3676650"/>
              <a:gd name="connsiteX428" fmla="*/ 2749868 w 10982325"/>
              <a:gd name="connsiteY428" fmla="*/ 2827068 h 3676650"/>
              <a:gd name="connsiteX429" fmla="*/ 2695099 w 10982325"/>
              <a:gd name="connsiteY429" fmla="*/ 2841317 h 3676650"/>
              <a:gd name="connsiteX430" fmla="*/ 2630805 w 10982325"/>
              <a:gd name="connsiteY430" fmla="*/ 2855433 h 3676650"/>
              <a:gd name="connsiteX431" fmla="*/ 2584809 w 10982325"/>
              <a:gd name="connsiteY431" fmla="*/ 2869749 h 3676650"/>
              <a:gd name="connsiteX432" fmla="*/ 2538041 w 10982325"/>
              <a:gd name="connsiteY432" fmla="*/ 2899182 h 3676650"/>
              <a:gd name="connsiteX433" fmla="*/ 2481644 w 10982325"/>
              <a:gd name="connsiteY433" fmla="*/ 2921794 h 3676650"/>
              <a:gd name="connsiteX434" fmla="*/ 2435543 w 10982325"/>
              <a:gd name="connsiteY434" fmla="*/ 2931319 h 3676650"/>
              <a:gd name="connsiteX435" fmla="*/ 2406444 w 10982325"/>
              <a:gd name="connsiteY435" fmla="*/ 2940844 h 3676650"/>
              <a:gd name="connsiteX436" fmla="*/ 2287924 w 10982325"/>
              <a:gd name="connsiteY436" fmla="*/ 2988440 h 3676650"/>
              <a:gd name="connsiteX437" fmla="*/ 2251024 w 10982325"/>
              <a:gd name="connsiteY437" fmla="*/ 2997994 h 3676650"/>
              <a:gd name="connsiteX438" fmla="*/ 2192655 w 10982325"/>
              <a:gd name="connsiteY438" fmla="*/ 3026569 h 3676650"/>
              <a:gd name="connsiteX439" fmla="*/ 2149183 w 10982325"/>
              <a:gd name="connsiteY439" fmla="*/ 3055144 h 3676650"/>
              <a:gd name="connsiteX440" fmla="*/ 2121218 w 10982325"/>
              <a:gd name="connsiteY440" fmla="*/ 3069431 h 3676650"/>
              <a:gd name="connsiteX441" fmla="*/ 2096243 w 10982325"/>
              <a:gd name="connsiteY441" fmla="*/ 3083719 h 3676650"/>
              <a:gd name="connsiteX442" fmla="*/ 2083118 w 10982325"/>
              <a:gd name="connsiteY442" fmla="*/ 3092806 h 3676650"/>
              <a:gd name="connsiteX443" fmla="*/ 2047399 w 10982325"/>
              <a:gd name="connsiteY443" fmla="*/ 3108541 h 3676650"/>
              <a:gd name="connsiteX444" fmla="*/ 2000002 w 10982325"/>
              <a:gd name="connsiteY444" fmla="*/ 3131696 h 3676650"/>
              <a:gd name="connsiteX445" fmla="*/ 1963131 w 10982325"/>
              <a:gd name="connsiteY445" fmla="*/ 3154537 h 3676650"/>
              <a:gd name="connsiteX446" fmla="*/ 1924126 w 10982325"/>
              <a:gd name="connsiteY446" fmla="*/ 3174673 h 3676650"/>
              <a:gd name="connsiteX447" fmla="*/ 1891941 w 10982325"/>
              <a:gd name="connsiteY447" fmla="*/ 3188494 h 3676650"/>
              <a:gd name="connsiteX448" fmla="*/ 1873568 w 10982325"/>
              <a:gd name="connsiteY448" fmla="*/ 3198019 h 3676650"/>
              <a:gd name="connsiteX449" fmla="*/ 1861061 w 10982325"/>
              <a:gd name="connsiteY449" fmla="*/ 3207544 h 3676650"/>
              <a:gd name="connsiteX450" fmla="*/ 1821180 w 10982325"/>
              <a:gd name="connsiteY450" fmla="*/ 3236119 h 3676650"/>
              <a:gd name="connsiteX451" fmla="*/ 1781299 w 10982325"/>
              <a:gd name="connsiteY451" fmla="*/ 3264694 h 3676650"/>
              <a:gd name="connsiteX452" fmla="*/ 1768793 w 10982325"/>
              <a:gd name="connsiteY452" fmla="*/ 3278981 h 3676650"/>
              <a:gd name="connsiteX453" fmla="*/ 1758953 w 10982325"/>
              <a:gd name="connsiteY453" fmla="*/ 3293269 h 3676650"/>
              <a:gd name="connsiteX454" fmla="*/ 1721168 w 10982325"/>
              <a:gd name="connsiteY454" fmla="*/ 3321844 h 3676650"/>
              <a:gd name="connsiteX455" fmla="*/ 1641567 w 10982325"/>
              <a:gd name="connsiteY455" fmla="*/ 3336131 h 3676650"/>
              <a:gd name="connsiteX456" fmla="*/ 1590132 w 10982325"/>
              <a:gd name="connsiteY456" fmla="*/ 3332864 h 3676650"/>
              <a:gd name="connsiteX457" fmla="*/ 1563538 w 10982325"/>
              <a:gd name="connsiteY457" fmla="*/ 3330969 h 3676650"/>
              <a:gd name="connsiteX458" fmla="*/ 1551223 w 10982325"/>
              <a:gd name="connsiteY458" fmla="*/ 3251054 h 3676650"/>
              <a:gd name="connsiteX459" fmla="*/ 1537811 w 10982325"/>
              <a:gd name="connsiteY459" fmla="*/ 3180817 h 3676650"/>
              <a:gd name="connsiteX460" fmla="*/ 1521143 w 10982325"/>
              <a:gd name="connsiteY460" fmla="*/ 3192551 h 3676650"/>
              <a:gd name="connsiteX461" fmla="*/ 1511618 w 10982325"/>
              <a:gd name="connsiteY461" fmla="*/ 3207544 h 3676650"/>
              <a:gd name="connsiteX462" fmla="*/ 1502093 w 10982325"/>
              <a:gd name="connsiteY462" fmla="*/ 3221831 h 3676650"/>
              <a:gd name="connsiteX463" fmla="*/ 1487805 w 10982325"/>
              <a:gd name="connsiteY463" fmla="*/ 3236119 h 3676650"/>
              <a:gd name="connsiteX464" fmla="*/ 1485424 w 10982325"/>
              <a:gd name="connsiteY464" fmla="*/ 3324568 h 3676650"/>
              <a:gd name="connsiteX465" fmla="*/ 1485424 w 10982325"/>
              <a:gd name="connsiteY465" fmla="*/ 3349038 h 3676650"/>
              <a:gd name="connsiteX466" fmla="*/ 1482290 w 10982325"/>
              <a:gd name="connsiteY466" fmla="*/ 3398044 h 3676650"/>
              <a:gd name="connsiteX467" fmla="*/ 1495035 w 10982325"/>
              <a:gd name="connsiteY467" fmla="*/ 3466062 h 3676650"/>
              <a:gd name="connsiteX468" fmla="*/ 1473851 w 10982325"/>
              <a:gd name="connsiteY468" fmla="*/ 3460356 h 3676650"/>
              <a:gd name="connsiteX469" fmla="*/ 1439018 w 10982325"/>
              <a:gd name="connsiteY469" fmla="*/ 3445669 h 3676650"/>
              <a:gd name="connsiteX470" fmla="*/ 1416368 w 10982325"/>
              <a:gd name="connsiteY470" fmla="*/ 3488531 h 3676650"/>
              <a:gd name="connsiteX471" fmla="*/ 1392555 w 10982325"/>
              <a:gd name="connsiteY471" fmla="*/ 3531394 h 3676650"/>
              <a:gd name="connsiteX472" fmla="*/ 1368743 w 10982325"/>
              <a:gd name="connsiteY472" fmla="*/ 3512344 h 3676650"/>
              <a:gd name="connsiteX473" fmla="*/ 4357011 w 10982325"/>
              <a:gd name="connsiteY473" fmla="*/ 2211191 h 3676650"/>
              <a:gd name="connsiteX474" fmla="*/ 4338762 w 10982325"/>
              <a:gd name="connsiteY474" fmla="*/ 2210438 h 3676650"/>
              <a:gd name="connsiteX475" fmla="*/ 4344515 w 10982325"/>
              <a:gd name="connsiteY475" fmla="*/ 2216191 h 3676650"/>
              <a:gd name="connsiteX476" fmla="*/ 4357011 w 10982325"/>
              <a:gd name="connsiteY476" fmla="*/ 2211191 h 3676650"/>
              <a:gd name="connsiteX477" fmla="*/ 4809649 w 10982325"/>
              <a:gd name="connsiteY477" fmla="*/ 2182063 h 3676650"/>
              <a:gd name="connsiteX478" fmla="*/ 4785837 w 10982325"/>
              <a:gd name="connsiteY478" fmla="*/ 2182063 h 3676650"/>
              <a:gd name="connsiteX479" fmla="*/ 4797743 w 10982325"/>
              <a:gd name="connsiteY479" fmla="*/ 2186864 h 3676650"/>
              <a:gd name="connsiteX480" fmla="*/ 4809649 w 10982325"/>
              <a:gd name="connsiteY480" fmla="*/ 2182063 h 3676650"/>
              <a:gd name="connsiteX481" fmla="*/ 4866799 w 10982325"/>
              <a:gd name="connsiteY481" fmla="*/ 2182063 h 3676650"/>
              <a:gd name="connsiteX482" fmla="*/ 4842987 w 10982325"/>
              <a:gd name="connsiteY482" fmla="*/ 2182063 h 3676650"/>
              <a:gd name="connsiteX483" fmla="*/ 4854893 w 10982325"/>
              <a:gd name="connsiteY483" fmla="*/ 2186864 h 3676650"/>
              <a:gd name="connsiteX484" fmla="*/ 4866799 w 10982325"/>
              <a:gd name="connsiteY484" fmla="*/ 2182063 h 3676650"/>
              <a:gd name="connsiteX485" fmla="*/ 5493068 w 10982325"/>
              <a:gd name="connsiteY485" fmla="*/ 1864519 h 3676650"/>
              <a:gd name="connsiteX486" fmla="*/ 5484104 w 10982325"/>
              <a:gd name="connsiteY486" fmla="*/ 1854994 h 3676650"/>
              <a:gd name="connsiteX487" fmla="*/ 5469255 w 10982325"/>
              <a:gd name="connsiteY487" fmla="*/ 1864519 h 3676650"/>
              <a:gd name="connsiteX488" fmla="*/ 5478218 w 10982325"/>
              <a:gd name="connsiteY488" fmla="*/ 1874044 h 3676650"/>
              <a:gd name="connsiteX489" fmla="*/ 5493068 w 10982325"/>
              <a:gd name="connsiteY489" fmla="*/ 1864519 h 3676650"/>
              <a:gd name="connsiteX490" fmla="*/ 6085999 w 10982325"/>
              <a:gd name="connsiteY490" fmla="*/ 1791538 h 3676650"/>
              <a:gd name="connsiteX491" fmla="*/ 6062187 w 10982325"/>
              <a:gd name="connsiteY491" fmla="*/ 1791538 h 3676650"/>
              <a:gd name="connsiteX492" fmla="*/ 6074093 w 10982325"/>
              <a:gd name="connsiteY492" fmla="*/ 1796339 h 3676650"/>
              <a:gd name="connsiteX493" fmla="*/ 6085999 w 10982325"/>
              <a:gd name="connsiteY493" fmla="*/ 1791538 h 3676650"/>
              <a:gd name="connsiteX494" fmla="*/ 1106805 w 10982325"/>
              <a:gd name="connsiteY494" fmla="*/ 3036094 h 3676650"/>
              <a:gd name="connsiteX495" fmla="*/ 1109415 w 10982325"/>
              <a:gd name="connsiteY495" fmla="*/ 3015386 h 3676650"/>
              <a:gd name="connsiteX496" fmla="*/ 1125855 w 10982325"/>
              <a:gd name="connsiteY496" fmla="*/ 3017044 h 3676650"/>
              <a:gd name="connsiteX497" fmla="*/ 1123245 w 10982325"/>
              <a:gd name="connsiteY497" fmla="*/ 3037751 h 3676650"/>
              <a:gd name="connsiteX498" fmla="*/ 1106805 w 10982325"/>
              <a:gd name="connsiteY498" fmla="*/ 3036094 h 3676650"/>
              <a:gd name="connsiteX499" fmla="*/ 3797618 w 10982325"/>
              <a:gd name="connsiteY499" fmla="*/ 2569264 h 3676650"/>
              <a:gd name="connsiteX500" fmla="*/ 3878875 w 10982325"/>
              <a:gd name="connsiteY500" fmla="*/ 2531574 h 3676650"/>
              <a:gd name="connsiteX501" fmla="*/ 3937578 w 10982325"/>
              <a:gd name="connsiteY501" fmla="*/ 2502694 h 3676650"/>
              <a:gd name="connsiteX502" fmla="*/ 3986727 w 10982325"/>
              <a:gd name="connsiteY502" fmla="*/ 2474119 h 3676650"/>
              <a:gd name="connsiteX503" fmla="*/ 4030980 w 10982325"/>
              <a:gd name="connsiteY503" fmla="*/ 2464594 h 3676650"/>
              <a:gd name="connsiteX504" fmla="*/ 4064880 w 10982325"/>
              <a:gd name="connsiteY504" fmla="*/ 2455069 h 3676650"/>
              <a:gd name="connsiteX505" fmla="*/ 4069223 w 10982325"/>
              <a:gd name="connsiteY505" fmla="*/ 2497046 h 3676650"/>
              <a:gd name="connsiteX506" fmla="*/ 4039619 w 10982325"/>
              <a:gd name="connsiteY506" fmla="*/ 2526649 h 3676650"/>
              <a:gd name="connsiteX507" fmla="*/ 4003281 w 10982325"/>
              <a:gd name="connsiteY507" fmla="*/ 2550319 h 3676650"/>
              <a:gd name="connsiteX508" fmla="*/ 3963829 w 10982325"/>
              <a:gd name="connsiteY508" fmla="*/ 2559110 h 3676650"/>
              <a:gd name="connsiteX509" fmla="*/ 3876199 w 10982325"/>
              <a:gd name="connsiteY509" fmla="*/ 2574627 h 3676650"/>
              <a:gd name="connsiteX510" fmla="*/ 3797618 w 10982325"/>
              <a:gd name="connsiteY510" fmla="*/ 2569264 h 3676650"/>
              <a:gd name="connsiteX511" fmla="*/ 5359718 w 10982325"/>
              <a:gd name="connsiteY511" fmla="*/ 2221706 h 3676650"/>
              <a:gd name="connsiteX512" fmla="*/ 5388293 w 10982325"/>
              <a:gd name="connsiteY512" fmla="*/ 2207419 h 3676650"/>
              <a:gd name="connsiteX513" fmla="*/ 5416868 w 10982325"/>
              <a:gd name="connsiteY513" fmla="*/ 2221706 h 3676650"/>
              <a:gd name="connsiteX514" fmla="*/ 5388293 w 10982325"/>
              <a:gd name="connsiteY514" fmla="*/ 2235994 h 3676650"/>
              <a:gd name="connsiteX515" fmla="*/ 5359718 w 10982325"/>
              <a:gd name="connsiteY515" fmla="*/ 2221706 h 3676650"/>
              <a:gd name="connsiteX516" fmla="*/ 5435918 w 10982325"/>
              <a:gd name="connsiteY516" fmla="*/ 2208533 h 3676650"/>
              <a:gd name="connsiteX517" fmla="*/ 5524024 w 10982325"/>
              <a:gd name="connsiteY517" fmla="*/ 2178977 h 3676650"/>
              <a:gd name="connsiteX518" fmla="*/ 5569268 w 10982325"/>
              <a:gd name="connsiteY518" fmla="*/ 2193131 h 3676650"/>
              <a:gd name="connsiteX519" fmla="*/ 5531729 w 10982325"/>
              <a:gd name="connsiteY519" fmla="*/ 2207419 h 3676650"/>
              <a:gd name="connsiteX520" fmla="*/ 5488305 w 10982325"/>
              <a:gd name="connsiteY520" fmla="*/ 2216944 h 3676650"/>
              <a:gd name="connsiteX521" fmla="*/ 5459168 w 10982325"/>
              <a:gd name="connsiteY521" fmla="*/ 2226469 h 3676650"/>
              <a:gd name="connsiteX522" fmla="*/ 5435918 w 10982325"/>
              <a:gd name="connsiteY522" fmla="*/ 2208533 h 3676650"/>
              <a:gd name="connsiteX523" fmla="*/ 6578918 w 10982325"/>
              <a:gd name="connsiteY523" fmla="*/ 2031206 h 3676650"/>
              <a:gd name="connsiteX524" fmla="*/ 6597406 w 10982325"/>
              <a:gd name="connsiteY524" fmla="*/ 2007394 h 3676650"/>
              <a:gd name="connsiteX525" fmla="*/ 6620790 w 10982325"/>
              <a:gd name="connsiteY525" fmla="*/ 2039874 h 3676650"/>
              <a:gd name="connsiteX526" fmla="*/ 6578918 w 10982325"/>
              <a:gd name="connsiteY526" fmla="*/ 2031206 h 3676650"/>
              <a:gd name="connsiteX527" fmla="*/ 5778818 w 10982325"/>
              <a:gd name="connsiteY527" fmla="*/ 2026444 h 3676650"/>
              <a:gd name="connsiteX528" fmla="*/ 5768617 w 10982325"/>
              <a:gd name="connsiteY528" fmla="*/ 2016919 h 3676650"/>
              <a:gd name="connsiteX529" fmla="*/ 5731193 w 10982325"/>
              <a:gd name="connsiteY529" fmla="*/ 1965208 h 3676650"/>
              <a:gd name="connsiteX530" fmla="*/ 5755405 w 10982325"/>
              <a:gd name="connsiteY530" fmla="*/ 1940719 h 3676650"/>
              <a:gd name="connsiteX531" fmla="*/ 5800068 w 10982325"/>
              <a:gd name="connsiteY531" fmla="*/ 1959769 h 3676650"/>
              <a:gd name="connsiteX532" fmla="*/ 5856818 w 10982325"/>
              <a:gd name="connsiteY532" fmla="*/ 1978819 h 3676650"/>
              <a:gd name="connsiteX533" fmla="*/ 5893118 w 10982325"/>
              <a:gd name="connsiteY533" fmla="*/ 1997869 h 3676650"/>
              <a:gd name="connsiteX534" fmla="*/ 5850255 w 10982325"/>
              <a:gd name="connsiteY534" fmla="*/ 2016919 h 3676650"/>
              <a:gd name="connsiteX535" fmla="*/ 5807393 w 10982325"/>
              <a:gd name="connsiteY535" fmla="*/ 2026444 h 3676650"/>
              <a:gd name="connsiteX536" fmla="*/ 5793105 w 10982325"/>
              <a:gd name="connsiteY536" fmla="*/ 2035969 h 3676650"/>
              <a:gd name="connsiteX537" fmla="*/ 5778818 w 10982325"/>
              <a:gd name="connsiteY537" fmla="*/ 2026444 h 3676650"/>
              <a:gd name="connsiteX538" fmla="*/ 6074093 w 10982325"/>
              <a:gd name="connsiteY538" fmla="*/ 2012156 h 3676650"/>
              <a:gd name="connsiteX539" fmla="*/ 6088380 w 10982325"/>
              <a:gd name="connsiteY539" fmla="*/ 1997869 h 3676650"/>
              <a:gd name="connsiteX540" fmla="*/ 6102668 w 10982325"/>
              <a:gd name="connsiteY540" fmla="*/ 2012156 h 3676650"/>
              <a:gd name="connsiteX541" fmla="*/ 6088380 w 10982325"/>
              <a:gd name="connsiteY541" fmla="*/ 2026444 h 3676650"/>
              <a:gd name="connsiteX542" fmla="*/ 6074093 w 10982325"/>
              <a:gd name="connsiteY542" fmla="*/ 2012156 h 3676650"/>
              <a:gd name="connsiteX543" fmla="*/ 6207443 w 10982325"/>
              <a:gd name="connsiteY543" fmla="*/ 2012156 h 3676650"/>
              <a:gd name="connsiteX544" fmla="*/ 6231255 w 10982325"/>
              <a:gd name="connsiteY544" fmla="*/ 1997869 h 3676650"/>
              <a:gd name="connsiteX545" fmla="*/ 6255068 w 10982325"/>
              <a:gd name="connsiteY545" fmla="*/ 2012156 h 3676650"/>
              <a:gd name="connsiteX546" fmla="*/ 6231255 w 10982325"/>
              <a:gd name="connsiteY546" fmla="*/ 2026444 h 3676650"/>
              <a:gd name="connsiteX547" fmla="*/ 6207443 w 10982325"/>
              <a:gd name="connsiteY547" fmla="*/ 2012156 h 3676650"/>
              <a:gd name="connsiteX548" fmla="*/ 5569268 w 10982325"/>
              <a:gd name="connsiteY548" fmla="*/ 1997869 h 3676650"/>
              <a:gd name="connsiteX549" fmla="*/ 5583555 w 10982325"/>
              <a:gd name="connsiteY549" fmla="*/ 1978819 h 3676650"/>
              <a:gd name="connsiteX550" fmla="*/ 5597843 w 10982325"/>
              <a:gd name="connsiteY550" fmla="*/ 1997869 h 3676650"/>
              <a:gd name="connsiteX551" fmla="*/ 5583555 w 10982325"/>
              <a:gd name="connsiteY551" fmla="*/ 2016919 h 3676650"/>
              <a:gd name="connsiteX552" fmla="*/ 5569268 w 10982325"/>
              <a:gd name="connsiteY552" fmla="*/ 1997869 h 3676650"/>
              <a:gd name="connsiteX553" fmla="*/ 5940743 w 10982325"/>
              <a:gd name="connsiteY553" fmla="*/ 1997869 h 3676650"/>
              <a:gd name="connsiteX554" fmla="*/ 5978843 w 10982325"/>
              <a:gd name="connsiteY554" fmla="*/ 1978819 h 3676650"/>
              <a:gd name="connsiteX555" fmla="*/ 6016943 w 10982325"/>
              <a:gd name="connsiteY555" fmla="*/ 1997869 h 3676650"/>
              <a:gd name="connsiteX556" fmla="*/ 5978843 w 10982325"/>
              <a:gd name="connsiteY556" fmla="*/ 2016919 h 3676650"/>
              <a:gd name="connsiteX557" fmla="*/ 5940743 w 10982325"/>
              <a:gd name="connsiteY557" fmla="*/ 1997869 h 3676650"/>
              <a:gd name="connsiteX558" fmla="*/ 8214046 w 10982325"/>
              <a:gd name="connsiteY558" fmla="*/ 2010566 h 3676650"/>
              <a:gd name="connsiteX559" fmla="*/ 8207693 w 10982325"/>
              <a:gd name="connsiteY559" fmla="*/ 1986753 h 3676650"/>
              <a:gd name="connsiteX560" fmla="*/ 8186262 w 10982325"/>
              <a:gd name="connsiteY560" fmla="*/ 1969237 h 3676650"/>
              <a:gd name="connsiteX561" fmla="*/ 8131493 w 10982325"/>
              <a:gd name="connsiteY561" fmla="*/ 1901847 h 3676650"/>
              <a:gd name="connsiteX562" fmla="*/ 8180956 w 10982325"/>
              <a:gd name="connsiteY562" fmla="*/ 1910629 h 3676650"/>
              <a:gd name="connsiteX563" fmla="*/ 8215580 w 10982325"/>
              <a:gd name="connsiteY563" fmla="*/ 1939938 h 3676650"/>
              <a:gd name="connsiteX564" fmla="*/ 8232544 w 10982325"/>
              <a:gd name="connsiteY564" fmla="*/ 1965265 h 3676650"/>
              <a:gd name="connsiteX565" fmla="*/ 8236572 w 10982325"/>
              <a:gd name="connsiteY565" fmla="*/ 1978819 h 3676650"/>
              <a:gd name="connsiteX566" fmla="*/ 8245793 w 10982325"/>
              <a:gd name="connsiteY566" fmla="*/ 1997869 h 3676650"/>
              <a:gd name="connsiteX567" fmla="*/ 8214046 w 10982325"/>
              <a:gd name="connsiteY567" fmla="*/ 2010566 h 3676650"/>
              <a:gd name="connsiteX568" fmla="*/ 5688950 w 10982325"/>
              <a:gd name="connsiteY568" fmla="*/ 1998869 h 3676650"/>
              <a:gd name="connsiteX569" fmla="*/ 5697912 w 10982325"/>
              <a:gd name="connsiteY569" fmla="*/ 1984877 h 3676650"/>
              <a:gd name="connsiteX570" fmla="*/ 5712143 w 10982325"/>
              <a:gd name="connsiteY570" fmla="*/ 1993402 h 3676650"/>
              <a:gd name="connsiteX571" fmla="*/ 5688950 w 10982325"/>
              <a:gd name="connsiteY571" fmla="*/ 1998869 h 3676650"/>
              <a:gd name="connsiteX572" fmla="*/ 5547208 w 10982325"/>
              <a:gd name="connsiteY572" fmla="*/ 1934528 h 3676650"/>
              <a:gd name="connsiteX573" fmla="*/ 5549065 w 10982325"/>
              <a:gd name="connsiteY573" fmla="*/ 1879521 h 3676650"/>
              <a:gd name="connsiteX574" fmla="*/ 5616893 w 10982325"/>
              <a:gd name="connsiteY574" fmla="*/ 1912839 h 3676650"/>
              <a:gd name="connsiteX575" fmla="*/ 5594985 w 10982325"/>
              <a:gd name="connsiteY575" fmla="*/ 1921669 h 3676650"/>
              <a:gd name="connsiteX576" fmla="*/ 5563400 w 10982325"/>
              <a:gd name="connsiteY576" fmla="*/ 1931356 h 3676650"/>
              <a:gd name="connsiteX577" fmla="*/ 5547208 w 10982325"/>
              <a:gd name="connsiteY577" fmla="*/ 1934528 h 3676650"/>
              <a:gd name="connsiteX578" fmla="*/ 6921818 w 10982325"/>
              <a:gd name="connsiteY578" fmla="*/ 1840706 h 3676650"/>
              <a:gd name="connsiteX579" fmla="*/ 6940868 w 10982325"/>
              <a:gd name="connsiteY579" fmla="*/ 1816894 h 3676650"/>
              <a:gd name="connsiteX580" fmla="*/ 6959918 w 10982325"/>
              <a:gd name="connsiteY580" fmla="*/ 1840706 h 3676650"/>
              <a:gd name="connsiteX581" fmla="*/ 6940868 w 10982325"/>
              <a:gd name="connsiteY581" fmla="*/ 1864519 h 3676650"/>
              <a:gd name="connsiteX582" fmla="*/ 6921818 w 10982325"/>
              <a:gd name="connsiteY582" fmla="*/ 1840706 h 3676650"/>
              <a:gd name="connsiteX583" fmla="*/ 9157811 w 10982325"/>
              <a:gd name="connsiteY583" fmla="*/ 1838535 h 3676650"/>
              <a:gd name="connsiteX584" fmla="*/ 9122093 w 10982325"/>
              <a:gd name="connsiteY584" fmla="*/ 1811445 h 3676650"/>
              <a:gd name="connsiteX585" fmla="*/ 9162574 w 10982325"/>
              <a:gd name="connsiteY585" fmla="*/ 1794186 h 3676650"/>
              <a:gd name="connsiteX586" fmla="*/ 9212104 w 10982325"/>
              <a:gd name="connsiteY586" fmla="*/ 1808588 h 3676650"/>
              <a:gd name="connsiteX587" fmla="*/ 9271635 w 10982325"/>
              <a:gd name="connsiteY587" fmla="*/ 1816894 h 3676650"/>
              <a:gd name="connsiteX588" fmla="*/ 9322118 w 10982325"/>
              <a:gd name="connsiteY588" fmla="*/ 1831181 h 3676650"/>
              <a:gd name="connsiteX589" fmla="*/ 9257824 w 10982325"/>
              <a:gd name="connsiteY589" fmla="*/ 1843869 h 3676650"/>
              <a:gd name="connsiteX590" fmla="*/ 9157811 w 10982325"/>
              <a:gd name="connsiteY590" fmla="*/ 1838535 h 3676650"/>
              <a:gd name="connsiteX591" fmla="*/ 6521768 w 10982325"/>
              <a:gd name="connsiteY591" fmla="*/ 1821028 h 3676650"/>
              <a:gd name="connsiteX592" fmla="*/ 6585271 w 10982325"/>
              <a:gd name="connsiteY592" fmla="*/ 1784261 h 3676650"/>
              <a:gd name="connsiteX593" fmla="*/ 6613551 w 10982325"/>
              <a:gd name="connsiteY593" fmla="*/ 1793605 h 3676650"/>
              <a:gd name="connsiteX594" fmla="*/ 6636068 w 10982325"/>
              <a:gd name="connsiteY594" fmla="*/ 1800520 h 3676650"/>
              <a:gd name="connsiteX595" fmla="*/ 6567488 w 10982325"/>
              <a:gd name="connsiteY595" fmla="*/ 1835944 h 3676650"/>
              <a:gd name="connsiteX596" fmla="*/ 6521768 w 10982325"/>
              <a:gd name="connsiteY596" fmla="*/ 1821028 h 3676650"/>
              <a:gd name="connsiteX597" fmla="*/ 6625752 w 10982325"/>
              <a:gd name="connsiteY597" fmla="*/ 1813484 h 3676650"/>
              <a:gd name="connsiteX598" fmla="*/ 6583680 w 10982325"/>
              <a:gd name="connsiteY598" fmla="*/ 1804226 h 3676650"/>
              <a:gd name="connsiteX599" fmla="*/ 6559868 w 10982325"/>
              <a:gd name="connsiteY599" fmla="*/ 1807493 h 3676650"/>
              <a:gd name="connsiteX600" fmla="*/ 6625752 w 10982325"/>
              <a:gd name="connsiteY600" fmla="*/ 1813484 h 3676650"/>
              <a:gd name="connsiteX601" fmla="*/ 6702743 w 10982325"/>
              <a:gd name="connsiteY601" fmla="*/ 1816894 h 3676650"/>
              <a:gd name="connsiteX602" fmla="*/ 6738462 w 10982325"/>
              <a:gd name="connsiteY602" fmla="*/ 1799654 h 3676650"/>
              <a:gd name="connsiteX603" fmla="*/ 6774180 w 10982325"/>
              <a:gd name="connsiteY603" fmla="*/ 1816894 h 3676650"/>
              <a:gd name="connsiteX604" fmla="*/ 6738462 w 10982325"/>
              <a:gd name="connsiteY604" fmla="*/ 1834134 h 3676650"/>
              <a:gd name="connsiteX605" fmla="*/ 6702743 w 10982325"/>
              <a:gd name="connsiteY605" fmla="*/ 1816894 h 3676650"/>
              <a:gd name="connsiteX606" fmla="*/ 9527572 w 10982325"/>
              <a:gd name="connsiteY606" fmla="*/ 1827495 h 3676650"/>
              <a:gd name="connsiteX607" fmla="*/ 9553956 w 10982325"/>
              <a:gd name="connsiteY607" fmla="*/ 1804273 h 3676650"/>
              <a:gd name="connsiteX608" fmla="*/ 9560243 w 10982325"/>
              <a:gd name="connsiteY608" fmla="*/ 1823247 h 3676650"/>
              <a:gd name="connsiteX609" fmla="*/ 9527572 w 10982325"/>
              <a:gd name="connsiteY609" fmla="*/ 1827495 h 3676650"/>
              <a:gd name="connsiteX610" fmla="*/ 6283643 w 10982325"/>
              <a:gd name="connsiteY610" fmla="*/ 1802606 h 3676650"/>
              <a:gd name="connsiteX611" fmla="*/ 6307455 w 10982325"/>
              <a:gd name="connsiteY611" fmla="*/ 1788319 h 3676650"/>
              <a:gd name="connsiteX612" fmla="*/ 6331268 w 10982325"/>
              <a:gd name="connsiteY612" fmla="*/ 1802606 h 3676650"/>
              <a:gd name="connsiteX613" fmla="*/ 6307455 w 10982325"/>
              <a:gd name="connsiteY613" fmla="*/ 1816894 h 3676650"/>
              <a:gd name="connsiteX614" fmla="*/ 6283643 w 10982325"/>
              <a:gd name="connsiteY614" fmla="*/ 1802606 h 3676650"/>
              <a:gd name="connsiteX615" fmla="*/ 8026718 w 10982325"/>
              <a:gd name="connsiteY615" fmla="*/ 1802606 h 3676650"/>
              <a:gd name="connsiteX616" fmla="*/ 8041005 w 10982325"/>
              <a:gd name="connsiteY616" fmla="*/ 1788319 h 3676650"/>
              <a:gd name="connsiteX617" fmla="*/ 8055293 w 10982325"/>
              <a:gd name="connsiteY617" fmla="*/ 1802606 h 3676650"/>
              <a:gd name="connsiteX618" fmla="*/ 8041005 w 10982325"/>
              <a:gd name="connsiteY618" fmla="*/ 1816894 h 3676650"/>
              <a:gd name="connsiteX619" fmla="*/ 8026718 w 10982325"/>
              <a:gd name="connsiteY619" fmla="*/ 1802606 h 3676650"/>
              <a:gd name="connsiteX620" fmla="*/ 6674168 w 10982325"/>
              <a:gd name="connsiteY620" fmla="*/ 1797282 h 3676650"/>
              <a:gd name="connsiteX621" fmla="*/ 6683693 w 10982325"/>
              <a:gd name="connsiteY621" fmla="*/ 1793081 h 3676650"/>
              <a:gd name="connsiteX622" fmla="*/ 6693218 w 10982325"/>
              <a:gd name="connsiteY622" fmla="*/ 1803168 h 3676650"/>
              <a:gd name="connsiteX623" fmla="*/ 6683693 w 10982325"/>
              <a:gd name="connsiteY623" fmla="*/ 1807369 h 3676650"/>
              <a:gd name="connsiteX624" fmla="*/ 6674168 w 10982325"/>
              <a:gd name="connsiteY624" fmla="*/ 1797282 h 3676650"/>
              <a:gd name="connsiteX625" fmla="*/ 9050655 w 10982325"/>
              <a:gd name="connsiteY625" fmla="*/ 1797844 h 3676650"/>
              <a:gd name="connsiteX626" fmla="*/ 9070267 w 10982325"/>
              <a:gd name="connsiteY626" fmla="*/ 1769269 h 3676650"/>
              <a:gd name="connsiteX627" fmla="*/ 9083993 w 10982325"/>
              <a:gd name="connsiteY627" fmla="*/ 1788319 h 3676650"/>
              <a:gd name="connsiteX628" fmla="*/ 9050655 w 10982325"/>
              <a:gd name="connsiteY628" fmla="*/ 1797844 h 3676650"/>
              <a:gd name="connsiteX629" fmla="*/ 8706602 w 10982325"/>
              <a:gd name="connsiteY629" fmla="*/ 1692869 h 3676650"/>
              <a:gd name="connsiteX630" fmla="*/ 8632955 w 10982325"/>
              <a:gd name="connsiteY630" fmla="*/ 1677172 h 3676650"/>
              <a:gd name="connsiteX631" fmla="*/ 8564013 w 10982325"/>
              <a:gd name="connsiteY631" fmla="*/ 1663084 h 3676650"/>
              <a:gd name="connsiteX632" fmla="*/ 8530980 w 10982325"/>
              <a:gd name="connsiteY632" fmla="*/ 1654969 h 3676650"/>
              <a:gd name="connsiteX633" fmla="*/ 8502968 w 10982325"/>
              <a:gd name="connsiteY633" fmla="*/ 1639805 h 3676650"/>
              <a:gd name="connsiteX634" fmla="*/ 8580768 w 10982325"/>
              <a:gd name="connsiteY634" fmla="*/ 1629928 h 3676650"/>
              <a:gd name="connsiteX635" fmla="*/ 8665293 w 10982325"/>
              <a:gd name="connsiteY635" fmla="*/ 1646082 h 3676650"/>
              <a:gd name="connsiteX636" fmla="*/ 8735130 w 10982325"/>
              <a:gd name="connsiteY636" fmla="*/ 1662036 h 3676650"/>
              <a:gd name="connsiteX637" fmla="*/ 8798243 w 10982325"/>
              <a:gd name="connsiteY637" fmla="*/ 1684849 h 3676650"/>
              <a:gd name="connsiteX638" fmla="*/ 8757285 w 10982325"/>
              <a:gd name="connsiteY638" fmla="*/ 1702594 h 3676650"/>
              <a:gd name="connsiteX639" fmla="*/ 8706602 w 10982325"/>
              <a:gd name="connsiteY639" fmla="*/ 1692869 h 3676650"/>
              <a:gd name="connsiteX640" fmla="*/ 8331518 w 10982325"/>
              <a:gd name="connsiteY640" fmla="*/ 1613125 h 3676650"/>
              <a:gd name="connsiteX641" fmla="*/ 8363922 w 10982325"/>
              <a:gd name="connsiteY641" fmla="*/ 1595304 h 3676650"/>
              <a:gd name="connsiteX642" fmla="*/ 8350568 w 10982325"/>
              <a:gd name="connsiteY642" fmla="*/ 1626394 h 3676650"/>
              <a:gd name="connsiteX643" fmla="*/ 8331518 w 10982325"/>
              <a:gd name="connsiteY643" fmla="*/ 1613125 h 3676650"/>
              <a:gd name="connsiteX644" fmla="*/ 8236268 w 10982325"/>
              <a:gd name="connsiteY644" fmla="*/ 1593056 h 3676650"/>
              <a:gd name="connsiteX645" fmla="*/ 8279130 w 10982325"/>
              <a:gd name="connsiteY645" fmla="*/ 1578769 h 3676650"/>
              <a:gd name="connsiteX646" fmla="*/ 8321993 w 10982325"/>
              <a:gd name="connsiteY646" fmla="*/ 1593056 h 3676650"/>
              <a:gd name="connsiteX647" fmla="*/ 8279130 w 10982325"/>
              <a:gd name="connsiteY647" fmla="*/ 1607344 h 3676650"/>
              <a:gd name="connsiteX648" fmla="*/ 8236268 w 10982325"/>
              <a:gd name="connsiteY648" fmla="*/ 1593056 h 3676650"/>
              <a:gd name="connsiteX649" fmla="*/ 12673 w 10982325"/>
              <a:gd name="connsiteY649" fmla="*/ 1443038 h 3676650"/>
              <a:gd name="connsiteX650" fmla="*/ 16194 w 10982325"/>
              <a:gd name="connsiteY650" fmla="*/ 1397794 h 3676650"/>
              <a:gd name="connsiteX651" fmla="*/ 25719 w 10982325"/>
              <a:gd name="connsiteY651" fmla="*/ 1412081 h 3676650"/>
              <a:gd name="connsiteX652" fmla="*/ 35245 w 10982325"/>
              <a:gd name="connsiteY652" fmla="*/ 1426369 h 3676650"/>
              <a:gd name="connsiteX653" fmla="*/ 44770 w 10982325"/>
              <a:gd name="connsiteY653" fmla="*/ 1445419 h 3676650"/>
              <a:gd name="connsiteX654" fmla="*/ 12673 w 10982325"/>
              <a:gd name="connsiteY654" fmla="*/ 1443038 h 3676650"/>
              <a:gd name="connsiteX655" fmla="*/ 968693 w 10982325"/>
              <a:gd name="connsiteY655" fmla="*/ 669131 h 3676650"/>
              <a:gd name="connsiteX656" fmla="*/ 992505 w 10982325"/>
              <a:gd name="connsiteY656" fmla="*/ 654844 h 3676650"/>
              <a:gd name="connsiteX657" fmla="*/ 1016318 w 10982325"/>
              <a:gd name="connsiteY657" fmla="*/ 669131 h 3676650"/>
              <a:gd name="connsiteX658" fmla="*/ 992505 w 10982325"/>
              <a:gd name="connsiteY658" fmla="*/ 683419 h 3676650"/>
              <a:gd name="connsiteX659" fmla="*/ 968693 w 10982325"/>
              <a:gd name="connsiteY659" fmla="*/ 669131 h 3676650"/>
              <a:gd name="connsiteX660" fmla="*/ 1061028 w 10982325"/>
              <a:gd name="connsiteY660" fmla="*/ 648753 h 3676650"/>
              <a:gd name="connsiteX661" fmla="*/ 1074030 w 10982325"/>
              <a:gd name="connsiteY661" fmla="*/ 626269 h 3676650"/>
              <a:gd name="connsiteX662" fmla="*/ 1082993 w 10982325"/>
              <a:gd name="connsiteY662" fmla="*/ 640556 h 3676650"/>
              <a:gd name="connsiteX663" fmla="*/ 1061028 w 10982325"/>
              <a:gd name="connsiteY663" fmla="*/ 648753 h 3676650"/>
              <a:gd name="connsiteX664" fmla="*/ 2549843 w 10982325"/>
              <a:gd name="connsiteY664" fmla="*/ 221456 h 3676650"/>
              <a:gd name="connsiteX665" fmla="*/ 2560082 w 10982325"/>
              <a:gd name="connsiteY665" fmla="*/ 208995 h 3676650"/>
              <a:gd name="connsiteX666" fmla="*/ 2570321 w 10982325"/>
              <a:gd name="connsiteY666" fmla="*/ 221456 h 3676650"/>
              <a:gd name="connsiteX667" fmla="*/ 2560082 w 10982325"/>
              <a:gd name="connsiteY667" fmla="*/ 233918 h 3676650"/>
              <a:gd name="connsiteX668" fmla="*/ 2549843 w 10982325"/>
              <a:gd name="connsiteY668" fmla="*/ 221456 h 3676650"/>
              <a:gd name="connsiteX669" fmla="*/ 4007168 w 10982325"/>
              <a:gd name="connsiteY669" fmla="*/ 221456 h 3676650"/>
              <a:gd name="connsiteX670" fmla="*/ 4021455 w 10982325"/>
              <a:gd name="connsiteY670" fmla="*/ 207169 h 3676650"/>
              <a:gd name="connsiteX671" fmla="*/ 4035743 w 10982325"/>
              <a:gd name="connsiteY671" fmla="*/ 221456 h 3676650"/>
              <a:gd name="connsiteX672" fmla="*/ 4021455 w 10982325"/>
              <a:gd name="connsiteY672" fmla="*/ 235744 h 3676650"/>
              <a:gd name="connsiteX673" fmla="*/ 4007168 w 10982325"/>
              <a:gd name="connsiteY673" fmla="*/ 221456 h 3676650"/>
              <a:gd name="connsiteX674" fmla="*/ 3664268 w 10982325"/>
              <a:gd name="connsiteY674" fmla="*/ 209074 h 3676650"/>
              <a:gd name="connsiteX675" fmla="*/ 3675698 w 10982325"/>
              <a:gd name="connsiteY675" fmla="*/ 180499 h 3676650"/>
              <a:gd name="connsiteX676" fmla="*/ 3675698 w 10982325"/>
              <a:gd name="connsiteY676" fmla="*/ 169069 h 3676650"/>
              <a:gd name="connsiteX677" fmla="*/ 3664268 w 10982325"/>
              <a:gd name="connsiteY677" fmla="*/ 150019 h 3676650"/>
              <a:gd name="connsiteX678" fmla="*/ 3692843 w 10982325"/>
              <a:gd name="connsiteY678" fmla="*/ 130969 h 3676650"/>
              <a:gd name="connsiteX679" fmla="*/ 3721418 w 10982325"/>
              <a:gd name="connsiteY679" fmla="*/ 164986 h 3676650"/>
              <a:gd name="connsiteX680" fmla="*/ 3679241 w 10982325"/>
              <a:gd name="connsiteY680" fmla="*/ 226219 h 3676650"/>
              <a:gd name="connsiteX681" fmla="*/ 3664268 w 10982325"/>
              <a:gd name="connsiteY681" fmla="*/ 209074 h 3676650"/>
              <a:gd name="connsiteX682" fmla="*/ 3365821 w 10982325"/>
              <a:gd name="connsiteY682" fmla="*/ 200818 h 3676650"/>
              <a:gd name="connsiteX683" fmla="*/ 3383280 w 10982325"/>
              <a:gd name="connsiteY683" fmla="*/ 178594 h 3676650"/>
              <a:gd name="connsiteX684" fmla="*/ 3407093 w 10982325"/>
              <a:gd name="connsiteY684" fmla="*/ 192881 h 3676650"/>
              <a:gd name="connsiteX685" fmla="*/ 3365821 w 10982325"/>
              <a:gd name="connsiteY685" fmla="*/ 200818 h 3676650"/>
              <a:gd name="connsiteX686" fmla="*/ 3483293 w 10982325"/>
              <a:gd name="connsiteY686" fmla="*/ 192881 h 3676650"/>
              <a:gd name="connsiteX687" fmla="*/ 3497580 w 10982325"/>
              <a:gd name="connsiteY687" fmla="*/ 178594 h 3676650"/>
              <a:gd name="connsiteX688" fmla="*/ 3511868 w 10982325"/>
              <a:gd name="connsiteY688" fmla="*/ 169069 h 3676650"/>
              <a:gd name="connsiteX689" fmla="*/ 3526155 w 10982325"/>
              <a:gd name="connsiteY689" fmla="*/ 159544 h 3676650"/>
              <a:gd name="connsiteX690" fmla="*/ 3519011 w 10982325"/>
              <a:gd name="connsiteY690" fmla="*/ 201165 h 3676650"/>
              <a:gd name="connsiteX691" fmla="*/ 3483293 w 10982325"/>
              <a:gd name="connsiteY691" fmla="*/ 192881 h 3676650"/>
              <a:gd name="connsiteX692" fmla="*/ 3559493 w 10982325"/>
              <a:gd name="connsiteY692" fmla="*/ 164306 h 3676650"/>
              <a:gd name="connsiteX693" fmla="*/ 3573780 w 10982325"/>
              <a:gd name="connsiteY693" fmla="*/ 150019 h 3676650"/>
              <a:gd name="connsiteX694" fmla="*/ 3588068 w 10982325"/>
              <a:gd name="connsiteY694" fmla="*/ 164306 h 3676650"/>
              <a:gd name="connsiteX695" fmla="*/ 3573780 w 10982325"/>
              <a:gd name="connsiteY695" fmla="*/ 178594 h 3676650"/>
              <a:gd name="connsiteX696" fmla="*/ 3559493 w 10982325"/>
              <a:gd name="connsiteY696" fmla="*/ 164306 h 3676650"/>
              <a:gd name="connsiteX697" fmla="*/ 3829031 w 10982325"/>
              <a:gd name="connsiteY697" fmla="*/ 163054 h 3676650"/>
              <a:gd name="connsiteX698" fmla="*/ 3797284 w 10982325"/>
              <a:gd name="connsiteY698" fmla="*/ 121444 h 3676650"/>
              <a:gd name="connsiteX699" fmla="*/ 3863216 w 10982325"/>
              <a:gd name="connsiteY699" fmla="*/ 47634 h 3676650"/>
              <a:gd name="connsiteX700" fmla="*/ 3918642 w 10982325"/>
              <a:gd name="connsiteY700" fmla="*/ 24024 h 3676650"/>
              <a:gd name="connsiteX701" fmla="*/ 3940074 w 10982325"/>
              <a:gd name="connsiteY701" fmla="*/ 21173 h 3676650"/>
              <a:gd name="connsiteX702" fmla="*/ 3950018 w 10982325"/>
              <a:gd name="connsiteY702" fmla="*/ 17231 h 3676650"/>
              <a:gd name="connsiteX703" fmla="*/ 3992880 w 10982325"/>
              <a:gd name="connsiteY703" fmla="*/ 7144 h 3676650"/>
              <a:gd name="connsiteX704" fmla="*/ 4035743 w 10982325"/>
              <a:gd name="connsiteY704" fmla="*/ 16669 h 3676650"/>
              <a:gd name="connsiteX705" fmla="*/ 4073376 w 10982325"/>
              <a:gd name="connsiteY705" fmla="*/ 26194 h 3676650"/>
              <a:gd name="connsiteX706" fmla="*/ 4120324 w 10982325"/>
              <a:gd name="connsiteY706" fmla="*/ 42863 h 3676650"/>
              <a:gd name="connsiteX707" fmla="*/ 4150595 w 10982325"/>
              <a:gd name="connsiteY707" fmla="*/ 44346 h 3676650"/>
              <a:gd name="connsiteX708" fmla="*/ 4194515 w 10982325"/>
              <a:gd name="connsiteY708" fmla="*/ 41238 h 3676650"/>
              <a:gd name="connsiteX709" fmla="*/ 4212974 w 10982325"/>
              <a:gd name="connsiteY709" fmla="*/ 54769 h 3676650"/>
              <a:gd name="connsiteX710" fmla="*/ 4226243 w 10982325"/>
              <a:gd name="connsiteY710" fmla="*/ 72708 h 3676650"/>
              <a:gd name="connsiteX711" fmla="*/ 4138136 w 10982325"/>
              <a:gd name="connsiteY711" fmla="*/ 102264 h 3676650"/>
              <a:gd name="connsiteX712" fmla="*/ 4092893 w 10982325"/>
              <a:gd name="connsiteY712" fmla="*/ 110586 h 3676650"/>
              <a:gd name="connsiteX713" fmla="*/ 3977449 w 10982325"/>
              <a:gd name="connsiteY713" fmla="*/ 119585 h 3676650"/>
              <a:gd name="connsiteX714" fmla="*/ 3940493 w 10982325"/>
              <a:gd name="connsiteY714" fmla="*/ 140952 h 3676650"/>
              <a:gd name="connsiteX715" fmla="*/ 3912823 w 10982325"/>
              <a:gd name="connsiteY715" fmla="*/ 154980 h 3676650"/>
              <a:gd name="connsiteX716" fmla="*/ 3878923 w 10982325"/>
              <a:gd name="connsiteY716" fmla="*/ 158987 h 3676650"/>
              <a:gd name="connsiteX717" fmla="*/ 3847862 w 10982325"/>
              <a:gd name="connsiteY717" fmla="*/ 169069 h 3676650"/>
              <a:gd name="connsiteX718" fmla="*/ 3829031 w 10982325"/>
              <a:gd name="connsiteY718" fmla="*/ 163054 h 3676650"/>
              <a:gd name="connsiteX719" fmla="*/ 4143080 w 10982325"/>
              <a:gd name="connsiteY719" fmla="*/ 67571 h 3676650"/>
              <a:gd name="connsiteX720" fmla="*/ 4114505 w 10982325"/>
              <a:gd name="connsiteY720" fmla="*/ 67218 h 3676650"/>
              <a:gd name="connsiteX721" fmla="*/ 4126230 w 10982325"/>
              <a:gd name="connsiteY721" fmla="*/ 71961 h 3676650"/>
              <a:gd name="connsiteX722" fmla="*/ 4143080 w 10982325"/>
              <a:gd name="connsiteY722" fmla="*/ 67570 h 3676650"/>
              <a:gd name="connsiteX723" fmla="*/ 4359593 w 10982325"/>
              <a:gd name="connsiteY723" fmla="*/ 59531 h 3676650"/>
              <a:gd name="connsiteX724" fmla="*/ 4373880 w 10982325"/>
              <a:gd name="connsiteY724" fmla="*/ 45244 h 3676650"/>
              <a:gd name="connsiteX725" fmla="*/ 4388168 w 10982325"/>
              <a:gd name="connsiteY725" fmla="*/ 59531 h 3676650"/>
              <a:gd name="connsiteX726" fmla="*/ 4373880 w 10982325"/>
              <a:gd name="connsiteY726" fmla="*/ 73819 h 3676650"/>
              <a:gd name="connsiteX727" fmla="*/ 4359593 w 10982325"/>
              <a:gd name="connsiteY727" fmla="*/ 59531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</a:cxnLst>
            <a:rect l="l" t="t" r="r" b="b"/>
            <a:pathLst>
              <a:path w="10982325" h="3676650">
                <a:moveTo>
                  <a:pt x="1544155" y="3661715"/>
                </a:moveTo>
                <a:cubicBezTo>
                  <a:pt x="1538478" y="3655209"/>
                  <a:pt x="1531058" y="3629654"/>
                  <a:pt x="1527667" y="3604927"/>
                </a:cubicBezTo>
                <a:cubicBezTo>
                  <a:pt x="1522219" y="3565131"/>
                  <a:pt x="1523562" y="3559969"/>
                  <a:pt x="1539354" y="3559969"/>
                </a:cubicBezTo>
                <a:cubicBezTo>
                  <a:pt x="1549175" y="3559969"/>
                  <a:pt x="1559671" y="3553540"/>
                  <a:pt x="1562691" y="3545681"/>
                </a:cubicBezTo>
                <a:cubicBezTo>
                  <a:pt x="1568748" y="3529889"/>
                  <a:pt x="1606868" y="3525774"/>
                  <a:pt x="1606868" y="3540919"/>
                </a:cubicBezTo>
                <a:cubicBezTo>
                  <a:pt x="1606868" y="3546158"/>
                  <a:pt x="1613764" y="3550444"/>
                  <a:pt x="1622193" y="3550444"/>
                </a:cubicBezTo>
                <a:cubicBezTo>
                  <a:pt x="1644615" y="3550444"/>
                  <a:pt x="1630909" y="3596164"/>
                  <a:pt x="1601562" y="3619243"/>
                </a:cubicBezTo>
                <a:cubicBezTo>
                  <a:pt x="1588770" y="3629311"/>
                  <a:pt x="1578293" y="3645818"/>
                  <a:pt x="1578293" y="3655914"/>
                </a:cubicBezTo>
                <a:cubicBezTo>
                  <a:pt x="1578293" y="3676526"/>
                  <a:pt x="1559824" y="3679669"/>
                  <a:pt x="1544155" y="3661715"/>
                </a:cubicBezTo>
                <a:close/>
                <a:moveTo>
                  <a:pt x="1368743" y="3512344"/>
                </a:moveTo>
                <a:cubicBezTo>
                  <a:pt x="1368743" y="3500971"/>
                  <a:pt x="1362399" y="3493294"/>
                  <a:pt x="1352988" y="3493294"/>
                </a:cubicBezTo>
                <a:cubicBezTo>
                  <a:pt x="1338701" y="3493294"/>
                  <a:pt x="1337758" y="3476768"/>
                  <a:pt x="1342863" y="3314900"/>
                </a:cubicBezTo>
                <a:cubicBezTo>
                  <a:pt x="1346416" y="3202153"/>
                  <a:pt x="1352207" y="3135268"/>
                  <a:pt x="1358608" y="3133134"/>
                </a:cubicBezTo>
                <a:cubicBezTo>
                  <a:pt x="1364190" y="3131277"/>
                  <a:pt x="1368743" y="3119866"/>
                  <a:pt x="1368743" y="3107769"/>
                </a:cubicBezTo>
                <a:cubicBezTo>
                  <a:pt x="1368743" y="3092072"/>
                  <a:pt x="1361704" y="3084014"/>
                  <a:pt x="1344120" y="3079604"/>
                </a:cubicBezTo>
                <a:cubicBezTo>
                  <a:pt x="1312783" y="3071736"/>
                  <a:pt x="1283018" y="3081014"/>
                  <a:pt x="1283018" y="3098644"/>
                </a:cubicBezTo>
                <a:cubicBezTo>
                  <a:pt x="1283018" y="3106150"/>
                  <a:pt x="1278731" y="3112294"/>
                  <a:pt x="1273493" y="3112294"/>
                </a:cubicBezTo>
                <a:cubicBezTo>
                  <a:pt x="1268254" y="3112294"/>
                  <a:pt x="1263968" y="3120866"/>
                  <a:pt x="1263968" y="3131344"/>
                </a:cubicBezTo>
                <a:cubicBezTo>
                  <a:pt x="1263968" y="3141926"/>
                  <a:pt x="1257624" y="3150394"/>
                  <a:pt x="1249680" y="3150394"/>
                </a:cubicBezTo>
                <a:cubicBezTo>
                  <a:pt x="1241746" y="3150394"/>
                  <a:pt x="1235393" y="3141926"/>
                  <a:pt x="1235393" y="3131344"/>
                </a:cubicBezTo>
                <a:cubicBezTo>
                  <a:pt x="1235393" y="3120866"/>
                  <a:pt x="1231106" y="3112294"/>
                  <a:pt x="1225868" y="3112294"/>
                </a:cubicBezTo>
                <a:cubicBezTo>
                  <a:pt x="1220629" y="3112294"/>
                  <a:pt x="1216343" y="3095149"/>
                  <a:pt x="1216343" y="3074194"/>
                </a:cubicBezTo>
                <a:cubicBezTo>
                  <a:pt x="1216343" y="3034160"/>
                  <a:pt x="1235783" y="3021454"/>
                  <a:pt x="1252185" y="3050772"/>
                </a:cubicBezTo>
                <a:cubicBezTo>
                  <a:pt x="1263701" y="3071346"/>
                  <a:pt x="1292543" y="3058030"/>
                  <a:pt x="1292543" y="3032132"/>
                </a:cubicBezTo>
                <a:cubicBezTo>
                  <a:pt x="1292543" y="3020597"/>
                  <a:pt x="1286256" y="3002842"/>
                  <a:pt x="1278560" y="2992669"/>
                </a:cubicBezTo>
                <a:cubicBezTo>
                  <a:pt x="1270873" y="2982506"/>
                  <a:pt x="1264444" y="2964399"/>
                  <a:pt x="1264272" y="2952455"/>
                </a:cubicBezTo>
                <a:cubicBezTo>
                  <a:pt x="1264110" y="2940501"/>
                  <a:pt x="1257538" y="2928252"/>
                  <a:pt x="1249680" y="2925242"/>
                </a:cubicBezTo>
                <a:cubicBezTo>
                  <a:pt x="1241822" y="2922223"/>
                  <a:pt x="1235393" y="2913783"/>
                  <a:pt x="1235393" y="2906487"/>
                </a:cubicBezTo>
                <a:cubicBezTo>
                  <a:pt x="1235393" y="2886104"/>
                  <a:pt x="1208875" y="2890676"/>
                  <a:pt x="1174328" y="2917031"/>
                </a:cubicBezTo>
                <a:cubicBezTo>
                  <a:pt x="1135494" y="2946645"/>
                  <a:pt x="1118521" y="2946930"/>
                  <a:pt x="1090032" y="2918441"/>
                </a:cubicBezTo>
                <a:cubicBezTo>
                  <a:pt x="1077706" y="2906116"/>
                  <a:pt x="1061437" y="2893971"/>
                  <a:pt x="1053875" y="2891447"/>
                </a:cubicBezTo>
                <a:cubicBezTo>
                  <a:pt x="1044388" y="2888285"/>
                  <a:pt x="1040130" y="2872378"/>
                  <a:pt x="1040130" y="2840031"/>
                </a:cubicBezTo>
                <a:cubicBezTo>
                  <a:pt x="1040130" y="2798721"/>
                  <a:pt x="1037606" y="2792844"/>
                  <a:pt x="1018699" y="2790158"/>
                </a:cubicBezTo>
                <a:cubicBezTo>
                  <a:pt x="1003192" y="2787958"/>
                  <a:pt x="997268" y="2780729"/>
                  <a:pt x="997268" y="2763965"/>
                </a:cubicBezTo>
                <a:cubicBezTo>
                  <a:pt x="997268" y="2751239"/>
                  <a:pt x="992981" y="2740819"/>
                  <a:pt x="987743" y="2740819"/>
                </a:cubicBezTo>
                <a:cubicBezTo>
                  <a:pt x="982504" y="2740819"/>
                  <a:pt x="978218" y="2727960"/>
                  <a:pt x="978218" y="2712244"/>
                </a:cubicBezTo>
                <a:cubicBezTo>
                  <a:pt x="978218" y="2694185"/>
                  <a:pt x="973341" y="2683669"/>
                  <a:pt x="964968" y="2683669"/>
                </a:cubicBezTo>
                <a:cubicBezTo>
                  <a:pt x="957674" y="2683669"/>
                  <a:pt x="949021" y="2672953"/>
                  <a:pt x="945733" y="2659856"/>
                </a:cubicBezTo>
                <a:cubicBezTo>
                  <a:pt x="942446" y="2646760"/>
                  <a:pt x="935552" y="2636044"/>
                  <a:pt x="930413" y="2636044"/>
                </a:cubicBezTo>
                <a:cubicBezTo>
                  <a:pt x="925274" y="2636044"/>
                  <a:pt x="921069" y="2631091"/>
                  <a:pt x="921069" y="2625033"/>
                </a:cubicBezTo>
                <a:cubicBezTo>
                  <a:pt x="921069" y="2618985"/>
                  <a:pt x="910582" y="2600277"/>
                  <a:pt x="897766" y="2583475"/>
                </a:cubicBezTo>
                <a:cubicBezTo>
                  <a:pt x="884948" y="2566673"/>
                  <a:pt x="871366" y="2540594"/>
                  <a:pt x="867584" y="2525525"/>
                </a:cubicBezTo>
                <a:cubicBezTo>
                  <a:pt x="863801" y="2510447"/>
                  <a:pt x="855000" y="2492416"/>
                  <a:pt x="848025" y="2485434"/>
                </a:cubicBezTo>
                <a:cubicBezTo>
                  <a:pt x="841051" y="2478462"/>
                  <a:pt x="835344" y="2466632"/>
                  <a:pt x="835344" y="2459155"/>
                </a:cubicBezTo>
                <a:cubicBezTo>
                  <a:pt x="835344" y="2449992"/>
                  <a:pt x="824624" y="2445544"/>
                  <a:pt x="802569" y="2445544"/>
                </a:cubicBezTo>
                <a:cubicBezTo>
                  <a:pt x="784543" y="2445544"/>
                  <a:pt x="767144" y="2441258"/>
                  <a:pt x="763907" y="2436019"/>
                </a:cubicBezTo>
                <a:cubicBezTo>
                  <a:pt x="760669" y="2430780"/>
                  <a:pt x="748057" y="2426494"/>
                  <a:pt x="735881" y="2426494"/>
                </a:cubicBezTo>
                <a:cubicBezTo>
                  <a:pt x="713306" y="2426494"/>
                  <a:pt x="702398" y="2406082"/>
                  <a:pt x="702125" y="2363315"/>
                </a:cubicBezTo>
                <a:cubicBezTo>
                  <a:pt x="702049" y="2350875"/>
                  <a:pt x="694387" y="2340997"/>
                  <a:pt x="682392" y="2337864"/>
                </a:cubicBezTo>
                <a:cubicBezTo>
                  <a:pt x="665541" y="2333454"/>
                  <a:pt x="663202" y="2326462"/>
                  <a:pt x="665723" y="2288029"/>
                </a:cubicBezTo>
                <a:cubicBezTo>
                  <a:pt x="668422" y="2246900"/>
                  <a:pt x="665490" y="2239966"/>
                  <a:pt x="629120" y="2201552"/>
                </a:cubicBezTo>
                <a:cubicBezTo>
                  <a:pt x="607374" y="2178587"/>
                  <a:pt x="581120" y="2159794"/>
                  <a:pt x="570779" y="2159794"/>
                </a:cubicBezTo>
                <a:cubicBezTo>
                  <a:pt x="557507" y="2159794"/>
                  <a:pt x="550295" y="2151393"/>
                  <a:pt x="546261" y="2131219"/>
                </a:cubicBezTo>
                <a:cubicBezTo>
                  <a:pt x="541208" y="2105959"/>
                  <a:pt x="536657" y="2102644"/>
                  <a:pt x="506970" y="2102644"/>
                </a:cubicBezTo>
                <a:cubicBezTo>
                  <a:pt x="483475" y="2102644"/>
                  <a:pt x="473394" y="2098358"/>
                  <a:pt x="473394" y="2088356"/>
                </a:cubicBezTo>
                <a:cubicBezTo>
                  <a:pt x="473394" y="2080498"/>
                  <a:pt x="479824" y="2074069"/>
                  <a:pt x="487682" y="2074069"/>
                </a:cubicBezTo>
                <a:cubicBezTo>
                  <a:pt x="496572" y="2074069"/>
                  <a:pt x="501969" y="2065077"/>
                  <a:pt x="501969" y="2050256"/>
                </a:cubicBezTo>
                <a:cubicBezTo>
                  <a:pt x="501969" y="2033549"/>
                  <a:pt x="496779" y="2026444"/>
                  <a:pt x="484580" y="2026444"/>
                </a:cubicBezTo>
                <a:cubicBezTo>
                  <a:pt x="463738" y="2026444"/>
                  <a:pt x="425769" y="1988363"/>
                  <a:pt x="425769" y="1967465"/>
                </a:cubicBezTo>
                <a:cubicBezTo>
                  <a:pt x="425769" y="1959273"/>
                  <a:pt x="418895" y="1946872"/>
                  <a:pt x="410494" y="1939900"/>
                </a:cubicBezTo>
                <a:cubicBezTo>
                  <a:pt x="399526" y="1930794"/>
                  <a:pt x="396576" y="1917106"/>
                  <a:pt x="400032" y="1891341"/>
                </a:cubicBezTo>
                <a:cubicBezTo>
                  <a:pt x="406979" y="1839544"/>
                  <a:pt x="387041" y="1783090"/>
                  <a:pt x="346660" y="1740208"/>
                </a:cubicBezTo>
                <a:cubicBezTo>
                  <a:pt x="327305" y="1719653"/>
                  <a:pt x="311469" y="1698498"/>
                  <a:pt x="311469" y="1693193"/>
                </a:cubicBezTo>
                <a:cubicBezTo>
                  <a:pt x="311469" y="1687887"/>
                  <a:pt x="307683" y="1683544"/>
                  <a:pt x="303055" y="1683544"/>
                </a:cubicBezTo>
                <a:cubicBezTo>
                  <a:pt x="298428" y="1683544"/>
                  <a:pt x="292426" y="1675076"/>
                  <a:pt x="289720" y="1664722"/>
                </a:cubicBezTo>
                <a:cubicBezTo>
                  <a:pt x="287013" y="1654369"/>
                  <a:pt x="272583" y="1640529"/>
                  <a:pt x="257652" y="1633966"/>
                </a:cubicBezTo>
                <a:cubicBezTo>
                  <a:pt x="242723" y="1627403"/>
                  <a:pt x="227079" y="1616583"/>
                  <a:pt x="222890" y="1609925"/>
                </a:cubicBezTo>
                <a:cubicBezTo>
                  <a:pt x="218701" y="1603267"/>
                  <a:pt x="208750" y="1597819"/>
                  <a:pt x="200778" y="1597819"/>
                </a:cubicBezTo>
                <a:cubicBezTo>
                  <a:pt x="178420" y="1597819"/>
                  <a:pt x="161092" y="1575426"/>
                  <a:pt x="153935" y="1537278"/>
                </a:cubicBezTo>
                <a:cubicBezTo>
                  <a:pt x="150354" y="1518190"/>
                  <a:pt x="143615" y="1502569"/>
                  <a:pt x="138959" y="1502569"/>
                </a:cubicBezTo>
                <a:cubicBezTo>
                  <a:pt x="124265" y="1502569"/>
                  <a:pt x="129801" y="1465802"/>
                  <a:pt x="145848" y="1456820"/>
                </a:cubicBezTo>
                <a:cubicBezTo>
                  <a:pt x="157389" y="1450362"/>
                  <a:pt x="159566" y="1440790"/>
                  <a:pt x="154616" y="1418253"/>
                </a:cubicBezTo>
                <a:cubicBezTo>
                  <a:pt x="150994" y="1401756"/>
                  <a:pt x="144345" y="1388269"/>
                  <a:pt x="139839" y="1388269"/>
                </a:cubicBezTo>
                <a:cubicBezTo>
                  <a:pt x="135334" y="1388269"/>
                  <a:pt x="128691" y="1358265"/>
                  <a:pt x="125078" y="1321594"/>
                </a:cubicBezTo>
                <a:cubicBezTo>
                  <a:pt x="121465" y="1284923"/>
                  <a:pt x="115404" y="1254919"/>
                  <a:pt x="111609" y="1254919"/>
                </a:cubicBezTo>
                <a:cubicBezTo>
                  <a:pt x="102555" y="1254919"/>
                  <a:pt x="80853" y="1123017"/>
                  <a:pt x="88004" y="1111444"/>
                </a:cubicBezTo>
                <a:cubicBezTo>
                  <a:pt x="91037" y="1106538"/>
                  <a:pt x="116181" y="1102519"/>
                  <a:pt x="143881" y="1102519"/>
                </a:cubicBezTo>
                <a:cubicBezTo>
                  <a:pt x="191969" y="1102519"/>
                  <a:pt x="254319" y="1081221"/>
                  <a:pt x="254319" y="1064800"/>
                </a:cubicBezTo>
                <a:cubicBezTo>
                  <a:pt x="254319" y="1060542"/>
                  <a:pt x="273608" y="1054160"/>
                  <a:pt x="297182" y="1050627"/>
                </a:cubicBezTo>
                <a:cubicBezTo>
                  <a:pt x="320756" y="1047093"/>
                  <a:pt x="340044" y="1040854"/>
                  <a:pt x="340044" y="1036768"/>
                </a:cubicBezTo>
                <a:cubicBezTo>
                  <a:pt x="340044" y="1027776"/>
                  <a:pt x="405573" y="1007269"/>
                  <a:pt x="434317" y="1007269"/>
                </a:cubicBezTo>
                <a:cubicBezTo>
                  <a:pt x="445661" y="1007269"/>
                  <a:pt x="457215" y="1001344"/>
                  <a:pt x="459994" y="994105"/>
                </a:cubicBezTo>
                <a:cubicBezTo>
                  <a:pt x="462772" y="986866"/>
                  <a:pt x="481458" y="978313"/>
                  <a:pt x="501518" y="975112"/>
                </a:cubicBezTo>
                <a:cubicBezTo>
                  <a:pt x="521578" y="971902"/>
                  <a:pt x="540467" y="962825"/>
                  <a:pt x="543494" y="954936"/>
                </a:cubicBezTo>
                <a:cubicBezTo>
                  <a:pt x="546520" y="947048"/>
                  <a:pt x="558010" y="940594"/>
                  <a:pt x="569025" y="940594"/>
                </a:cubicBezTo>
                <a:cubicBezTo>
                  <a:pt x="580042" y="940594"/>
                  <a:pt x="595485" y="934164"/>
                  <a:pt x="603343" y="926306"/>
                </a:cubicBezTo>
                <a:cubicBezTo>
                  <a:pt x="611201" y="918448"/>
                  <a:pt x="632326" y="912019"/>
                  <a:pt x="650287" y="912019"/>
                </a:cubicBezTo>
                <a:cubicBezTo>
                  <a:pt x="668248" y="912019"/>
                  <a:pt x="682944" y="907733"/>
                  <a:pt x="682944" y="902494"/>
                </a:cubicBezTo>
                <a:cubicBezTo>
                  <a:pt x="682944" y="897255"/>
                  <a:pt x="697946" y="892969"/>
                  <a:pt x="716282" y="892969"/>
                </a:cubicBezTo>
                <a:cubicBezTo>
                  <a:pt x="734618" y="892969"/>
                  <a:pt x="749619" y="888830"/>
                  <a:pt x="749619" y="883772"/>
                </a:cubicBezTo>
                <a:cubicBezTo>
                  <a:pt x="749619" y="878714"/>
                  <a:pt x="771051" y="871732"/>
                  <a:pt x="797244" y="868257"/>
                </a:cubicBezTo>
                <a:cubicBezTo>
                  <a:pt x="828167" y="864156"/>
                  <a:pt x="844869" y="857360"/>
                  <a:pt x="844869" y="848879"/>
                </a:cubicBezTo>
                <a:cubicBezTo>
                  <a:pt x="844869" y="840381"/>
                  <a:pt x="856160" y="835819"/>
                  <a:pt x="877188" y="835819"/>
                </a:cubicBezTo>
                <a:cubicBezTo>
                  <a:pt x="897871" y="835819"/>
                  <a:pt x="911587" y="830395"/>
                  <a:pt x="915288" y="820752"/>
                </a:cubicBezTo>
                <a:cubicBezTo>
                  <a:pt x="924195" y="797541"/>
                  <a:pt x="922142" y="761407"/>
                  <a:pt x="911544" y="754856"/>
                </a:cubicBezTo>
                <a:cubicBezTo>
                  <a:pt x="901570" y="748692"/>
                  <a:pt x="898137" y="680952"/>
                  <a:pt x="907333" y="671755"/>
                </a:cubicBezTo>
                <a:cubicBezTo>
                  <a:pt x="910257" y="668832"/>
                  <a:pt x="921337" y="668713"/>
                  <a:pt x="931957" y="671491"/>
                </a:cubicBezTo>
                <a:cubicBezTo>
                  <a:pt x="948181" y="675733"/>
                  <a:pt x="950308" y="681657"/>
                  <a:pt x="945262" y="708554"/>
                </a:cubicBezTo>
                <a:cubicBezTo>
                  <a:pt x="939539" y="739060"/>
                  <a:pt x="940591" y="740569"/>
                  <a:pt x="967578" y="740569"/>
                </a:cubicBezTo>
                <a:cubicBezTo>
                  <a:pt x="983161" y="740569"/>
                  <a:pt x="1001620" y="734858"/>
                  <a:pt x="1008602" y="727878"/>
                </a:cubicBezTo>
                <a:cubicBezTo>
                  <a:pt x="1015584" y="720898"/>
                  <a:pt x="1044788" y="712403"/>
                  <a:pt x="1073515" y="709001"/>
                </a:cubicBezTo>
                <a:cubicBezTo>
                  <a:pt x="1102243" y="705599"/>
                  <a:pt x="1127198" y="698451"/>
                  <a:pt x="1128970" y="693117"/>
                </a:cubicBezTo>
                <a:cubicBezTo>
                  <a:pt x="1130751" y="687783"/>
                  <a:pt x="1147582" y="683419"/>
                  <a:pt x="1166384" y="683419"/>
                </a:cubicBezTo>
                <a:cubicBezTo>
                  <a:pt x="1185177" y="683419"/>
                  <a:pt x="1208465" y="676258"/>
                  <a:pt x="1218143" y="667506"/>
                </a:cubicBezTo>
                <a:cubicBezTo>
                  <a:pt x="1234697" y="652524"/>
                  <a:pt x="1237278" y="653080"/>
                  <a:pt x="1262272" y="677031"/>
                </a:cubicBezTo>
                <a:cubicBezTo>
                  <a:pt x="1282427" y="696337"/>
                  <a:pt x="1298458" y="702469"/>
                  <a:pt x="1328785" y="702469"/>
                </a:cubicBezTo>
                <a:cubicBezTo>
                  <a:pt x="1350759" y="702469"/>
                  <a:pt x="1368743" y="698651"/>
                  <a:pt x="1368743" y="693986"/>
                </a:cubicBezTo>
                <a:cubicBezTo>
                  <a:pt x="1368743" y="689320"/>
                  <a:pt x="1382678" y="683205"/>
                  <a:pt x="1399699" y="680397"/>
                </a:cubicBezTo>
                <a:cubicBezTo>
                  <a:pt x="1478937" y="667328"/>
                  <a:pt x="1525896" y="648163"/>
                  <a:pt x="1528953" y="627646"/>
                </a:cubicBezTo>
                <a:cubicBezTo>
                  <a:pt x="1531925" y="607699"/>
                  <a:pt x="1559243" y="597866"/>
                  <a:pt x="1559243" y="616744"/>
                </a:cubicBezTo>
                <a:cubicBezTo>
                  <a:pt x="1559243" y="621983"/>
                  <a:pt x="1574244" y="626269"/>
                  <a:pt x="1592580" y="626269"/>
                </a:cubicBezTo>
                <a:cubicBezTo>
                  <a:pt x="1610916" y="626269"/>
                  <a:pt x="1625918" y="622384"/>
                  <a:pt x="1625918" y="617637"/>
                </a:cubicBezTo>
                <a:cubicBezTo>
                  <a:pt x="1625918" y="612890"/>
                  <a:pt x="1648168" y="605945"/>
                  <a:pt x="1675371" y="602205"/>
                </a:cubicBezTo>
                <a:cubicBezTo>
                  <a:pt x="1702565" y="598464"/>
                  <a:pt x="1730731" y="589490"/>
                  <a:pt x="1737960" y="582261"/>
                </a:cubicBezTo>
                <a:cubicBezTo>
                  <a:pt x="1745190" y="575033"/>
                  <a:pt x="1765802" y="569119"/>
                  <a:pt x="1783766" y="569119"/>
                </a:cubicBezTo>
                <a:cubicBezTo>
                  <a:pt x="1801720" y="569119"/>
                  <a:pt x="1816418" y="564833"/>
                  <a:pt x="1816418" y="559594"/>
                </a:cubicBezTo>
                <a:cubicBezTo>
                  <a:pt x="1816418" y="554355"/>
                  <a:pt x="1827133" y="550069"/>
                  <a:pt x="1840230" y="550069"/>
                </a:cubicBezTo>
                <a:cubicBezTo>
                  <a:pt x="1853327" y="550069"/>
                  <a:pt x="1864043" y="545783"/>
                  <a:pt x="1864043" y="540544"/>
                </a:cubicBezTo>
                <a:cubicBezTo>
                  <a:pt x="1864043" y="535305"/>
                  <a:pt x="1878092" y="531019"/>
                  <a:pt x="1895265" y="531019"/>
                </a:cubicBezTo>
                <a:cubicBezTo>
                  <a:pt x="1912430" y="531019"/>
                  <a:pt x="1935090" y="524989"/>
                  <a:pt x="1945605" y="517621"/>
                </a:cubicBezTo>
                <a:cubicBezTo>
                  <a:pt x="1956130" y="510252"/>
                  <a:pt x="1984705" y="501228"/>
                  <a:pt x="2009108" y="497569"/>
                </a:cubicBezTo>
                <a:cubicBezTo>
                  <a:pt x="2044532" y="492257"/>
                  <a:pt x="2054066" y="486822"/>
                  <a:pt x="2056390" y="470623"/>
                </a:cubicBezTo>
                <a:cubicBezTo>
                  <a:pt x="2058838" y="453565"/>
                  <a:pt x="2066896" y="449790"/>
                  <a:pt x="2106930" y="446938"/>
                </a:cubicBezTo>
                <a:cubicBezTo>
                  <a:pt x="2133124" y="445072"/>
                  <a:pt x="2158946" y="439927"/>
                  <a:pt x="2164318" y="435507"/>
                </a:cubicBezTo>
                <a:cubicBezTo>
                  <a:pt x="2169690" y="431085"/>
                  <a:pt x="2196408" y="424507"/>
                  <a:pt x="2223688" y="420888"/>
                </a:cubicBezTo>
                <a:cubicBezTo>
                  <a:pt x="2250967" y="417269"/>
                  <a:pt x="2278171" y="408422"/>
                  <a:pt x="2284143" y="401226"/>
                </a:cubicBezTo>
                <a:cubicBezTo>
                  <a:pt x="2290115" y="394030"/>
                  <a:pt x="2305193" y="388144"/>
                  <a:pt x="2317652" y="388144"/>
                </a:cubicBezTo>
                <a:cubicBezTo>
                  <a:pt x="2330101" y="388144"/>
                  <a:pt x="2340293" y="384351"/>
                  <a:pt x="2340293" y="379716"/>
                </a:cubicBezTo>
                <a:cubicBezTo>
                  <a:pt x="2340293" y="375081"/>
                  <a:pt x="2364000" y="368327"/>
                  <a:pt x="2392966" y="364708"/>
                </a:cubicBezTo>
                <a:cubicBezTo>
                  <a:pt x="2429113" y="360192"/>
                  <a:pt x="2453469" y="350877"/>
                  <a:pt x="2470557" y="335034"/>
                </a:cubicBezTo>
                <a:cubicBezTo>
                  <a:pt x="2484263" y="322335"/>
                  <a:pt x="2501284" y="311944"/>
                  <a:pt x="2508371" y="311944"/>
                </a:cubicBezTo>
                <a:cubicBezTo>
                  <a:pt x="2515467" y="311944"/>
                  <a:pt x="2521268" y="308034"/>
                  <a:pt x="2521268" y="303256"/>
                </a:cubicBezTo>
                <a:cubicBezTo>
                  <a:pt x="2521268" y="298477"/>
                  <a:pt x="2538413" y="291672"/>
                  <a:pt x="2559368" y="288131"/>
                </a:cubicBezTo>
                <a:cubicBezTo>
                  <a:pt x="2580323" y="284591"/>
                  <a:pt x="2597468" y="277784"/>
                  <a:pt x="2597468" y="273007"/>
                </a:cubicBezTo>
                <a:cubicBezTo>
                  <a:pt x="2597468" y="268228"/>
                  <a:pt x="2606040" y="264319"/>
                  <a:pt x="2616518" y="264319"/>
                </a:cubicBezTo>
                <a:cubicBezTo>
                  <a:pt x="2626995" y="264319"/>
                  <a:pt x="2635568" y="258155"/>
                  <a:pt x="2635568" y="250623"/>
                </a:cubicBezTo>
                <a:cubicBezTo>
                  <a:pt x="2635568" y="243090"/>
                  <a:pt x="2643073" y="236762"/>
                  <a:pt x="2652236" y="236560"/>
                </a:cubicBezTo>
                <a:cubicBezTo>
                  <a:pt x="2661409" y="236358"/>
                  <a:pt x="2693556" y="233418"/>
                  <a:pt x="2723674" y="230026"/>
                </a:cubicBezTo>
                <a:cubicBezTo>
                  <a:pt x="2775976" y="224137"/>
                  <a:pt x="2778443" y="224826"/>
                  <a:pt x="2778443" y="245335"/>
                </a:cubicBezTo>
                <a:cubicBezTo>
                  <a:pt x="2778443" y="264748"/>
                  <a:pt x="2781805" y="266267"/>
                  <a:pt x="2813390" y="261139"/>
                </a:cubicBezTo>
                <a:cubicBezTo>
                  <a:pt x="2832611" y="258021"/>
                  <a:pt x="2851775" y="249959"/>
                  <a:pt x="2855966" y="243225"/>
                </a:cubicBezTo>
                <a:cubicBezTo>
                  <a:pt x="2862110" y="233348"/>
                  <a:pt x="2867330" y="233299"/>
                  <a:pt x="2882932" y="242968"/>
                </a:cubicBezTo>
                <a:cubicBezTo>
                  <a:pt x="2895819" y="250955"/>
                  <a:pt x="2907830" y="251982"/>
                  <a:pt x="2918936" y="246044"/>
                </a:cubicBezTo>
                <a:cubicBezTo>
                  <a:pt x="2954370" y="227103"/>
                  <a:pt x="2976039" y="223540"/>
                  <a:pt x="3042761" y="225682"/>
                </a:cubicBezTo>
                <a:cubicBezTo>
                  <a:pt x="3087538" y="227120"/>
                  <a:pt x="3111818" y="224255"/>
                  <a:pt x="3111818" y="217534"/>
                </a:cubicBezTo>
                <a:cubicBezTo>
                  <a:pt x="3111818" y="210939"/>
                  <a:pt x="3139164" y="207168"/>
                  <a:pt x="3186998" y="207168"/>
                </a:cubicBezTo>
                <a:cubicBezTo>
                  <a:pt x="3245044" y="207168"/>
                  <a:pt x="3263427" y="203910"/>
                  <a:pt x="3267666" y="192880"/>
                </a:cubicBezTo>
                <a:cubicBezTo>
                  <a:pt x="3274667" y="174643"/>
                  <a:pt x="3302318" y="174164"/>
                  <a:pt x="3302318" y="192280"/>
                </a:cubicBezTo>
                <a:cubicBezTo>
                  <a:pt x="3302318" y="199809"/>
                  <a:pt x="3286763" y="220642"/>
                  <a:pt x="3267752" y="238577"/>
                </a:cubicBezTo>
                <a:cubicBezTo>
                  <a:pt x="3235519" y="268993"/>
                  <a:pt x="3227765" y="271569"/>
                  <a:pt x="3152527" y="276878"/>
                </a:cubicBezTo>
                <a:cubicBezTo>
                  <a:pt x="3108169" y="280009"/>
                  <a:pt x="3066488" y="287036"/>
                  <a:pt x="3059916" y="292494"/>
                </a:cubicBezTo>
                <a:cubicBezTo>
                  <a:pt x="3053334" y="297951"/>
                  <a:pt x="3021387" y="305192"/>
                  <a:pt x="2988926" y="308586"/>
                </a:cubicBezTo>
                <a:cubicBezTo>
                  <a:pt x="2935958" y="314122"/>
                  <a:pt x="2930186" y="316814"/>
                  <a:pt x="2932748" y="334770"/>
                </a:cubicBezTo>
                <a:cubicBezTo>
                  <a:pt x="2934900" y="349833"/>
                  <a:pt x="2945616" y="356888"/>
                  <a:pt x="2976086" y="363292"/>
                </a:cubicBezTo>
                <a:cubicBezTo>
                  <a:pt x="3002004" y="368738"/>
                  <a:pt x="3016568" y="376956"/>
                  <a:pt x="3016568" y="386127"/>
                </a:cubicBezTo>
                <a:cubicBezTo>
                  <a:pt x="3016568" y="398607"/>
                  <a:pt x="3038961" y="399571"/>
                  <a:pt x="3190275" y="393598"/>
                </a:cubicBezTo>
                <a:cubicBezTo>
                  <a:pt x="3285811" y="389827"/>
                  <a:pt x="3366173" y="383224"/>
                  <a:pt x="3368869" y="378925"/>
                </a:cubicBezTo>
                <a:cubicBezTo>
                  <a:pt x="3371555" y="374627"/>
                  <a:pt x="3408045" y="368240"/>
                  <a:pt x="3449955" y="364734"/>
                </a:cubicBezTo>
                <a:cubicBezTo>
                  <a:pt x="3520859" y="358801"/>
                  <a:pt x="3546482" y="352368"/>
                  <a:pt x="3591363" y="329234"/>
                </a:cubicBezTo>
                <a:cubicBezTo>
                  <a:pt x="3601031" y="324249"/>
                  <a:pt x="3631035" y="321049"/>
                  <a:pt x="3658038" y="322121"/>
                </a:cubicBezTo>
                <a:cubicBezTo>
                  <a:pt x="3685042" y="323194"/>
                  <a:pt x="3759642" y="320792"/>
                  <a:pt x="3823811" y="316783"/>
                </a:cubicBezTo>
                <a:cubicBezTo>
                  <a:pt x="3912775" y="311227"/>
                  <a:pt x="3940493" y="306393"/>
                  <a:pt x="3940493" y="296431"/>
                </a:cubicBezTo>
                <a:cubicBezTo>
                  <a:pt x="3940493" y="287105"/>
                  <a:pt x="3954123" y="283368"/>
                  <a:pt x="3988118" y="283368"/>
                </a:cubicBezTo>
                <a:cubicBezTo>
                  <a:pt x="4014311" y="283368"/>
                  <a:pt x="4035743" y="279503"/>
                  <a:pt x="4035743" y="274778"/>
                </a:cubicBezTo>
                <a:cubicBezTo>
                  <a:pt x="4035743" y="270054"/>
                  <a:pt x="4062536" y="263147"/>
                  <a:pt x="4095274" y="259430"/>
                </a:cubicBezTo>
                <a:cubicBezTo>
                  <a:pt x="4128021" y="255712"/>
                  <a:pt x="4159091" y="249416"/>
                  <a:pt x="4164330" y="245438"/>
                </a:cubicBezTo>
                <a:cubicBezTo>
                  <a:pt x="4169569" y="241460"/>
                  <a:pt x="4242435" y="235211"/>
                  <a:pt x="4326255" y="231551"/>
                </a:cubicBezTo>
                <a:cubicBezTo>
                  <a:pt x="4410075" y="227891"/>
                  <a:pt x="4480084" y="220908"/>
                  <a:pt x="4481837" y="216033"/>
                </a:cubicBezTo>
                <a:cubicBezTo>
                  <a:pt x="4483580" y="211157"/>
                  <a:pt x="4497258" y="207168"/>
                  <a:pt x="4512231" y="207168"/>
                </a:cubicBezTo>
                <a:cubicBezTo>
                  <a:pt x="4527195" y="207168"/>
                  <a:pt x="4542092" y="202882"/>
                  <a:pt x="4545330" y="197643"/>
                </a:cubicBezTo>
                <a:cubicBezTo>
                  <a:pt x="4552998" y="185241"/>
                  <a:pt x="4597718" y="185241"/>
                  <a:pt x="4597718" y="197643"/>
                </a:cubicBezTo>
                <a:cubicBezTo>
                  <a:pt x="4597718" y="209137"/>
                  <a:pt x="4670717" y="210527"/>
                  <a:pt x="4677737" y="199168"/>
                </a:cubicBezTo>
                <a:cubicBezTo>
                  <a:pt x="4680461" y="194767"/>
                  <a:pt x="4709179" y="194790"/>
                  <a:pt x="4741555" y="199215"/>
                </a:cubicBezTo>
                <a:cubicBezTo>
                  <a:pt x="4779464" y="204398"/>
                  <a:pt x="4804591" y="203813"/>
                  <a:pt x="4812116" y="197571"/>
                </a:cubicBezTo>
                <a:cubicBezTo>
                  <a:pt x="4825070" y="186818"/>
                  <a:pt x="5023619" y="168759"/>
                  <a:pt x="5043974" y="176483"/>
                </a:cubicBezTo>
                <a:cubicBezTo>
                  <a:pt x="5051051" y="179168"/>
                  <a:pt x="5059976" y="176291"/>
                  <a:pt x="5063814" y="170090"/>
                </a:cubicBezTo>
                <a:cubicBezTo>
                  <a:pt x="5068834" y="161971"/>
                  <a:pt x="5147872" y="157764"/>
                  <a:pt x="5346145" y="155064"/>
                </a:cubicBezTo>
                <a:cubicBezTo>
                  <a:pt x="5580240" y="151876"/>
                  <a:pt x="5626170" y="153521"/>
                  <a:pt x="5652545" y="166037"/>
                </a:cubicBezTo>
                <a:cubicBezTo>
                  <a:pt x="5680681" y="179388"/>
                  <a:pt x="5686587" y="179328"/>
                  <a:pt x="5715962" y="165387"/>
                </a:cubicBezTo>
                <a:cubicBezTo>
                  <a:pt x="5755701" y="146529"/>
                  <a:pt x="5759768" y="146389"/>
                  <a:pt x="5759768" y="163870"/>
                </a:cubicBezTo>
                <a:cubicBezTo>
                  <a:pt x="5759768" y="181452"/>
                  <a:pt x="5814632" y="192285"/>
                  <a:pt x="5867648" y="185173"/>
                </a:cubicBezTo>
                <a:cubicBezTo>
                  <a:pt x="5893156" y="181751"/>
                  <a:pt x="5915949" y="184617"/>
                  <a:pt x="5931218" y="193164"/>
                </a:cubicBezTo>
                <a:cubicBezTo>
                  <a:pt x="5959393" y="208932"/>
                  <a:pt x="6013942" y="211410"/>
                  <a:pt x="6018695" y="197139"/>
                </a:cubicBezTo>
                <a:cubicBezTo>
                  <a:pt x="6023220" y="183577"/>
                  <a:pt x="6151036" y="183067"/>
                  <a:pt x="6177182" y="196506"/>
                </a:cubicBezTo>
                <a:cubicBezTo>
                  <a:pt x="6188593" y="202368"/>
                  <a:pt x="6206433" y="211450"/>
                  <a:pt x="6216844" y="216689"/>
                </a:cubicBezTo>
                <a:cubicBezTo>
                  <a:pt x="6227245" y="221928"/>
                  <a:pt x="6252963" y="226214"/>
                  <a:pt x="6273994" y="226214"/>
                </a:cubicBezTo>
                <a:cubicBezTo>
                  <a:pt x="6295015" y="226214"/>
                  <a:pt x="6312218" y="221928"/>
                  <a:pt x="6312218" y="216689"/>
                </a:cubicBezTo>
                <a:cubicBezTo>
                  <a:pt x="6312218" y="210793"/>
                  <a:pt x="6363024" y="207164"/>
                  <a:pt x="6445568" y="207164"/>
                </a:cubicBezTo>
                <a:cubicBezTo>
                  <a:pt x="6518910" y="207164"/>
                  <a:pt x="6578918" y="211029"/>
                  <a:pt x="6578918" y="215754"/>
                </a:cubicBezTo>
                <a:cubicBezTo>
                  <a:pt x="6578918" y="220478"/>
                  <a:pt x="6605397" y="227416"/>
                  <a:pt x="6637754" y="231172"/>
                </a:cubicBezTo>
                <a:cubicBezTo>
                  <a:pt x="6686322" y="236809"/>
                  <a:pt x="6698552" y="235310"/>
                  <a:pt x="6707858" y="222582"/>
                </a:cubicBezTo>
                <a:cubicBezTo>
                  <a:pt x="6724222" y="200209"/>
                  <a:pt x="6748006" y="203628"/>
                  <a:pt x="6774437" y="232156"/>
                </a:cubicBezTo>
                <a:cubicBezTo>
                  <a:pt x="6797145" y="256658"/>
                  <a:pt x="6798241" y="256844"/>
                  <a:pt x="6830264" y="241645"/>
                </a:cubicBezTo>
                <a:cubicBezTo>
                  <a:pt x="6866582" y="224411"/>
                  <a:pt x="6886585" y="228363"/>
                  <a:pt x="6921818" y="259734"/>
                </a:cubicBezTo>
                <a:cubicBezTo>
                  <a:pt x="6939963" y="275893"/>
                  <a:pt x="6962575" y="282423"/>
                  <a:pt x="7016858" y="287182"/>
                </a:cubicBezTo>
                <a:cubicBezTo>
                  <a:pt x="7056035" y="290616"/>
                  <a:pt x="7092258" y="297591"/>
                  <a:pt x="7097344" y="302683"/>
                </a:cubicBezTo>
                <a:cubicBezTo>
                  <a:pt x="7102441" y="307774"/>
                  <a:pt x="7120500" y="311939"/>
                  <a:pt x="7137473" y="311939"/>
                </a:cubicBezTo>
                <a:cubicBezTo>
                  <a:pt x="7154457" y="311939"/>
                  <a:pt x="7170678" y="315706"/>
                  <a:pt x="7173516" y="320311"/>
                </a:cubicBezTo>
                <a:cubicBezTo>
                  <a:pt x="7176364" y="324916"/>
                  <a:pt x="7198052" y="326502"/>
                  <a:pt x="7221703" y="323835"/>
                </a:cubicBezTo>
                <a:cubicBezTo>
                  <a:pt x="7245363" y="321169"/>
                  <a:pt x="7284406" y="324501"/>
                  <a:pt x="7308476" y="331240"/>
                </a:cubicBezTo>
                <a:cubicBezTo>
                  <a:pt x="7345318" y="341554"/>
                  <a:pt x="7353719" y="341373"/>
                  <a:pt x="7361596" y="330097"/>
                </a:cubicBezTo>
                <a:cubicBezTo>
                  <a:pt x="7368778" y="319809"/>
                  <a:pt x="7372064" y="319463"/>
                  <a:pt x="7375779" y="328608"/>
                </a:cubicBezTo>
                <a:cubicBezTo>
                  <a:pt x="7379094" y="336774"/>
                  <a:pt x="7405183" y="340514"/>
                  <a:pt x="7458875" y="340514"/>
                </a:cubicBezTo>
                <a:cubicBezTo>
                  <a:pt x="7501919" y="340514"/>
                  <a:pt x="7541210" y="344312"/>
                  <a:pt x="7546181" y="348954"/>
                </a:cubicBezTo>
                <a:cubicBezTo>
                  <a:pt x="7562364" y="364046"/>
                  <a:pt x="7658205" y="369045"/>
                  <a:pt x="7693343" y="356631"/>
                </a:cubicBezTo>
                <a:cubicBezTo>
                  <a:pt x="7720317" y="347100"/>
                  <a:pt x="7731643" y="347280"/>
                  <a:pt x="7752683" y="357574"/>
                </a:cubicBezTo>
                <a:cubicBezTo>
                  <a:pt x="7766990" y="364570"/>
                  <a:pt x="7781173" y="374311"/>
                  <a:pt x="7784202" y="379217"/>
                </a:cubicBezTo>
                <a:cubicBezTo>
                  <a:pt x="7791631" y="391235"/>
                  <a:pt x="7893368" y="390673"/>
                  <a:pt x="7893368" y="378614"/>
                </a:cubicBezTo>
                <a:cubicBezTo>
                  <a:pt x="7893368" y="366473"/>
                  <a:pt x="7928820" y="366061"/>
                  <a:pt x="7933058" y="378153"/>
                </a:cubicBezTo>
                <a:cubicBezTo>
                  <a:pt x="7934801" y="383138"/>
                  <a:pt x="7982293" y="388496"/>
                  <a:pt x="8038586" y="390059"/>
                </a:cubicBezTo>
                <a:cubicBezTo>
                  <a:pt x="8115481" y="392195"/>
                  <a:pt x="8140951" y="396025"/>
                  <a:pt x="8140979" y="405457"/>
                </a:cubicBezTo>
                <a:cubicBezTo>
                  <a:pt x="8141008" y="414816"/>
                  <a:pt x="8161030" y="418057"/>
                  <a:pt x="8219599" y="418187"/>
                </a:cubicBezTo>
                <a:cubicBezTo>
                  <a:pt x="8386248" y="418554"/>
                  <a:pt x="8398193" y="419519"/>
                  <a:pt x="8398193" y="432613"/>
                </a:cubicBezTo>
                <a:cubicBezTo>
                  <a:pt x="8398193" y="448549"/>
                  <a:pt x="8416747" y="448180"/>
                  <a:pt x="8488680" y="430811"/>
                </a:cubicBezTo>
                <a:cubicBezTo>
                  <a:pt x="8562584" y="412967"/>
                  <a:pt x="8588693" y="413016"/>
                  <a:pt x="8588693" y="431002"/>
                </a:cubicBezTo>
                <a:cubicBezTo>
                  <a:pt x="8588693" y="441974"/>
                  <a:pt x="8600875" y="445289"/>
                  <a:pt x="8641213" y="445289"/>
                </a:cubicBezTo>
                <a:cubicBezTo>
                  <a:pt x="8670093" y="445289"/>
                  <a:pt x="8702802" y="450647"/>
                  <a:pt x="8713889" y="457195"/>
                </a:cubicBezTo>
                <a:cubicBezTo>
                  <a:pt x="8730025" y="466720"/>
                  <a:pt x="8734920" y="466720"/>
                  <a:pt x="8738368" y="457195"/>
                </a:cubicBezTo>
                <a:cubicBezTo>
                  <a:pt x="8743207" y="443839"/>
                  <a:pt x="8803843" y="440762"/>
                  <a:pt x="8811701" y="453474"/>
                </a:cubicBezTo>
                <a:cubicBezTo>
                  <a:pt x="8814483" y="457975"/>
                  <a:pt x="8866118" y="463837"/>
                  <a:pt x="8926449" y="466498"/>
                </a:cubicBezTo>
                <a:cubicBezTo>
                  <a:pt x="8986781" y="469161"/>
                  <a:pt x="9041549" y="475632"/>
                  <a:pt x="9048159" y="480878"/>
                </a:cubicBezTo>
                <a:cubicBezTo>
                  <a:pt x="9054770" y="486125"/>
                  <a:pt x="9120111" y="493408"/>
                  <a:pt x="9193359" y="497064"/>
                </a:cubicBezTo>
                <a:cubicBezTo>
                  <a:pt x="9266615" y="500721"/>
                  <a:pt x="9329214" y="508037"/>
                  <a:pt x="9332481" y="513322"/>
                </a:cubicBezTo>
                <a:cubicBezTo>
                  <a:pt x="9335748" y="518609"/>
                  <a:pt x="9356293" y="525329"/>
                  <a:pt x="9378125" y="528259"/>
                </a:cubicBezTo>
                <a:cubicBezTo>
                  <a:pt x="9399965" y="531188"/>
                  <a:pt x="9420130" y="537292"/>
                  <a:pt x="9422930" y="541824"/>
                </a:cubicBezTo>
                <a:cubicBezTo>
                  <a:pt x="9425730" y="546356"/>
                  <a:pt x="9444657" y="550064"/>
                  <a:pt x="9464993" y="550064"/>
                </a:cubicBezTo>
                <a:cubicBezTo>
                  <a:pt x="9485329" y="550064"/>
                  <a:pt x="9504245" y="553738"/>
                  <a:pt x="9507017" y="558228"/>
                </a:cubicBezTo>
                <a:cubicBezTo>
                  <a:pt x="9509789" y="562718"/>
                  <a:pt x="9536049" y="568868"/>
                  <a:pt x="9565386" y="571895"/>
                </a:cubicBezTo>
                <a:cubicBezTo>
                  <a:pt x="9594723" y="574921"/>
                  <a:pt x="9623774" y="581394"/>
                  <a:pt x="9629966" y="586277"/>
                </a:cubicBezTo>
                <a:cubicBezTo>
                  <a:pt x="9636157" y="591161"/>
                  <a:pt x="9707213" y="597570"/>
                  <a:pt x="9787890" y="600522"/>
                </a:cubicBezTo>
                <a:cubicBezTo>
                  <a:pt x="9868566" y="603473"/>
                  <a:pt x="9937147" y="609831"/>
                  <a:pt x="9940290" y="614651"/>
                </a:cubicBezTo>
                <a:cubicBezTo>
                  <a:pt x="9943434" y="619471"/>
                  <a:pt x="9982391" y="626386"/>
                  <a:pt x="10026872" y="630018"/>
                </a:cubicBezTo>
                <a:cubicBezTo>
                  <a:pt x="10071449" y="633651"/>
                  <a:pt x="10111930" y="640721"/>
                  <a:pt x="10116884" y="645730"/>
                </a:cubicBezTo>
                <a:cubicBezTo>
                  <a:pt x="10121932" y="650740"/>
                  <a:pt x="10154316" y="654839"/>
                  <a:pt x="10188987" y="654839"/>
                </a:cubicBezTo>
                <a:cubicBezTo>
                  <a:pt x="10229564" y="654839"/>
                  <a:pt x="10258520" y="659803"/>
                  <a:pt x="10270427" y="668824"/>
                </a:cubicBezTo>
                <a:cubicBezTo>
                  <a:pt x="10282237" y="677781"/>
                  <a:pt x="10311765" y="682917"/>
                  <a:pt x="10352437" y="683111"/>
                </a:cubicBezTo>
                <a:cubicBezTo>
                  <a:pt x="10390823" y="683294"/>
                  <a:pt x="10417303" y="687657"/>
                  <a:pt x="10419493" y="694159"/>
                </a:cubicBezTo>
                <a:cubicBezTo>
                  <a:pt x="10421684" y="700860"/>
                  <a:pt x="10456069" y="705783"/>
                  <a:pt x="10510742" y="707242"/>
                </a:cubicBezTo>
                <a:cubicBezTo>
                  <a:pt x="10558939" y="708528"/>
                  <a:pt x="10603802" y="714070"/>
                  <a:pt x="10610373" y="719559"/>
                </a:cubicBezTo>
                <a:cubicBezTo>
                  <a:pt x="10617041" y="725046"/>
                  <a:pt x="10679334" y="732629"/>
                  <a:pt x="10748867" y="736408"/>
                </a:cubicBezTo>
                <a:cubicBezTo>
                  <a:pt x="10818400" y="740188"/>
                  <a:pt x="10877550" y="746955"/>
                  <a:pt x="10880313" y="751447"/>
                </a:cubicBezTo>
                <a:cubicBezTo>
                  <a:pt x="10883074" y="755939"/>
                  <a:pt x="10906506" y="759614"/>
                  <a:pt x="10932414" y="759614"/>
                </a:cubicBezTo>
                <a:cubicBezTo>
                  <a:pt x="10976229" y="759614"/>
                  <a:pt x="10979467" y="761240"/>
                  <a:pt x="10979467" y="783426"/>
                </a:cubicBezTo>
                <a:cubicBezTo>
                  <a:pt x="10979467" y="800551"/>
                  <a:pt x="10974324" y="807239"/>
                  <a:pt x="10961180" y="807239"/>
                </a:cubicBezTo>
                <a:cubicBezTo>
                  <a:pt x="10930319" y="807239"/>
                  <a:pt x="10912792" y="817958"/>
                  <a:pt x="10912792" y="836833"/>
                </a:cubicBezTo>
                <a:cubicBezTo>
                  <a:pt x="10912792" y="846750"/>
                  <a:pt x="10906411" y="854864"/>
                  <a:pt x="10898505" y="854864"/>
                </a:cubicBezTo>
                <a:cubicBezTo>
                  <a:pt x="10890695" y="854864"/>
                  <a:pt x="10884217" y="860746"/>
                  <a:pt x="10884217" y="867934"/>
                </a:cubicBezTo>
                <a:cubicBezTo>
                  <a:pt x="10884217" y="875672"/>
                  <a:pt x="10869645" y="883334"/>
                  <a:pt x="10848498" y="886717"/>
                </a:cubicBezTo>
                <a:cubicBezTo>
                  <a:pt x="10823734" y="890678"/>
                  <a:pt x="10809827" y="899085"/>
                  <a:pt x="10803255" y="914129"/>
                </a:cubicBezTo>
                <a:cubicBezTo>
                  <a:pt x="10796778" y="928958"/>
                  <a:pt x="10784109" y="936756"/>
                  <a:pt x="10763441" y="938764"/>
                </a:cubicBezTo>
                <a:cubicBezTo>
                  <a:pt x="10738581" y="941168"/>
                  <a:pt x="10732008" y="946791"/>
                  <a:pt x="10726959" y="969721"/>
                </a:cubicBezTo>
                <a:cubicBezTo>
                  <a:pt x="10723530" y="985133"/>
                  <a:pt x="10716863" y="997734"/>
                  <a:pt x="10712005" y="997734"/>
                </a:cubicBezTo>
                <a:cubicBezTo>
                  <a:pt x="10707148" y="997734"/>
                  <a:pt x="10703242" y="1017022"/>
                  <a:pt x="10703242" y="1040597"/>
                </a:cubicBezTo>
                <a:cubicBezTo>
                  <a:pt x="10703242" y="1064181"/>
                  <a:pt x="10707529" y="1083459"/>
                  <a:pt x="10712767" y="1083459"/>
                </a:cubicBezTo>
                <a:cubicBezTo>
                  <a:pt x="10718006" y="1083459"/>
                  <a:pt x="10722292" y="1088136"/>
                  <a:pt x="10722292" y="1093842"/>
                </a:cubicBezTo>
                <a:cubicBezTo>
                  <a:pt x="10722292" y="1099557"/>
                  <a:pt x="10730579" y="1111339"/>
                  <a:pt x="10740771" y="1120035"/>
                </a:cubicBezTo>
                <a:cubicBezTo>
                  <a:pt x="10750962" y="1128732"/>
                  <a:pt x="10760583" y="1144419"/>
                  <a:pt x="10762202" y="1154897"/>
                </a:cubicBezTo>
                <a:cubicBezTo>
                  <a:pt x="10764774" y="1171746"/>
                  <a:pt x="10759060" y="1174252"/>
                  <a:pt x="10712767" y="1176509"/>
                </a:cubicBezTo>
                <a:cubicBezTo>
                  <a:pt x="10651808" y="1179490"/>
                  <a:pt x="10617517" y="1194206"/>
                  <a:pt x="10617517" y="1217400"/>
                </a:cubicBezTo>
                <a:cubicBezTo>
                  <a:pt x="10617517" y="1241022"/>
                  <a:pt x="10602754" y="1243584"/>
                  <a:pt x="10519410" y="1234469"/>
                </a:cubicBezTo>
                <a:cubicBezTo>
                  <a:pt x="10454164" y="1227344"/>
                  <a:pt x="10439781" y="1228715"/>
                  <a:pt x="10402729" y="1245632"/>
                </a:cubicBezTo>
                <a:cubicBezTo>
                  <a:pt x="10379392" y="1256233"/>
                  <a:pt x="10360342" y="1271083"/>
                  <a:pt x="10360342" y="1278627"/>
                </a:cubicBezTo>
                <a:cubicBezTo>
                  <a:pt x="10360342" y="1286170"/>
                  <a:pt x="10350817" y="1297457"/>
                  <a:pt x="10339101" y="1303706"/>
                </a:cubicBezTo>
                <a:cubicBezTo>
                  <a:pt x="10311765" y="1318336"/>
                  <a:pt x="10293667" y="1336577"/>
                  <a:pt x="10293667" y="1349483"/>
                </a:cubicBezTo>
                <a:cubicBezTo>
                  <a:pt x="10293667" y="1355093"/>
                  <a:pt x="10285380" y="1359684"/>
                  <a:pt x="10275189" y="1359684"/>
                </a:cubicBezTo>
                <a:cubicBezTo>
                  <a:pt x="10264997" y="1359684"/>
                  <a:pt x="10254139" y="1363837"/>
                  <a:pt x="10250995" y="1368914"/>
                </a:cubicBezTo>
                <a:cubicBezTo>
                  <a:pt x="10247852" y="1373991"/>
                  <a:pt x="10224040" y="1387897"/>
                  <a:pt x="10198037" y="1399813"/>
                </a:cubicBezTo>
                <a:cubicBezTo>
                  <a:pt x="10172034" y="1411738"/>
                  <a:pt x="10150792" y="1424731"/>
                  <a:pt x="10150792" y="1428693"/>
                </a:cubicBezTo>
                <a:cubicBezTo>
                  <a:pt x="10150792" y="1432646"/>
                  <a:pt x="10142220" y="1435884"/>
                  <a:pt x="10131742" y="1435884"/>
                </a:cubicBezTo>
                <a:cubicBezTo>
                  <a:pt x="10121265" y="1435884"/>
                  <a:pt x="10112692" y="1431598"/>
                  <a:pt x="10112692" y="1426359"/>
                </a:cubicBezTo>
                <a:cubicBezTo>
                  <a:pt x="10112692" y="1421121"/>
                  <a:pt x="10100596" y="1416834"/>
                  <a:pt x="10085737" y="1416834"/>
                </a:cubicBezTo>
                <a:cubicBezTo>
                  <a:pt x="10070878" y="1416834"/>
                  <a:pt x="10055542" y="1413624"/>
                  <a:pt x="10051542" y="1409690"/>
                </a:cubicBezTo>
                <a:cubicBezTo>
                  <a:pt x="10047637" y="1405766"/>
                  <a:pt x="10041541" y="1402223"/>
                  <a:pt x="10038112" y="1401813"/>
                </a:cubicBezTo>
                <a:cubicBezTo>
                  <a:pt x="10034587" y="1401404"/>
                  <a:pt x="9992297" y="1397660"/>
                  <a:pt x="9944195" y="1393489"/>
                </a:cubicBezTo>
                <a:cubicBezTo>
                  <a:pt x="9884283" y="1388288"/>
                  <a:pt x="9855041" y="1381763"/>
                  <a:pt x="9851613" y="1372791"/>
                </a:cubicBezTo>
                <a:cubicBezTo>
                  <a:pt x="9847802" y="1362885"/>
                  <a:pt x="9823418" y="1359684"/>
                  <a:pt x="9751600" y="1359684"/>
                </a:cubicBezTo>
                <a:cubicBezTo>
                  <a:pt x="9698545" y="1359684"/>
                  <a:pt x="9654064" y="1355484"/>
                  <a:pt x="9650730" y="1350159"/>
                </a:cubicBezTo>
                <a:cubicBezTo>
                  <a:pt x="9643110" y="1337862"/>
                  <a:pt x="9600914" y="1337758"/>
                  <a:pt x="9596724" y="1350035"/>
                </a:cubicBezTo>
                <a:cubicBezTo>
                  <a:pt x="9595009" y="1355198"/>
                  <a:pt x="9573959" y="1362104"/>
                  <a:pt x="9550051" y="1365380"/>
                </a:cubicBezTo>
                <a:cubicBezTo>
                  <a:pt x="9516913" y="1369914"/>
                  <a:pt x="9502921" y="1367676"/>
                  <a:pt x="9491224" y="1355979"/>
                </a:cubicBezTo>
                <a:cubicBezTo>
                  <a:pt x="9466155" y="1330909"/>
                  <a:pt x="9431512" y="1337386"/>
                  <a:pt x="9397432" y="1373515"/>
                </a:cubicBezTo>
                <a:cubicBezTo>
                  <a:pt x="9380382" y="1391593"/>
                  <a:pt x="9363027" y="1404290"/>
                  <a:pt x="9358865" y="1401718"/>
                </a:cubicBezTo>
                <a:cubicBezTo>
                  <a:pt x="9354712" y="1399146"/>
                  <a:pt x="9332995" y="1405900"/>
                  <a:pt x="9310602" y="1416710"/>
                </a:cubicBezTo>
                <a:cubicBezTo>
                  <a:pt x="9286475" y="1428369"/>
                  <a:pt x="9268568" y="1432408"/>
                  <a:pt x="9266634" y="1426607"/>
                </a:cubicBezTo>
                <a:cubicBezTo>
                  <a:pt x="9262606" y="1414501"/>
                  <a:pt x="9226868" y="1413558"/>
                  <a:pt x="9226868" y="1425559"/>
                </a:cubicBezTo>
                <a:cubicBezTo>
                  <a:pt x="9226868" y="1430350"/>
                  <a:pt x="9178537" y="1434179"/>
                  <a:pt x="9119464" y="1434065"/>
                </a:cubicBezTo>
                <a:cubicBezTo>
                  <a:pt x="8991895" y="1433808"/>
                  <a:pt x="8931593" y="1448029"/>
                  <a:pt x="8931593" y="1478356"/>
                </a:cubicBezTo>
                <a:cubicBezTo>
                  <a:pt x="8931593" y="1489577"/>
                  <a:pt x="8926449" y="1503893"/>
                  <a:pt x="8920162" y="1510179"/>
                </a:cubicBezTo>
                <a:cubicBezTo>
                  <a:pt x="8906370" y="1523981"/>
                  <a:pt x="8811311" y="1525524"/>
                  <a:pt x="8803005" y="1512084"/>
                </a:cubicBezTo>
                <a:cubicBezTo>
                  <a:pt x="8795318" y="1499645"/>
                  <a:pt x="8683943" y="1499645"/>
                  <a:pt x="8683943" y="1512084"/>
                </a:cubicBezTo>
                <a:cubicBezTo>
                  <a:pt x="8683943" y="1531572"/>
                  <a:pt x="8630850" y="1521962"/>
                  <a:pt x="8588969" y="1494901"/>
                </a:cubicBezTo>
                <a:cubicBezTo>
                  <a:pt x="8586501" y="1493311"/>
                  <a:pt x="8590788" y="1488015"/>
                  <a:pt x="8598494" y="1483138"/>
                </a:cubicBezTo>
                <a:cubicBezTo>
                  <a:pt x="8610248" y="1475708"/>
                  <a:pt x="8609819" y="1474261"/>
                  <a:pt x="8595836" y="1474137"/>
                </a:cubicBezTo>
                <a:cubicBezTo>
                  <a:pt x="8586673" y="1474061"/>
                  <a:pt x="8579168" y="1480090"/>
                  <a:pt x="8579168" y="1487548"/>
                </a:cubicBezTo>
                <a:cubicBezTo>
                  <a:pt x="8579168" y="1499083"/>
                  <a:pt x="8574853" y="1498949"/>
                  <a:pt x="8550230" y="1486672"/>
                </a:cubicBezTo>
                <a:cubicBezTo>
                  <a:pt x="8515988" y="1469584"/>
                  <a:pt x="8493443" y="1475575"/>
                  <a:pt x="8493443" y="1501759"/>
                </a:cubicBezTo>
                <a:cubicBezTo>
                  <a:pt x="8493443" y="1517342"/>
                  <a:pt x="8487261" y="1520447"/>
                  <a:pt x="8457724" y="1519723"/>
                </a:cubicBezTo>
                <a:cubicBezTo>
                  <a:pt x="8438083" y="1519228"/>
                  <a:pt x="8417719" y="1519971"/>
                  <a:pt x="8412480" y="1521352"/>
                </a:cubicBezTo>
                <a:cubicBezTo>
                  <a:pt x="8385801" y="1528410"/>
                  <a:pt x="8350568" y="1520428"/>
                  <a:pt x="8350568" y="1507322"/>
                </a:cubicBezTo>
                <a:cubicBezTo>
                  <a:pt x="8350568" y="1499464"/>
                  <a:pt x="8354854" y="1493034"/>
                  <a:pt x="8360093" y="1493034"/>
                </a:cubicBezTo>
                <a:cubicBezTo>
                  <a:pt x="8365331" y="1493034"/>
                  <a:pt x="8369618" y="1486605"/>
                  <a:pt x="8369618" y="1478747"/>
                </a:cubicBezTo>
                <a:cubicBezTo>
                  <a:pt x="8369618" y="1469974"/>
                  <a:pt x="8360702" y="1464459"/>
                  <a:pt x="8346491" y="1464459"/>
                </a:cubicBezTo>
                <a:cubicBezTo>
                  <a:pt x="8333765" y="1464459"/>
                  <a:pt x="8316926" y="1470889"/>
                  <a:pt x="8309067" y="1478747"/>
                </a:cubicBezTo>
                <a:cubicBezTo>
                  <a:pt x="8293008" y="1494816"/>
                  <a:pt x="8207693" y="1498825"/>
                  <a:pt x="8207693" y="1483509"/>
                </a:cubicBezTo>
                <a:cubicBezTo>
                  <a:pt x="8207693" y="1471698"/>
                  <a:pt x="8118234" y="1470879"/>
                  <a:pt x="8095650" y="1482490"/>
                </a:cubicBezTo>
                <a:cubicBezTo>
                  <a:pt x="8086554" y="1487167"/>
                  <a:pt x="8067323" y="1495644"/>
                  <a:pt x="8052912" y="1501331"/>
                </a:cubicBezTo>
                <a:cubicBezTo>
                  <a:pt x="8034423" y="1508636"/>
                  <a:pt x="8026718" y="1518447"/>
                  <a:pt x="8026718" y="1534678"/>
                </a:cubicBezTo>
                <a:cubicBezTo>
                  <a:pt x="8026718" y="1547327"/>
                  <a:pt x="8020289" y="1560147"/>
                  <a:pt x="8012430" y="1563157"/>
                </a:cubicBezTo>
                <a:cubicBezTo>
                  <a:pt x="7979083" y="1575959"/>
                  <a:pt x="8003315" y="1607334"/>
                  <a:pt x="8046549" y="1607334"/>
                </a:cubicBezTo>
                <a:cubicBezTo>
                  <a:pt x="8056597" y="1607334"/>
                  <a:pt x="8064818" y="1611335"/>
                  <a:pt x="8064818" y="1616221"/>
                </a:cubicBezTo>
                <a:cubicBezTo>
                  <a:pt x="8064818" y="1621108"/>
                  <a:pt x="8074267" y="1628099"/>
                  <a:pt x="8085811" y="1631766"/>
                </a:cubicBezTo>
                <a:cubicBezTo>
                  <a:pt x="8114681" y="1640929"/>
                  <a:pt x="8131493" y="1659522"/>
                  <a:pt x="8131493" y="1682277"/>
                </a:cubicBezTo>
                <a:cubicBezTo>
                  <a:pt x="8131493" y="1697850"/>
                  <a:pt x="8123054" y="1702641"/>
                  <a:pt x="8086249" y="1707966"/>
                </a:cubicBezTo>
                <a:cubicBezTo>
                  <a:pt x="8061370" y="1711566"/>
                  <a:pt x="8036719" y="1717681"/>
                  <a:pt x="8031480" y="1721558"/>
                </a:cubicBezTo>
                <a:cubicBezTo>
                  <a:pt x="8026242" y="1725425"/>
                  <a:pt x="8002762" y="1731035"/>
                  <a:pt x="7979302" y="1734026"/>
                </a:cubicBezTo>
                <a:cubicBezTo>
                  <a:pt x="7955842" y="1737017"/>
                  <a:pt x="7935125" y="1744028"/>
                  <a:pt x="7933258" y="1749600"/>
                </a:cubicBezTo>
                <a:cubicBezTo>
                  <a:pt x="7931401" y="1755172"/>
                  <a:pt x="7921962" y="1759734"/>
                  <a:pt x="7912284" y="1759734"/>
                </a:cubicBezTo>
                <a:cubicBezTo>
                  <a:pt x="7901292" y="1759734"/>
                  <a:pt x="7893549" y="1767783"/>
                  <a:pt x="7891653" y="1781165"/>
                </a:cubicBezTo>
                <a:cubicBezTo>
                  <a:pt x="7888015" y="1806797"/>
                  <a:pt x="7852267" y="1815246"/>
                  <a:pt x="7832236" y="1795215"/>
                </a:cubicBezTo>
                <a:cubicBezTo>
                  <a:pt x="7821864" y="1784842"/>
                  <a:pt x="7785278" y="1781594"/>
                  <a:pt x="7672988" y="1781089"/>
                </a:cubicBezTo>
                <a:cubicBezTo>
                  <a:pt x="7577099" y="1780661"/>
                  <a:pt x="7526026" y="1776889"/>
                  <a:pt x="7523760" y="1770088"/>
                </a:cubicBezTo>
                <a:cubicBezTo>
                  <a:pt x="7519426" y="1757096"/>
                  <a:pt x="7477421" y="1756458"/>
                  <a:pt x="7469505" y="1769269"/>
                </a:cubicBezTo>
                <a:cubicBezTo>
                  <a:pt x="7456904" y="1789662"/>
                  <a:pt x="7387685" y="1773707"/>
                  <a:pt x="7367673" y="1745790"/>
                </a:cubicBezTo>
                <a:cubicBezTo>
                  <a:pt x="7364044" y="1740741"/>
                  <a:pt x="7318410" y="1736731"/>
                  <a:pt x="7266251" y="1736884"/>
                </a:cubicBezTo>
                <a:cubicBezTo>
                  <a:pt x="7191728" y="1737103"/>
                  <a:pt x="7172449" y="1734474"/>
                  <a:pt x="7176230" y="1724635"/>
                </a:cubicBezTo>
                <a:cubicBezTo>
                  <a:pt x="7180012" y="1714776"/>
                  <a:pt x="7159561" y="1712109"/>
                  <a:pt x="7079999" y="1712109"/>
                </a:cubicBezTo>
                <a:cubicBezTo>
                  <a:pt x="7019001" y="1712109"/>
                  <a:pt x="6978968" y="1715891"/>
                  <a:pt x="6978968" y="1721634"/>
                </a:cubicBezTo>
                <a:cubicBezTo>
                  <a:pt x="6978968" y="1726873"/>
                  <a:pt x="6972539" y="1731159"/>
                  <a:pt x="6964680" y="1731159"/>
                </a:cubicBezTo>
                <a:cubicBezTo>
                  <a:pt x="6956822" y="1731159"/>
                  <a:pt x="6950393" y="1737589"/>
                  <a:pt x="6950393" y="1745447"/>
                </a:cubicBezTo>
                <a:cubicBezTo>
                  <a:pt x="6950393" y="1753305"/>
                  <a:pt x="6954679" y="1759734"/>
                  <a:pt x="6959918" y="1759734"/>
                </a:cubicBezTo>
                <a:cubicBezTo>
                  <a:pt x="6965156" y="1759734"/>
                  <a:pt x="6969443" y="1765821"/>
                  <a:pt x="6969443" y="1773260"/>
                </a:cubicBezTo>
                <a:cubicBezTo>
                  <a:pt x="6969443" y="1784347"/>
                  <a:pt x="6952688" y="1785928"/>
                  <a:pt x="6876574" y="1782013"/>
                </a:cubicBezTo>
                <a:cubicBezTo>
                  <a:pt x="6760740" y="1776060"/>
                  <a:pt x="6759893" y="1775774"/>
                  <a:pt x="6759893" y="1742237"/>
                </a:cubicBezTo>
                <a:cubicBezTo>
                  <a:pt x="6759893" y="1717710"/>
                  <a:pt x="6755883" y="1713948"/>
                  <a:pt x="6724174" y="1708699"/>
                </a:cubicBezTo>
                <a:cubicBezTo>
                  <a:pt x="6704533" y="1705451"/>
                  <a:pt x="6666243" y="1702756"/>
                  <a:pt x="6639097" y="1702699"/>
                </a:cubicBezTo>
                <a:cubicBezTo>
                  <a:pt x="6597463" y="1702613"/>
                  <a:pt x="6588747" y="1705680"/>
                  <a:pt x="6583461" y="1722330"/>
                </a:cubicBezTo>
                <a:cubicBezTo>
                  <a:pt x="6578032" y="1739436"/>
                  <a:pt x="6572222" y="1741237"/>
                  <a:pt x="6539960" y="1735779"/>
                </a:cubicBezTo>
                <a:cubicBezTo>
                  <a:pt x="6506394" y="1730112"/>
                  <a:pt x="6502718" y="1731483"/>
                  <a:pt x="6502718" y="1749676"/>
                </a:cubicBezTo>
                <a:cubicBezTo>
                  <a:pt x="6502718" y="1774631"/>
                  <a:pt x="6477572" y="1785509"/>
                  <a:pt x="6453959" y="1770764"/>
                </a:cubicBezTo>
                <a:cubicBezTo>
                  <a:pt x="6443501" y="1764230"/>
                  <a:pt x="6395504" y="1759734"/>
                  <a:pt x="6336163" y="1759734"/>
                </a:cubicBezTo>
                <a:cubicBezTo>
                  <a:pt x="6250534" y="1759734"/>
                  <a:pt x="6236018" y="1761954"/>
                  <a:pt x="6236018" y="1775041"/>
                </a:cubicBezTo>
                <a:cubicBezTo>
                  <a:pt x="6236018" y="1784404"/>
                  <a:pt x="6230732" y="1788319"/>
                  <a:pt x="6222406" y="1785128"/>
                </a:cubicBezTo>
                <a:cubicBezTo>
                  <a:pt x="6214920" y="1782261"/>
                  <a:pt x="6193022" y="1776946"/>
                  <a:pt x="6173743" y="1773326"/>
                </a:cubicBezTo>
                <a:cubicBezTo>
                  <a:pt x="6141711" y="1767316"/>
                  <a:pt x="6139206" y="1768393"/>
                  <a:pt x="6144740" y="1785804"/>
                </a:cubicBezTo>
                <a:cubicBezTo>
                  <a:pt x="6149198" y="1799873"/>
                  <a:pt x="6143987" y="1809302"/>
                  <a:pt x="6124832" y="1821856"/>
                </a:cubicBezTo>
                <a:cubicBezTo>
                  <a:pt x="6107135" y="1833458"/>
                  <a:pt x="6097715" y="1835363"/>
                  <a:pt x="6095219" y="1827876"/>
                </a:cubicBezTo>
                <a:cubicBezTo>
                  <a:pt x="6093209" y="1821837"/>
                  <a:pt x="6079312" y="1816884"/>
                  <a:pt x="6064339" y="1816884"/>
                </a:cubicBezTo>
                <a:cubicBezTo>
                  <a:pt x="6049366" y="1816884"/>
                  <a:pt x="6034469" y="1812598"/>
                  <a:pt x="6031230" y="1807359"/>
                </a:cubicBezTo>
                <a:cubicBezTo>
                  <a:pt x="6027992" y="1802121"/>
                  <a:pt x="6012742" y="1797834"/>
                  <a:pt x="5997331" y="1797834"/>
                </a:cubicBezTo>
                <a:cubicBezTo>
                  <a:pt x="5981929" y="1797834"/>
                  <a:pt x="5969318" y="1793548"/>
                  <a:pt x="5969318" y="1788309"/>
                </a:cubicBezTo>
                <a:cubicBezTo>
                  <a:pt x="5969318" y="1782870"/>
                  <a:pt x="5940743" y="1778784"/>
                  <a:pt x="5902643" y="1778784"/>
                </a:cubicBezTo>
                <a:cubicBezTo>
                  <a:pt x="5852008" y="1778784"/>
                  <a:pt x="5835968" y="1781985"/>
                  <a:pt x="5835968" y="1792062"/>
                </a:cubicBezTo>
                <a:cubicBezTo>
                  <a:pt x="5835968" y="1813341"/>
                  <a:pt x="5813374" y="1816884"/>
                  <a:pt x="5678024" y="1816884"/>
                </a:cubicBezTo>
                <a:cubicBezTo>
                  <a:pt x="5599177" y="1816884"/>
                  <a:pt x="5550218" y="1820542"/>
                  <a:pt x="5550218" y="1826409"/>
                </a:cubicBezTo>
                <a:cubicBezTo>
                  <a:pt x="5550218" y="1831648"/>
                  <a:pt x="5539502" y="1835934"/>
                  <a:pt x="5526405" y="1835934"/>
                </a:cubicBezTo>
                <a:cubicBezTo>
                  <a:pt x="5506298" y="1835934"/>
                  <a:pt x="5502593" y="1840382"/>
                  <a:pt x="5502593" y="1864509"/>
                </a:cubicBezTo>
                <a:cubicBezTo>
                  <a:pt x="5502593" y="1889912"/>
                  <a:pt x="5499421" y="1893084"/>
                  <a:pt x="5474018" y="1893084"/>
                </a:cubicBezTo>
                <a:cubicBezTo>
                  <a:pt x="5458301" y="1893084"/>
                  <a:pt x="5445443" y="1897371"/>
                  <a:pt x="5445443" y="1902609"/>
                </a:cubicBezTo>
                <a:cubicBezTo>
                  <a:pt x="5445443" y="1921678"/>
                  <a:pt x="5427640" y="1911553"/>
                  <a:pt x="5424678" y="1890808"/>
                </a:cubicBezTo>
                <a:cubicBezTo>
                  <a:pt x="5421154" y="1866100"/>
                  <a:pt x="5388293" y="1854832"/>
                  <a:pt x="5388293" y="1878330"/>
                </a:cubicBezTo>
                <a:cubicBezTo>
                  <a:pt x="5388293" y="1891494"/>
                  <a:pt x="5378253" y="1892694"/>
                  <a:pt x="5313531" y="1887303"/>
                </a:cubicBezTo>
                <a:cubicBezTo>
                  <a:pt x="5240693" y="1881226"/>
                  <a:pt x="5238588" y="1881645"/>
                  <a:pt x="5231559" y="1903743"/>
                </a:cubicBezTo>
                <a:cubicBezTo>
                  <a:pt x="5225606" y="1922479"/>
                  <a:pt x="5223577" y="1923526"/>
                  <a:pt x="5219900" y="1909753"/>
                </a:cubicBezTo>
                <a:cubicBezTo>
                  <a:pt x="5217452" y="1900590"/>
                  <a:pt x="5206117" y="1892456"/>
                  <a:pt x="5194716" y="1891675"/>
                </a:cubicBezTo>
                <a:cubicBezTo>
                  <a:pt x="5149587" y="1888608"/>
                  <a:pt x="5049889" y="1895647"/>
                  <a:pt x="5045393" y="1902219"/>
                </a:cubicBezTo>
                <a:cubicBezTo>
                  <a:pt x="5042773" y="1906057"/>
                  <a:pt x="5024885" y="1911677"/>
                  <a:pt x="5005635" y="1914716"/>
                </a:cubicBezTo>
                <a:cubicBezTo>
                  <a:pt x="4958706" y="1922116"/>
                  <a:pt x="4912043" y="1964350"/>
                  <a:pt x="4912043" y="1999440"/>
                </a:cubicBezTo>
                <a:cubicBezTo>
                  <a:pt x="4912043" y="2023596"/>
                  <a:pt x="4915329" y="2026434"/>
                  <a:pt x="4943266" y="2026434"/>
                </a:cubicBezTo>
                <a:cubicBezTo>
                  <a:pt x="4962697" y="2026434"/>
                  <a:pt x="4980642" y="2019243"/>
                  <a:pt x="4990796" y="2007384"/>
                </a:cubicBezTo>
                <a:cubicBezTo>
                  <a:pt x="4999768" y="1996916"/>
                  <a:pt x="5018942" y="1988010"/>
                  <a:pt x="5033391" y="1987610"/>
                </a:cubicBezTo>
                <a:cubicBezTo>
                  <a:pt x="5047850" y="1987210"/>
                  <a:pt x="5098190" y="1984905"/>
                  <a:pt x="5145262" y="1982476"/>
                </a:cubicBezTo>
                <a:cubicBezTo>
                  <a:pt x="5218633" y="1978695"/>
                  <a:pt x="5232559" y="1980419"/>
                  <a:pt x="5242894" y="1994554"/>
                </a:cubicBezTo>
                <a:cubicBezTo>
                  <a:pt x="5249523" y="2003612"/>
                  <a:pt x="5254943" y="2005927"/>
                  <a:pt x="5254943" y="1999688"/>
                </a:cubicBezTo>
                <a:cubicBezTo>
                  <a:pt x="5254943" y="1993430"/>
                  <a:pt x="5267764" y="1988334"/>
                  <a:pt x="5283518" y="1988334"/>
                </a:cubicBezTo>
                <a:cubicBezTo>
                  <a:pt x="5302568" y="1988334"/>
                  <a:pt x="5312093" y="1993097"/>
                  <a:pt x="5312093" y="2002622"/>
                </a:cubicBezTo>
                <a:cubicBezTo>
                  <a:pt x="5312093" y="2023139"/>
                  <a:pt x="5334019" y="2020234"/>
                  <a:pt x="5347983" y="1997859"/>
                </a:cubicBezTo>
                <a:cubicBezTo>
                  <a:pt x="5360413" y="1977971"/>
                  <a:pt x="5401894" y="1971808"/>
                  <a:pt x="5412105" y="1988334"/>
                </a:cubicBezTo>
                <a:cubicBezTo>
                  <a:pt x="5415344" y="1993573"/>
                  <a:pt x="5428460" y="1997859"/>
                  <a:pt x="5441242" y="1997859"/>
                </a:cubicBezTo>
                <a:cubicBezTo>
                  <a:pt x="5460730" y="1997859"/>
                  <a:pt x="5464493" y="2002498"/>
                  <a:pt x="5464493" y="2026434"/>
                </a:cubicBezTo>
                <a:lnTo>
                  <a:pt x="5464493" y="2055009"/>
                </a:lnTo>
                <a:lnTo>
                  <a:pt x="5321618" y="2055009"/>
                </a:lnTo>
                <a:cubicBezTo>
                  <a:pt x="5200974" y="2055009"/>
                  <a:pt x="5178743" y="2052790"/>
                  <a:pt x="5178743" y="2040722"/>
                </a:cubicBezTo>
                <a:cubicBezTo>
                  <a:pt x="5178743" y="2032864"/>
                  <a:pt x="5172314" y="2026434"/>
                  <a:pt x="5164455" y="2026434"/>
                </a:cubicBezTo>
                <a:cubicBezTo>
                  <a:pt x="5155120" y="2026434"/>
                  <a:pt x="5150168" y="2035788"/>
                  <a:pt x="5150168" y="2053419"/>
                </a:cubicBezTo>
                <a:lnTo>
                  <a:pt x="5150168" y="2080393"/>
                </a:lnTo>
                <a:lnTo>
                  <a:pt x="5023619" y="2078707"/>
                </a:lnTo>
                <a:cubicBezTo>
                  <a:pt x="4906366" y="2077145"/>
                  <a:pt x="4897079" y="2078308"/>
                  <a:pt x="4897079" y="2094595"/>
                </a:cubicBezTo>
                <a:cubicBezTo>
                  <a:pt x="4897079" y="2107378"/>
                  <a:pt x="4904156" y="2112159"/>
                  <a:pt x="4923044" y="2112159"/>
                </a:cubicBezTo>
                <a:cubicBezTo>
                  <a:pt x="4937331" y="2112159"/>
                  <a:pt x="4951667" y="2116446"/>
                  <a:pt x="4954905" y="2121684"/>
                </a:cubicBezTo>
                <a:cubicBezTo>
                  <a:pt x="4958163" y="2126961"/>
                  <a:pt x="5001311" y="2131209"/>
                  <a:pt x="5051517" y="2131209"/>
                </a:cubicBezTo>
                <a:cubicBezTo>
                  <a:pt x="5119002" y="2131209"/>
                  <a:pt x="5141234" y="2134210"/>
                  <a:pt x="5138328" y="2142916"/>
                </a:cubicBezTo>
                <a:cubicBezTo>
                  <a:pt x="5136185" y="2149355"/>
                  <a:pt x="5142014" y="2162756"/>
                  <a:pt x="5151292" y="2172710"/>
                </a:cubicBezTo>
                <a:cubicBezTo>
                  <a:pt x="5166008" y="2188512"/>
                  <a:pt x="5178514" y="2190264"/>
                  <a:pt x="5249647" y="2186531"/>
                </a:cubicBezTo>
                <a:cubicBezTo>
                  <a:pt x="5324065" y="2182625"/>
                  <a:pt x="5331143" y="2183778"/>
                  <a:pt x="5331143" y="2199837"/>
                </a:cubicBezTo>
                <a:cubicBezTo>
                  <a:pt x="5331143" y="2229555"/>
                  <a:pt x="5292767" y="2234851"/>
                  <a:pt x="5090703" y="2233003"/>
                </a:cubicBezTo>
                <a:cubicBezTo>
                  <a:pt x="4958344" y="2231793"/>
                  <a:pt x="4891669" y="2234660"/>
                  <a:pt x="4882563" y="2241928"/>
                </a:cubicBezTo>
                <a:cubicBezTo>
                  <a:pt x="4864866" y="2256092"/>
                  <a:pt x="4801781" y="2264483"/>
                  <a:pt x="4702493" y="2265893"/>
                </a:cubicBezTo>
                <a:cubicBezTo>
                  <a:pt x="4657963" y="2266522"/>
                  <a:pt x="4616025" y="2271427"/>
                  <a:pt x="4609281" y="2276780"/>
                </a:cubicBezTo>
                <a:cubicBezTo>
                  <a:pt x="4602423" y="2282238"/>
                  <a:pt x="4529233" y="2287676"/>
                  <a:pt x="4442813" y="2289162"/>
                </a:cubicBezTo>
                <a:cubicBezTo>
                  <a:pt x="4344029" y="2290858"/>
                  <a:pt x="4287384" y="2295477"/>
                  <a:pt x="4285203" y="2302002"/>
                </a:cubicBezTo>
                <a:cubicBezTo>
                  <a:pt x="4283336" y="2307603"/>
                  <a:pt x="4265838" y="2312184"/>
                  <a:pt x="4246322" y="2312184"/>
                </a:cubicBezTo>
                <a:cubicBezTo>
                  <a:pt x="4226805" y="2312184"/>
                  <a:pt x="4202516" y="2318480"/>
                  <a:pt x="4192343" y="2326177"/>
                </a:cubicBezTo>
                <a:cubicBezTo>
                  <a:pt x="4170826" y="2342455"/>
                  <a:pt x="4063860" y="2346027"/>
                  <a:pt x="4048811" y="2330968"/>
                </a:cubicBezTo>
                <a:cubicBezTo>
                  <a:pt x="4042096" y="2324253"/>
                  <a:pt x="4031275" y="2327253"/>
                  <a:pt x="4014445" y="2340493"/>
                </a:cubicBezTo>
                <a:cubicBezTo>
                  <a:pt x="4000929" y="2351123"/>
                  <a:pt x="3976926" y="2359809"/>
                  <a:pt x="3961105" y="2359809"/>
                </a:cubicBezTo>
                <a:cubicBezTo>
                  <a:pt x="3945274" y="2359809"/>
                  <a:pt x="3926605" y="2365543"/>
                  <a:pt x="3919595" y="2372544"/>
                </a:cubicBezTo>
                <a:cubicBezTo>
                  <a:pt x="3912280" y="2379869"/>
                  <a:pt x="3872522" y="2388080"/>
                  <a:pt x="3826050" y="2391861"/>
                </a:cubicBezTo>
                <a:cubicBezTo>
                  <a:pt x="3772338" y="2396243"/>
                  <a:pt x="3741687" y="2403148"/>
                  <a:pt x="3734657" y="2412463"/>
                </a:cubicBezTo>
                <a:cubicBezTo>
                  <a:pt x="3728838" y="2420179"/>
                  <a:pt x="3718893" y="2426484"/>
                  <a:pt x="3712550" y="2426484"/>
                </a:cubicBezTo>
                <a:cubicBezTo>
                  <a:pt x="3698358" y="2426484"/>
                  <a:pt x="3673793" y="2450087"/>
                  <a:pt x="3673793" y="2463727"/>
                </a:cubicBezTo>
                <a:cubicBezTo>
                  <a:pt x="3673793" y="2469242"/>
                  <a:pt x="3684727" y="2476491"/>
                  <a:pt x="3698081" y="2479844"/>
                </a:cubicBezTo>
                <a:cubicBezTo>
                  <a:pt x="3713998" y="2483844"/>
                  <a:pt x="3721189" y="2491293"/>
                  <a:pt x="3718951" y="2501456"/>
                </a:cubicBezTo>
                <a:cubicBezTo>
                  <a:pt x="3717065" y="2509990"/>
                  <a:pt x="3710426" y="2515905"/>
                  <a:pt x="3704187" y="2514600"/>
                </a:cubicBezTo>
                <a:cubicBezTo>
                  <a:pt x="3697948" y="2513286"/>
                  <a:pt x="3692843" y="2520791"/>
                  <a:pt x="3692843" y="2531269"/>
                </a:cubicBezTo>
                <a:cubicBezTo>
                  <a:pt x="3692843" y="2543775"/>
                  <a:pt x="3699196" y="2550319"/>
                  <a:pt x="3711331" y="2550319"/>
                </a:cubicBezTo>
                <a:cubicBezTo>
                  <a:pt x="3747192" y="2550319"/>
                  <a:pt x="3743411" y="2583085"/>
                  <a:pt x="3707130" y="2586743"/>
                </a:cubicBezTo>
                <a:cubicBezTo>
                  <a:pt x="3607622" y="2596801"/>
                  <a:pt x="3588068" y="2600954"/>
                  <a:pt x="3588068" y="2612031"/>
                </a:cubicBezTo>
                <a:cubicBezTo>
                  <a:pt x="3588068" y="2628233"/>
                  <a:pt x="3557330" y="2635749"/>
                  <a:pt x="3490436" y="2635910"/>
                </a:cubicBezTo>
                <a:cubicBezTo>
                  <a:pt x="3449250" y="2636006"/>
                  <a:pt x="3431134" y="2640578"/>
                  <a:pt x="3417380" y="2654322"/>
                </a:cubicBezTo>
                <a:cubicBezTo>
                  <a:pt x="3402778" y="2668934"/>
                  <a:pt x="3385071" y="2672686"/>
                  <a:pt x="3329273" y="2673011"/>
                </a:cubicBezTo>
                <a:cubicBezTo>
                  <a:pt x="3249797" y="2673477"/>
                  <a:pt x="3197543" y="2681907"/>
                  <a:pt x="3197543" y="2694270"/>
                </a:cubicBezTo>
                <a:cubicBezTo>
                  <a:pt x="3197543" y="2698919"/>
                  <a:pt x="3188551" y="2702719"/>
                  <a:pt x="3177550" y="2702719"/>
                </a:cubicBezTo>
                <a:cubicBezTo>
                  <a:pt x="3166558" y="2702719"/>
                  <a:pt x="3144050" y="2708786"/>
                  <a:pt x="3127544" y="2716197"/>
                </a:cubicBezTo>
                <a:cubicBezTo>
                  <a:pt x="3111037" y="2723617"/>
                  <a:pt x="3077175" y="2732446"/>
                  <a:pt x="3052286" y="2735828"/>
                </a:cubicBezTo>
                <a:cubicBezTo>
                  <a:pt x="3027407" y="2739209"/>
                  <a:pt x="3007043" y="2745601"/>
                  <a:pt x="3007043" y="2750030"/>
                </a:cubicBezTo>
                <a:cubicBezTo>
                  <a:pt x="3007043" y="2754459"/>
                  <a:pt x="2984545" y="2760860"/>
                  <a:pt x="2957036" y="2764269"/>
                </a:cubicBezTo>
                <a:cubicBezTo>
                  <a:pt x="2910669" y="2770003"/>
                  <a:pt x="2884427" y="2777986"/>
                  <a:pt x="2843155" y="2798893"/>
                </a:cubicBezTo>
                <a:cubicBezTo>
                  <a:pt x="2834211" y="2803427"/>
                  <a:pt x="2809570" y="2809904"/>
                  <a:pt x="2788387" y="2813295"/>
                </a:cubicBezTo>
                <a:cubicBezTo>
                  <a:pt x="2767203" y="2816676"/>
                  <a:pt x="2749868" y="2822877"/>
                  <a:pt x="2749868" y="2827068"/>
                </a:cubicBezTo>
                <a:cubicBezTo>
                  <a:pt x="2749868" y="2831259"/>
                  <a:pt x="2725227" y="2837669"/>
                  <a:pt x="2695099" y="2841317"/>
                </a:cubicBezTo>
                <a:cubicBezTo>
                  <a:pt x="2664981" y="2844956"/>
                  <a:pt x="2636044" y="2851309"/>
                  <a:pt x="2630805" y="2855433"/>
                </a:cubicBezTo>
                <a:cubicBezTo>
                  <a:pt x="2625566" y="2859558"/>
                  <a:pt x="2604868" y="2866006"/>
                  <a:pt x="2584809" y="2869749"/>
                </a:cubicBezTo>
                <a:cubicBezTo>
                  <a:pt x="2559577" y="2874464"/>
                  <a:pt x="2545166" y="2883532"/>
                  <a:pt x="2538041" y="2899182"/>
                </a:cubicBezTo>
                <a:cubicBezTo>
                  <a:pt x="2529259" y="2918441"/>
                  <a:pt x="2520915" y="2921794"/>
                  <a:pt x="2481644" y="2921794"/>
                </a:cubicBezTo>
                <a:cubicBezTo>
                  <a:pt x="2456288" y="2921794"/>
                  <a:pt x="2435543" y="2926071"/>
                  <a:pt x="2435543" y="2931319"/>
                </a:cubicBezTo>
                <a:cubicBezTo>
                  <a:pt x="2435543" y="2936548"/>
                  <a:pt x="2422455" y="2940844"/>
                  <a:pt x="2406444" y="2940844"/>
                </a:cubicBezTo>
                <a:cubicBezTo>
                  <a:pt x="2375878" y="2940844"/>
                  <a:pt x="2298011" y="2972114"/>
                  <a:pt x="2287924" y="2988440"/>
                </a:cubicBezTo>
                <a:cubicBezTo>
                  <a:pt x="2284676" y="2993689"/>
                  <a:pt x="2268074" y="2997994"/>
                  <a:pt x="2251024" y="2997994"/>
                </a:cubicBezTo>
                <a:cubicBezTo>
                  <a:pt x="2229022" y="2997994"/>
                  <a:pt x="2212096" y="3006281"/>
                  <a:pt x="2192655" y="3026569"/>
                </a:cubicBezTo>
                <a:cubicBezTo>
                  <a:pt x="2177596" y="3042285"/>
                  <a:pt x="2158032" y="3055144"/>
                  <a:pt x="2149183" y="3055144"/>
                </a:cubicBezTo>
                <a:cubicBezTo>
                  <a:pt x="2140325" y="3055144"/>
                  <a:pt x="2127742" y="3061564"/>
                  <a:pt x="2121218" y="3069431"/>
                </a:cubicBezTo>
                <a:cubicBezTo>
                  <a:pt x="2114703" y="3077280"/>
                  <a:pt x="2103454" y="3083719"/>
                  <a:pt x="2096243" y="3083719"/>
                </a:cubicBezTo>
                <a:cubicBezTo>
                  <a:pt x="2089023" y="3083719"/>
                  <a:pt x="2083118" y="3087805"/>
                  <a:pt x="2083118" y="3092806"/>
                </a:cubicBezTo>
                <a:cubicBezTo>
                  <a:pt x="2083118" y="3097806"/>
                  <a:pt x="2067049" y="3104893"/>
                  <a:pt x="2047399" y="3108541"/>
                </a:cubicBezTo>
                <a:cubicBezTo>
                  <a:pt x="2027758" y="3112199"/>
                  <a:pt x="2006422" y="3122619"/>
                  <a:pt x="2000002" y="3131696"/>
                </a:cubicBezTo>
                <a:cubicBezTo>
                  <a:pt x="1993573" y="3140783"/>
                  <a:pt x="1976981" y="3151061"/>
                  <a:pt x="1963131" y="3154537"/>
                </a:cubicBezTo>
                <a:cubicBezTo>
                  <a:pt x="1949272" y="3158014"/>
                  <a:pt x="1931727" y="3167072"/>
                  <a:pt x="1924126" y="3174673"/>
                </a:cubicBezTo>
                <a:cubicBezTo>
                  <a:pt x="1916525" y="3182274"/>
                  <a:pt x="1902038" y="3188494"/>
                  <a:pt x="1891941" y="3188494"/>
                </a:cubicBezTo>
                <a:cubicBezTo>
                  <a:pt x="1881835" y="3188494"/>
                  <a:pt x="1873568" y="3192771"/>
                  <a:pt x="1873568" y="3198019"/>
                </a:cubicBezTo>
                <a:cubicBezTo>
                  <a:pt x="1873568" y="3203248"/>
                  <a:pt x="1867938" y="3207544"/>
                  <a:pt x="1861061" y="3207544"/>
                </a:cubicBezTo>
                <a:cubicBezTo>
                  <a:pt x="1854184" y="3207544"/>
                  <a:pt x="1836239" y="3220393"/>
                  <a:pt x="1821180" y="3236119"/>
                </a:cubicBezTo>
                <a:cubicBezTo>
                  <a:pt x="1806121" y="3251835"/>
                  <a:pt x="1788176" y="3264694"/>
                  <a:pt x="1781299" y="3264694"/>
                </a:cubicBezTo>
                <a:cubicBezTo>
                  <a:pt x="1774422" y="3264694"/>
                  <a:pt x="1768793" y="3271114"/>
                  <a:pt x="1768793" y="3278981"/>
                </a:cubicBezTo>
                <a:cubicBezTo>
                  <a:pt x="1768793" y="3286830"/>
                  <a:pt x="1764363" y="3293269"/>
                  <a:pt x="1758953" y="3293269"/>
                </a:cubicBezTo>
                <a:cubicBezTo>
                  <a:pt x="1753534" y="3293269"/>
                  <a:pt x="1736531" y="3306118"/>
                  <a:pt x="1721168" y="3321844"/>
                </a:cubicBezTo>
                <a:cubicBezTo>
                  <a:pt x="1690469" y="3353248"/>
                  <a:pt x="1663522" y="3358077"/>
                  <a:pt x="1641567" y="3336131"/>
                </a:cubicBezTo>
                <a:cubicBezTo>
                  <a:pt x="1624470" y="3319034"/>
                  <a:pt x="1605191" y="3317805"/>
                  <a:pt x="1590132" y="3332864"/>
                </a:cubicBezTo>
                <a:cubicBezTo>
                  <a:pt x="1581779" y="3341218"/>
                  <a:pt x="1575330" y="3340760"/>
                  <a:pt x="1563538" y="3330969"/>
                </a:cubicBezTo>
                <a:cubicBezTo>
                  <a:pt x="1551184" y="3320720"/>
                  <a:pt x="1548641" y="3304223"/>
                  <a:pt x="1551223" y="3251054"/>
                </a:cubicBezTo>
                <a:cubicBezTo>
                  <a:pt x="1554032" y="3193294"/>
                  <a:pt x="1552185" y="3183617"/>
                  <a:pt x="1537811" y="3180817"/>
                </a:cubicBezTo>
                <a:cubicBezTo>
                  <a:pt x="1527629" y="3178826"/>
                  <a:pt x="1521143" y="3183398"/>
                  <a:pt x="1521143" y="3192551"/>
                </a:cubicBezTo>
                <a:cubicBezTo>
                  <a:pt x="1521143" y="3200800"/>
                  <a:pt x="1516856" y="3207544"/>
                  <a:pt x="1511618" y="3207544"/>
                </a:cubicBezTo>
                <a:cubicBezTo>
                  <a:pt x="1506379" y="3207544"/>
                  <a:pt x="1502093" y="3213964"/>
                  <a:pt x="1502093" y="3221831"/>
                </a:cubicBezTo>
                <a:cubicBezTo>
                  <a:pt x="1502093" y="3229680"/>
                  <a:pt x="1495663" y="3236119"/>
                  <a:pt x="1487805" y="3236119"/>
                </a:cubicBezTo>
                <a:cubicBezTo>
                  <a:pt x="1469555" y="3236119"/>
                  <a:pt x="1467345" y="3318015"/>
                  <a:pt x="1485424" y="3324568"/>
                </a:cubicBezTo>
                <a:cubicBezTo>
                  <a:pt x="1494949" y="3328016"/>
                  <a:pt x="1494949" y="3332912"/>
                  <a:pt x="1485424" y="3349038"/>
                </a:cubicBezTo>
                <a:cubicBezTo>
                  <a:pt x="1471441" y="3372727"/>
                  <a:pt x="1469822" y="3398044"/>
                  <a:pt x="1482290" y="3398044"/>
                </a:cubicBezTo>
                <a:cubicBezTo>
                  <a:pt x="1494949" y="3398044"/>
                  <a:pt x="1505693" y="3455403"/>
                  <a:pt x="1495035" y="3466062"/>
                </a:cubicBezTo>
                <a:cubicBezTo>
                  <a:pt x="1489405" y="3471691"/>
                  <a:pt x="1481499" y="3469567"/>
                  <a:pt x="1473851" y="3460356"/>
                </a:cubicBezTo>
                <a:cubicBezTo>
                  <a:pt x="1467145" y="3452279"/>
                  <a:pt x="1451467" y="3445669"/>
                  <a:pt x="1439018" y="3445669"/>
                </a:cubicBezTo>
                <a:cubicBezTo>
                  <a:pt x="1418530" y="3445669"/>
                  <a:pt x="1416368" y="3449746"/>
                  <a:pt x="1416368" y="3488531"/>
                </a:cubicBezTo>
                <a:cubicBezTo>
                  <a:pt x="1416368" y="3527898"/>
                  <a:pt x="1414434" y="3531394"/>
                  <a:pt x="1392555" y="3531394"/>
                </a:cubicBezTo>
                <a:cubicBezTo>
                  <a:pt x="1375096" y="3531394"/>
                  <a:pt x="1368743" y="3526308"/>
                  <a:pt x="1368743" y="3512344"/>
                </a:cubicBezTo>
                <a:close/>
                <a:moveTo>
                  <a:pt x="4357011" y="2211191"/>
                </a:moveTo>
                <a:cubicBezTo>
                  <a:pt x="4353849" y="2208028"/>
                  <a:pt x="4345638" y="2207686"/>
                  <a:pt x="4338762" y="2210438"/>
                </a:cubicBezTo>
                <a:cubicBezTo>
                  <a:pt x="4331161" y="2213477"/>
                  <a:pt x="4333418" y="2215734"/>
                  <a:pt x="4344515" y="2216191"/>
                </a:cubicBezTo>
                <a:cubicBezTo>
                  <a:pt x="4354554" y="2216610"/>
                  <a:pt x="4360183" y="2214353"/>
                  <a:pt x="4357011" y="2211191"/>
                </a:cubicBezTo>
                <a:close/>
                <a:moveTo>
                  <a:pt x="4809649" y="2182063"/>
                </a:moveTo>
                <a:cubicBezTo>
                  <a:pt x="4803105" y="2179415"/>
                  <a:pt x="4792390" y="2179415"/>
                  <a:pt x="4785837" y="2182063"/>
                </a:cubicBezTo>
                <a:cubicBezTo>
                  <a:pt x="4779293" y="2184702"/>
                  <a:pt x="4784646" y="2186864"/>
                  <a:pt x="4797743" y="2186864"/>
                </a:cubicBezTo>
                <a:cubicBezTo>
                  <a:pt x="4810840" y="2186864"/>
                  <a:pt x="4816202" y="2184702"/>
                  <a:pt x="4809649" y="2182063"/>
                </a:cubicBezTo>
                <a:close/>
                <a:moveTo>
                  <a:pt x="4866799" y="2182063"/>
                </a:moveTo>
                <a:cubicBezTo>
                  <a:pt x="4860255" y="2179415"/>
                  <a:pt x="4849540" y="2179415"/>
                  <a:pt x="4842987" y="2182063"/>
                </a:cubicBezTo>
                <a:cubicBezTo>
                  <a:pt x="4836443" y="2184702"/>
                  <a:pt x="4841796" y="2186864"/>
                  <a:pt x="4854893" y="2186864"/>
                </a:cubicBezTo>
                <a:cubicBezTo>
                  <a:pt x="4867990" y="2186864"/>
                  <a:pt x="4873352" y="2184702"/>
                  <a:pt x="4866799" y="2182063"/>
                </a:cubicBezTo>
                <a:close/>
                <a:moveTo>
                  <a:pt x="5493068" y="1864519"/>
                </a:moveTo>
                <a:cubicBezTo>
                  <a:pt x="5493068" y="1859280"/>
                  <a:pt x="5489038" y="1854994"/>
                  <a:pt x="5484104" y="1854994"/>
                </a:cubicBezTo>
                <a:cubicBezTo>
                  <a:pt x="5479180" y="1854994"/>
                  <a:pt x="5472494" y="1859280"/>
                  <a:pt x="5469255" y="1864519"/>
                </a:cubicBezTo>
                <a:cubicBezTo>
                  <a:pt x="5466017" y="1869758"/>
                  <a:pt x="5470055" y="1874044"/>
                  <a:pt x="5478218" y="1874044"/>
                </a:cubicBezTo>
                <a:cubicBezTo>
                  <a:pt x="5486391" y="1874044"/>
                  <a:pt x="5493068" y="1869758"/>
                  <a:pt x="5493068" y="1864519"/>
                </a:cubicBezTo>
                <a:close/>
                <a:moveTo>
                  <a:pt x="6085999" y="1791538"/>
                </a:moveTo>
                <a:cubicBezTo>
                  <a:pt x="6079455" y="1788890"/>
                  <a:pt x="6068740" y="1788890"/>
                  <a:pt x="6062187" y="1791538"/>
                </a:cubicBezTo>
                <a:cubicBezTo>
                  <a:pt x="6055643" y="1794177"/>
                  <a:pt x="6060996" y="1796339"/>
                  <a:pt x="6074093" y="1796339"/>
                </a:cubicBezTo>
                <a:cubicBezTo>
                  <a:pt x="6087190" y="1796339"/>
                  <a:pt x="6092552" y="1794177"/>
                  <a:pt x="6085999" y="1791538"/>
                </a:cubicBezTo>
                <a:close/>
                <a:moveTo>
                  <a:pt x="1106805" y="3036094"/>
                </a:moveTo>
                <a:cubicBezTo>
                  <a:pt x="1103005" y="3029941"/>
                  <a:pt x="1104176" y="3020625"/>
                  <a:pt x="1109415" y="3015386"/>
                </a:cubicBezTo>
                <a:cubicBezTo>
                  <a:pt x="1115768" y="3009033"/>
                  <a:pt x="1121245" y="3009586"/>
                  <a:pt x="1125855" y="3017044"/>
                </a:cubicBezTo>
                <a:cubicBezTo>
                  <a:pt x="1129656" y="3023197"/>
                  <a:pt x="1128484" y="3032512"/>
                  <a:pt x="1123245" y="3037751"/>
                </a:cubicBezTo>
                <a:cubicBezTo>
                  <a:pt x="1116892" y="3044104"/>
                  <a:pt x="1111415" y="3043552"/>
                  <a:pt x="1106805" y="3036094"/>
                </a:cubicBezTo>
                <a:close/>
                <a:moveTo>
                  <a:pt x="3797618" y="2569264"/>
                </a:moveTo>
                <a:cubicBezTo>
                  <a:pt x="3797618" y="2547109"/>
                  <a:pt x="3830450" y="2531878"/>
                  <a:pt x="3878875" y="2531574"/>
                </a:cubicBezTo>
                <a:cubicBezTo>
                  <a:pt x="3923253" y="2531288"/>
                  <a:pt x="3927586" y="2529164"/>
                  <a:pt x="3937578" y="2502694"/>
                </a:cubicBezTo>
                <a:cubicBezTo>
                  <a:pt x="3947103" y="2477462"/>
                  <a:pt x="3952847" y="2474119"/>
                  <a:pt x="3986727" y="2474119"/>
                </a:cubicBezTo>
                <a:cubicBezTo>
                  <a:pt x="4007834" y="2474119"/>
                  <a:pt x="4027741" y="2469833"/>
                  <a:pt x="4030980" y="2464594"/>
                </a:cubicBezTo>
                <a:cubicBezTo>
                  <a:pt x="4034219" y="2459355"/>
                  <a:pt x="4049478" y="2455069"/>
                  <a:pt x="4064880" y="2455069"/>
                </a:cubicBezTo>
                <a:cubicBezTo>
                  <a:pt x="4101313" y="2455069"/>
                  <a:pt x="4104742" y="2488130"/>
                  <a:pt x="4069223" y="2497046"/>
                </a:cubicBezTo>
                <a:cubicBezTo>
                  <a:pt x="4054631" y="2500713"/>
                  <a:pt x="4043286" y="2512047"/>
                  <a:pt x="4039619" y="2526649"/>
                </a:cubicBezTo>
                <a:cubicBezTo>
                  <a:pt x="4034847" y="2545671"/>
                  <a:pt x="4027713" y="2550319"/>
                  <a:pt x="4003281" y="2550319"/>
                </a:cubicBezTo>
                <a:cubicBezTo>
                  <a:pt x="3986556" y="2550319"/>
                  <a:pt x="3968810" y="2554272"/>
                  <a:pt x="3963829" y="2559110"/>
                </a:cubicBezTo>
                <a:cubicBezTo>
                  <a:pt x="3958857" y="2563949"/>
                  <a:pt x="3919423" y="2570931"/>
                  <a:pt x="3876199" y="2574627"/>
                </a:cubicBezTo>
                <a:cubicBezTo>
                  <a:pt x="3815524" y="2579818"/>
                  <a:pt x="3797618" y="2578599"/>
                  <a:pt x="3797618" y="2569264"/>
                </a:cubicBezTo>
                <a:close/>
                <a:moveTo>
                  <a:pt x="5359718" y="2221706"/>
                </a:moveTo>
                <a:cubicBezTo>
                  <a:pt x="5359718" y="2212181"/>
                  <a:pt x="5369243" y="2207419"/>
                  <a:pt x="5388293" y="2207419"/>
                </a:cubicBezTo>
                <a:cubicBezTo>
                  <a:pt x="5407343" y="2207419"/>
                  <a:pt x="5416868" y="2212181"/>
                  <a:pt x="5416868" y="2221706"/>
                </a:cubicBezTo>
                <a:cubicBezTo>
                  <a:pt x="5416868" y="2231231"/>
                  <a:pt x="5407343" y="2235994"/>
                  <a:pt x="5388293" y="2235994"/>
                </a:cubicBezTo>
                <a:cubicBezTo>
                  <a:pt x="5369243" y="2235994"/>
                  <a:pt x="5359718" y="2231231"/>
                  <a:pt x="5359718" y="2221706"/>
                </a:cubicBezTo>
                <a:close/>
                <a:moveTo>
                  <a:pt x="5435918" y="2208533"/>
                </a:moveTo>
                <a:cubicBezTo>
                  <a:pt x="5435918" y="2187407"/>
                  <a:pt x="5460511" y="2179158"/>
                  <a:pt x="5524024" y="2178977"/>
                </a:cubicBezTo>
                <a:cubicBezTo>
                  <a:pt x="5557952" y="2178873"/>
                  <a:pt x="5569268" y="2182416"/>
                  <a:pt x="5569268" y="2193131"/>
                </a:cubicBezTo>
                <a:cubicBezTo>
                  <a:pt x="5569268" y="2203418"/>
                  <a:pt x="5558752" y="2207419"/>
                  <a:pt x="5531729" y="2207419"/>
                </a:cubicBezTo>
                <a:cubicBezTo>
                  <a:pt x="5511089" y="2207419"/>
                  <a:pt x="5491544" y="2211705"/>
                  <a:pt x="5488305" y="2216944"/>
                </a:cubicBezTo>
                <a:cubicBezTo>
                  <a:pt x="5485067" y="2222183"/>
                  <a:pt x="5471960" y="2226469"/>
                  <a:pt x="5459168" y="2226469"/>
                </a:cubicBezTo>
                <a:cubicBezTo>
                  <a:pt x="5442747" y="2226469"/>
                  <a:pt x="5435918" y="2221202"/>
                  <a:pt x="5435918" y="2208533"/>
                </a:cubicBezTo>
                <a:close/>
                <a:moveTo>
                  <a:pt x="6578918" y="2031206"/>
                </a:moveTo>
                <a:cubicBezTo>
                  <a:pt x="6578918" y="2013985"/>
                  <a:pt x="6584033" y="2007394"/>
                  <a:pt x="6597406" y="2007394"/>
                </a:cubicBezTo>
                <a:cubicBezTo>
                  <a:pt x="6619847" y="2007394"/>
                  <a:pt x="6628600" y="2019538"/>
                  <a:pt x="6620790" y="2039874"/>
                </a:cubicBezTo>
                <a:cubicBezTo>
                  <a:pt x="6611036" y="2065296"/>
                  <a:pt x="6578918" y="2058648"/>
                  <a:pt x="6578918" y="2031206"/>
                </a:cubicBezTo>
                <a:close/>
                <a:moveTo>
                  <a:pt x="5778818" y="2026444"/>
                </a:moveTo>
                <a:cubicBezTo>
                  <a:pt x="5778818" y="2021205"/>
                  <a:pt x="5774227" y="2016919"/>
                  <a:pt x="5768617" y="2016919"/>
                </a:cubicBezTo>
                <a:cubicBezTo>
                  <a:pt x="5750433" y="2016919"/>
                  <a:pt x="5731193" y="1990325"/>
                  <a:pt x="5731193" y="1965208"/>
                </a:cubicBezTo>
                <a:cubicBezTo>
                  <a:pt x="5731193" y="1945329"/>
                  <a:pt x="5735755" y="1940719"/>
                  <a:pt x="5755405" y="1940719"/>
                </a:cubicBezTo>
                <a:cubicBezTo>
                  <a:pt x="5768721" y="1940719"/>
                  <a:pt x="5788819" y="1949291"/>
                  <a:pt x="5800068" y="1959769"/>
                </a:cubicBezTo>
                <a:cubicBezTo>
                  <a:pt x="5813098" y="1971913"/>
                  <a:pt x="5833682" y="1978819"/>
                  <a:pt x="5856818" y="1978819"/>
                </a:cubicBezTo>
                <a:cubicBezTo>
                  <a:pt x="5886774" y="1978819"/>
                  <a:pt x="5893118" y="1982153"/>
                  <a:pt x="5893118" y="1997869"/>
                </a:cubicBezTo>
                <a:cubicBezTo>
                  <a:pt x="5893118" y="2014099"/>
                  <a:pt x="5886774" y="2016919"/>
                  <a:pt x="5850255" y="2016919"/>
                </a:cubicBezTo>
                <a:cubicBezTo>
                  <a:pt x="5826681" y="2016919"/>
                  <a:pt x="5807393" y="2021205"/>
                  <a:pt x="5807393" y="2026444"/>
                </a:cubicBezTo>
                <a:cubicBezTo>
                  <a:pt x="5807393" y="2031683"/>
                  <a:pt x="5800964" y="2035969"/>
                  <a:pt x="5793105" y="2035969"/>
                </a:cubicBezTo>
                <a:cubicBezTo>
                  <a:pt x="5785247" y="2035969"/>
                  <a:pt x="5778818" y="2031683"/>
                  <a:pt x="5778818" y="2026444"/>
                </a:cubicBezTo>
                <a:close/>
                <a:moveTo>
                  <a:pt x="6074093" y="2012156"/>
                </a:moveTo>
                <a:cubicBezTo>
                  <a:pt x="6074093" y="2004298"/>
                  <a:pt x="6080522" y="1997869"/>
                  <a:pt x="6088380" y="1997869"/>
                </a:cubicBezTo>
                <a:cubicBezTo>
                  <a:pt x="6096239" y="1997869"/>
                  <a:pt x="6102668" y="2004298"/>
                  <a:pt x="6102668" y="2012156"/>
                </a:cubicBezTo>
                <a:cubicBezTo>
                  <a:pt x="6102668" y="2020014"/>
                  <a:pt x="6096239" y="2026444"/>
                  <a:pt x="6088380" y="2026444"/>
                </a:cubicBezTo>
                <a:cubicBezTo>
                  <a:pt x="6080522" y="2026444"/>
                  <a:pt x="6074093" y="2020014"/>
                  <a:pt x="6074093" y="2012156"/>
                </a:cubicBezTo>
                <a:close/>
                <a:moveTo>
                  <a:pt x="6207443" y="2012156"/>
                </a:moveTo>
                <a:cubicBezTo>
                  <a:pt x="6207443" y="2003270"/>
                  <a:pt x="6216444" y="1997869"/>
                  <a:pt x="6231255" y="1997869"/>
                </a:cubicBezTo>
                <a:cubicBezTo>
                  <a:pt x="6246076" y="1997869"/>
                  <a:pt x="6255068" y="2003270"/>
                  <a:pt x="6255068" y="2012156"/>
                </a:cubicBezTo>
                <a:cubicBezTo>
                  <a:pt x="6255068" y="2021043"/>
                  <a:pt x="6246076" y="2026444"/>
                  <a:pt x="6231255" y="2026444"/>
                </a:cubicBezTo>
                <a:cubicBezTo>
                  <a:pt x="6216444" y="2026444"/>
                  <a:pt x="6207443" y="2021043"/>
                  <a:pt x="6207443" y="2012156"/>
                </a:cubicBezTo>
                <a:close/>
                <a:moveTo>
                  <a:pt x="5569268" y="1997869"/>
                </a:moveTo>
                <a:cubicBezTo>
                  <a:pt x="5569268" y="1987287"/>
                  <a:pt x="5575621" y="1978819"/>
                  <a:pt x="5583555" y="1978819"/>
                </a:cubicBezTo>
                <a:cubicBezTo>
                  <a:pt x="5591499" y="1978819"/>
                  <a:pt x="5597843" y="1987287"/>
                  <a:pt x="5597843" y="1997869"/>
                </a:cubicBezTo>
                <a:cubicBezTo>
                  <a:pt x="5597843" y="2008451"/>
                  <a:pt x="5591499" y="2016919"/>
                  <a:pt x="5583555" y="2016919"/>
                </a:cubicBezTo>
                <a:cubicBezTo>
                  <a:pt x="5575621" y="2016919"/>
                  <a:pt x="5569268" y="2008451"/>
                  <a:pt x="5569268" y="1997869"/>
                </a:cubicBezTo>
                <a:close/>
                <a:moveTo>
                  <a:pt x="5940743" y="1997869"/>
                </a:moveTo>
                <a:cubicBezTo>
                  <a:pt x="5940743" y="1981991"/>
                  <a:pt x="5947096" y="1978819"/>
                  <a:pt x="5978843" y="1978819"/>
                </a:cubicBezTo>
                <a:cubicBezTo>
                  <a:pt x="6010599" y="1978819"/>
                  <a:pt x="6016943" y="1981991"/>
                  <a:pt x="6016943" y="1997869"/>
                </a:cubicBezTo>
                <a:cubicBezTo>
                  <a:pt x="6016943" y="2013747"/>
                  <a:pt x="6010599" y="2016919"/>
                  <a:pt x="5978843" y="2016919"/>
                </a:cubicBezTo>
                <a:cubicBezTo>
                  <a:pt x="5947096" y="2016919"/>
                  <a:pt x="5940743" y="2013747"/>
                  <a:pt x="5940743" y="1997869"/>
                </a:cubicBezTo>
                <a:close/>
                <a:moveTo>
                  <a:pt x="8214046" y="2010566"/>
                </a:moveTo>
                <a:cubicBezTo>
                  <a:pt x="8210550" y="2007079"/>
                  <a:pt x="8207693" y="1996364"/>
                  <a:pt x="8207693" y="1986753"/>
                </a:cubicBezTo>
                <a:cubicBezTo>
                  <a:pt x="8207693" y="1975018"/>
                  <a:pt x="8200673" y="1969275"/>
                  <a:pt x="8186262" y="1969237"/>
                </a:cubicBezTo>
                <a:cubicBezTo>
                  <a:pt x="8166469" y="1969180"/>
                  <a:pt x="8131493" y="1926146"/>
                  <a:pt x="8131493" y="1901847"/>
                </a:cubicBezTo>
                <a:cubicBezTo>
                  <a:pt x="8131493" y="1886131"/>
                  <a:pt x="8168202" y="1892656"/>
                  <a:pt x="8180956" y="1910629"/>
                </a:cubicBezTo>
                <a:cubicBezTo>
                  <a:pt x="8187805" y="1920278"/>
                  <a:pt x="8203387" y="1933470"/>
                  <a:pt x="8215580" y="1939938"/>
                </a:cubicBezTo>
                <a:cubicBezTo>
                  <a:pt x="8228676" y="1946891"/>
                  <a:pt x="8235620" y="1957254"/>
                  <a:pt x="8232544" y="1965265"/>
                </a:cubicBezTo>
                <a:cubicBezTo>
                  <a:pt x="8229686" y="1972723"/>
                  <a:pt x="8231495" y="1978819"/>
                  <a:pt x="8236572" y="1978819"/>
                </a:cubicBezTo>
                <a:cubicBezTo>
                  <a:pt x="8241640" y="1978819"/>
                  <a:pt x="8245793" y="1987391"/>
                  <a:pt x="8245793" y="1997869"/>
                </a:cubicBezTo>
                <a:cubicBezTo>
                  <a:pt x="8245793" y="2016224"/>
                  <a:pt x="8227152" y="2023682"/>
                  <a:pt x="8214046" y="2010566"/>
                </a:cubicBezTo>
                <a:close/>
                <a:moveTo>
                  <a:pt x="5688950" y="1998869"/>
                </a:moveTo>
                <a:cubicBezTo>
                  <a:pt x="5686054" y="1994173"/>
                  <a:pt x="5690083" y="1987887"/>
                  <a:pt x="5697912" y="1984877"/>
                </a:cubicBezTo>
                <a:cubicBezTo>
                  <a:pt x="5706561" y="1981562"/>
                  <a:pt x="5712143" y="1984905"/>
                  <a:pt x="5712143" y="1993402"/>
                </a:cubicBezTo>
                <a:cubicBezTo>
                  <a:pt x="5712143" y="2008813"/>
                  <a:pt x="5697265" y="2012318"/>
                  <a:pt x="5688950" y="1998869"/>
                </a:cubicBezTo>
                <a:close/>
                <a:moveTo>
                  <a:pt x="5547208" y="1934528"/>
                </a:moveTo>
                <a:cubicBezTo>
                  <a:pt x="5537845" y="1925165"/>
                  <a:pt x="5539178" y="1885626"/>
                  <a:pt x="5549065" y="1879521"/>
                </a:cubicBezTo>
                <a:cubicBezTo>
                  <a:pt x="5559685" y="1872958"/>
                  <a:pt x="5616893" y="1901057"/>
                  <a:pt x="5616893" y="1912839"/>
                </a:cubicBezTo>
                <a:cubicBezTo>
                  <a:pt x="5616893" y="1917697"/>
                  <a:pt x="5607034" y="1921669"/>
                  <a:pt x="5594985" y="1921669"/>
                </a:cubicBezTo>
                <a:cubicBezTo>
                  <a:pt x="5582936" y="1921669"/>
                  <a:pt x="5568725" y="1926031"/>
                  <a:pt x="5563400" y="1931356"/>
                </a:cubicBezTo>
                <a:cubicBezTo>
                  <a:pt x="5558066" y="1936680"/>
                  <a:pt x="5550779" y="1938109"/>
                  <a:pt x="5547208" y="1934528"/>
                </a:cubicBezTo>
                <a:close/>
                <a:moveTo>
                  <a:pt x="6921818" y="1840706"/>
                </a:moveTo>
                <a:cubicBezTo>
                  <a:pt x="6921818" y="1823247"/>
                  <a:pt x="6926904" y="1816894"/>
                  <a:pt x="6940868" y="1816894"/>
                </a:cubicBezTo>
                <a:cubicBezTo>
                  <a:pt x="6954841" y="1816894"/>
                  <a:pt x="6959918" y="1823247"/>
                  <a:pt x="6959918" y="1840706"/>
                </a:cubicBezTo>
                <a:cubicBezTo>
                  <a:pt x="6959918" y="1858166"/>
                  <a:pt x="6954841" y="1864519"/>
                  <a:pt x="6940868" y="1864519"/>
                </a:cubicBezTo>
                <a:cubicBezTo>
                  <a:pt x="6926904" y="1864519"/>
                  <a:pt x="6921818" y="1858166"/>
                  <a:pt x="6921818" y="1840706"/>
                </a:cubicBezTo>
                <a:close/>
                <a:moveTo>
                  <a:pt x="9157811" y="1838535"/>
                </a:moveTo>
                <a:cubicBezTo>
                  <a:pt x="9127264" y="1835334"/>
                  <a:pt x="9122093" y="1831410"/>
                  <a:pt x="9122093" y="1811445"/>
                </a:cubicBezTo>
                <a:cubicBezTo>
                  <a:pt x="9122093" y="1789367"/>
                  <a:pt x="9124302" y="1788424"/>
                  <a:pt x="9162574" y="1794186"/>
                </a:cubicBezTo>
                <a:cubicBezTo>
                  <a:pt x="9184843" y="1797539"/>
                  <a:pt x="9207132" y="1804016"/>
                  <a:pt x="9212104" y="1808588"/>
                </a:cubicBezTo>
                <a:cubicBezTo>
                  <a:pt x="9217085" y="1813160"/>
                  <a:pt x="9243869" y="1816894"/>
                  <a:pt x="9271635" y="1816894"/>
                </a:cubicBezTo>
                <a:cubicBezTo>
                  <a:pt x="9310164" y="1816894"/>
                  <a:pt x="9322118" y="1820275"/>
                  <a:pt x="9322118" y="1831181"/>
                </a:cubicBezTo>
                <a:cubicBezTo>
                  <a:pt x="9322118" y="1842630"/>
                  <a:pt x="9309335" y="1845154"/>
                  <a:pt x="9257824" y="1843869"/>
                </a:cubicBezTo>
                <a:cubicBezTo>
                  <a:pt x="9222467" y="1842983"/>
                  <a:pt x="9177461" y="1840582"/>
                  <a:pt x="9157811" y="1838535"/>
                </a:cubicBezTo>
                <a:close/>
                <a:moveTo>
                  <a:pt x="6521768" y="1821028"/>
                </a:moveTo>
                <a:cubicBezTo>
                  <a:pt x="6521768" y="1778222"/>
                  <a:pt x="6571831" y="1749238"/>
                  <a:pt x="6585271" y="1784261"/>
                </a:cubicBezTo>
                <a:cubicBezTo>
                  <a:pt x="6589234" y="1794586"/>
                  <a:pt x="6598053" y="1797501"/>
                  <a:pt x="6613551" y="1793605"/>
                </a:cubicBezTo>
                <a:cubicBezTo>
                  <a:pt x="6628705" y="1789805"/>
                  <a:pt x="6636068" y="1792062"/>
                  <a:pt x="6636068" y="1800520"/>
                </a:cubicBezTo>
                <a:cubicBezTo>
                  <a:pt x="6636068" y="1824142"/>
                  <a:pt x="6613218" y="1835944"/>
                  <a:pt x="6567488" y="1835944"/>
                </a:cubicBezTo>
                <a:cubicBezTo>
                  <a:pt x="6532350" y="1835944"/>
                  <a:pt x="6521768" y="1832496"/>
                  <a:pt x="6521768" y="1821028"/>
                </a:cubicBezTo>
                <a:close/>
                <a:moveTo>
                  <a:pt x="6625752" y="1813484"/>
                </a:moveTo>
                <a:cubicBezTo>
                  <a:pt x="6623571" y="1811598"/>
                  <a:pt x="6604635" y="1807436"/>
                  <a:pt x="6583680" y="1804226"/>
                </a:cubicBezTo>
                <a:cubicBezTo>
                  <a:pt x="6557734" y="1800244"/>
                  <a:pt x="6550143" y="1801292"/>
                  <a:pt x="6559868" y="1807493"/>
                </a:cubicBezTo>
                <a:cubicBezTo>
                  <a:pt x="6572889" y="1815789"/>
                  <a:pt x="6635001" y="1821437"/>
                  <a:pt x="6625752" y="1813484"/>
                </a:cubicBezTo>
                <a:close/>
                <a:moveTo>
                  <a:pt x="6702743" y="1816894"/>
                </a:moveTo>
                <a:cubicBezTo>
                  <a:pt x="6702743" y="1799377"/>
                  <a:pt x="6707486" y="1797091"/>
                  <a:pt x="6738462" y="1799654"/>
                </a:cubicBezTo>
                <a:cubicBezTo>
                  <a:pt x="6762550" y="1801644"/>
                  <a:pt x="6774180" y="1807264"/>
                  <a:pt x="6774180" y="1816894"/>
                </a:cubicBezTo>
                <a:cubicBezTo>
                  <a:pt x="6774180" y="1826533"/>
                  <a:pt x="6762550" y="1832143"/>
                  <a:pt x="6738462" y="1834134"/>
                </a:cubicBezTo>
                <a:cubicBezTo>
                  <a:pt x="6707486" y="1836706"/>
                  <a:pt x="6702743" y="1834410"/>
                  <a:pt x="6702743" y="1816894"/>
                </a:cubicBezTo>
                <a:close/>
                <a:moveTo>
                  <a:pt x="9527572" y="1827495"/>
                </a:moveTo>
                <a:cubicBezTo>
                  <a:pt x="9521095" y="1817008"/>
                  <a:pt x="9545384" y="1795663"/>
                  <a:pt x="9553956" y="1804273"/>
                </a:cubicBezTo>
                <a:cubicBezTo>
                  <a:pt x="9557385" y="1807721"/>
                  <a:pt x="9560243" y="1816256"/>
                  <a:pt x="9560243" y="1823247"/>
                </a:cubicBezTo>
                <a:cubicBezTo>
                  <a:pt x="9560243" y="1837430"/>
                  <a:pt x="9535668" y="1840630"/>
                  <a:pt x="9527572" y="1827495"/>
                </a:cubicBezTo>
                <a:close/>
                <a:moveTo>
                  <a:pt x="6283643" y="1802606"/>
                </a:moveTo>
                <a:cubicBezTo>
                  <a:pt x="6283643" y="1793720"/>
                  <a:pt x="6292644" y="1788319"/>
                  <a:pt x="6307455" y="1788319"/>
                </a:cubicBezTo>
                <a:cubicBezTo>
                  <a:pt x="6322276" y="1788319"/>
                  <a:pt x="6331268" y="1793720"/>
                  <a:pt x="6331268" y="1802606"/>
                </a:cubicBezTo>
                <a:cubicBezTo>
                  <a:pt x="6331268" y="1811493"/>
                  <a:pt x="6322276" y="1816894"/>
                  <a:pt x="6307455" y="1816894"/>
                </a:cubicBezTo>
                <a:cubicBezTo>
                  <a:pt x="6292644" y="1816894"/>
                  <a:pt x="6283643" y="1811493"/>
                  <a:pt x="6283643" y="1802606"/>
                </a:cubicBezTo>
                <a:close/>
                <a:moveTo>
                  <a:pt x="8026718" y="1802606"/>
                </a:moveTo>
                <a:cubicBezTo>
                  <a:pt x="8026718" y="1794748"/>
                  <a:pt x="8033147" y="1788319"/>
                  <a:pt x="8041005" y="1788319"/>
                </a:cubicBezTo>
                <a:cubicBezTo>
                  <a:pt x="8048864" y="1788319"/>
                  <a:pt x="8055293" y="1794748"/>
                  <a:pt x="8055293" y="1802606"/>
                </a:cubicBezTo>
                <a:cubicBezTo>
                  <a:pt x="8055293" y="1810464"/>
                  <a:pt x="8048864" y="1816894"/>
                  <a:pt x="8041005" y="1816894"/>
                </a:cubicBezTo>
                <a:cubicBezTo>
                  <a:pt x="8033147" y="1816894"/>
                  <a:pt x="8026718" y="1810464"/>
                  <a:pt x="8026718" y="1802606"/>
                </a:cubicBezTo>
                <a:close/>
                <a:moveTo>
                  <a:pt x="6674168" y="1797282"/>
                </a:moveTo>
                <a:cubicBezTo>
                  <a:pt x="6674168" y="1791738"/>
                  <a:pt x="6678454" y="1789843"/>
                  <a:pt x="6683693" y="1793081"/>
                </a:cubicBezTo>
                <a:cubicBezTo>
                  <a:pt x="6688931" y="1796320"/>
                  <a:pt x="6693218" y="1800854"/>
                  <a:pt x="6693218" y="1803168"/>
                </a:cubicBezTo>
                <a:cubicBezTo>
                  <a:pt x="6693218" y="1805483"/>
                  <a:pt x="6688931" y="1807369"/>
                  <a:pt x="6683693" y="1807369"/>
                </a:cubicBezTo>
                <a:cubicBezTo>
                  <a:pt x="6678454" y="1807369"/>
                  <a:pt x="6674168" y="1802825"/>
                  <a:pt x="6674168" y="1797282"/>
                </a:cubicBezTo>
                <a:close/>
                <a:moveTo>
                  <a:pt x="9050655" y="1797844"/>
                </a:moveTo>
                <a:cubicBezTo>
                  <a:pt x="9042682" y="1784947"/>
                  <a:pt x="9053446" y="1769269"/>
                  <a:pt x="9070267" y="1769269"/>
                </a:cubicBezTo>
                <a:cubicBezTo>
                  <a:pt x="9077820" y="1769269"/>
                  <a:pt x="9083993" y="1777841"/>
                  <a:pt x="9083993" y="1788319"/>
                </a:cubicBezTo>
                <a:cubicBezTo>
                  <a:pt x="9083993" y="1808036"/>
                  <a:pt x="9061018" y="1814608"/>
                  <a:pt x="9050655" y="1797844"/>
                </a:cubicBezTo>
                <a:close/>
                <a:moveTo>
                  <a:pt x="8706602" y="1692869"/>
                </a:moveTo>
                <a:cubicBezTo>
                  <a:pt x="8701259" y="1687525"/>
                  <a:pt x="8668112" y="1680458"/>
                  <a:pt x="8632955" y="1677172"/>
                </a:cubicBezTo>
                <a:cubicBezTo>
                  <a:pt x="8597798" y="1673895"/>
                  <a:pt x="8566775" y="1667551"/>
                  <a:pt x="8564013" y="1663084"/>
                </a:cubicBezTo>
                <a:cubicBezTo>
                  <a:pt x="8561251" y="1658626"/>
                  <a:pt x="8546392" y="1654969"/>
                  <a:pt x="8530980" y="1654969"/>
                </a:cubicBezTo>
                <a:cubicBezTo>
                  <a:pt x="8511711" y="1654969"/>
                  <a:pt x="8502968" y="1650235"/>
                  <a:pt x="8502968" y="1639805"/>
                </a:cubicBezTo>
                <a:cubicBezTo>
                  <a:pt x="8502968" y="1626756"/>
                  <a:pt x="8513769" y="1625384"/>
                  <a:pt x="8580768" y="1629928"/>
                </a:cubicBezTo>
                <a:cubicBezTo>
                  <a:pt x="8623554" y="1632823"/>
                  <a:pt x="8661588" y="1640100"/>
                  <a:pt x="8665293" y="1646082"/>
                </a:cubicBezTo>
                <a:cubicBezTo>
                  <a:pt x="8668988" y="1652073"/>
                  <a:pt x="8700421" y="1659246"/>
                  <a:pt x="8735130" y="1662036"/>
                </a:cubicBezTo>
                <a:cubicBezTo>
                  <a:pt x="8788537" y="1666323"/>
                  <a:pt x="8798243" y="1669828"/>
                  <a:pt x="8798243" y="1684849"/>
                </a:cubicBezTo>
                <a:cubicBezTo>
                  <a:pt x="8798243" y="1699412"/>
                  <a:pt x="8790889" y="1702594"/>
                  <a:pt x="8757285" y="1702594"/>
                </a:cubicBezTo>
                <a:cubicBezTo>
                  <a:pt x="8734758" y="1702594"/>
                  <a:pt x="8711955" y="1698222"/>
                  <a:pt x="8706602" y="1692869"/>
                </a:cubicBezTo>
                <a:close/>
                <a:moveTo>
                  <a:pt x="8331518" y="1613125"/>
                </a:moveTo>
                <a:cubicBezTo>
                  <a:pt x="8331518" y="1598762"/>
                  <a:pt x="8354654" y="1586027"/>
                  <a:pt x="8363922" y="1595304"/>
                </a:cubicBezTo>
                <a:cubicBezTo>
                  <a:pt x="8376466" y="1607839"/>
                  <a:pt x="8368503" y="1626394"/>
                  <a:pt x="8350568" y="1626394"/>
                </a:cubicBezTo>
                <a:cubicBezTo>
                  <a:pt x="8340090" y="1626394"/>
                  <a:pt x="8331518" y="1620422"/>
                  <a:pt x="8331518" y="1613125"/>
                </a:cubicBezTo>
                <a:close/>
                <a:moveTo>
                  <a:pt x="8236268" y="1593056"/>
                </a:moveTo>
                <a:cubicBezTo>
                  <a:pt x="8236268" y="1582474"/>
                  <a:pt x="8247383" y="1578769"/>
                  <a:pt x="8279130" y="1578769"/>
                </a:cubicBezTo>
                <a:cubicBezTo>
                  <a:pt x="8310887" y="1578769"/>
                  <a:pt x="8321993" y="1582474"/>
                  <a:pt x="8321993" y="1593056"/>
                </a:cubicBezTo>
                <a:cubicBezTo>
                  <a:pt x="8321993" y="1603639"/>
                  <a:pt x="8310887" y="1607344"/>
                  <a:pt x="8279130" y="1607344"/>
                </a:cubicBezTo>
                <a:cubicBezTo>
                  <a:pt x="8247383" y="1607344"/>
                  <a:pt x="8236268" y="1603639"/>
                  <a:pt x="8236268" y="1593056"/>
                </a:cubicBezTo>
                <a:close/>
                <a:moveTo>
                  <a:pt x="12673" y="1443038"/>
                </a:moveTo>
                <a:cubicBezTo>
                  <a:pt x="4307" y="1411824"/>
                  <a:pt x="5399" y="1397794"/>
                  <a:pt x="16194" y="1397794"/>
                </a:cubicBezTo>
                <a:cubicBezTo>
                  <a:pt x="21433" y="1397794"/>
                  <a:pt x="25719" y="1404223"/>
                  <a:pt x="25719" y="1412081"/>
                </a:cubicBezTo>
                <a:cubicBezTo>
                  <a:pt x="25719" y="1419939"/>
                  <a:pt x="30006" y="1426369"/>
                  <a:pt x="35245" y="1426369"/>
                </a:cubicBezTo>
                <a:cubicBezTo>
                  <a:pt x="40483" y="1426369"/>
                  <a:pt x="44770" y="1434941"/>
                  <a:pt x="44770" y="1445419"/>
                </a:cubicBezTo>
                <a:cubicBezTo>
                  <a:pt x="44770" y="1471432"/>
                  <a:pt x="19786" y="1469584"/>
                  <a:pt x="12673" y="1443038"/>
                </a:cubicBezTo>
                <a:close/>
                <a:moveTo>
                  <a:pt x="968693" y="669131"/>
                </a:moveTo>
                <a:cubicBezTo>
                  <a:pt x="968693" y="660242"/>
                  <a:pt x="977694" y="654844"/>
                  <a:pt x="992505" y="654844"/>
                </a:cubicBezTo>
                <a:cubicBezTo>
                  <a:pt x="1007326" y="654844"/>
                  <a:pt x="1016318" y="660242"/>
                  <a:pt x="1016318" y="669131"/>
                </a:cubicBezTo>
                <a:cubicBezTo>
                  <a:pt x="1016318" y="678021"/>
                  <a:pt x="1007326" y="683419"/>
                  <a:pt x="992505" y="683419"/>
                </a:cubicBezTo>
                <a:cubicBezTo>
                  <a:pt x="977694" y="683419"/>
                  <a:pt x="968693" y="678021"/>
                  <a:pt x="968693" y="669131"/>
                </a:cubicBezTo>
                <a:close/>
                <a:moveTo>
                  <a:pt x="1061028" y="648753"/>
                </a:moveTo>
                <a:cubicBezTo>
                  <a:pt x="1053417" y="641143"/>
                  <a:pt x="1062019" y="626269"/>
                  <a:pt x="1074030" y="626269"/>
                </a:cubicBezTo>
                <a:cubicBezTo>
                  <a:pt x="1078963" y="626269"/>
                  <a:pt x="1082993" y="632698"/>
                  <a:pt x="1082993" y="640556"/>
                </a:cubicBezTo>
                <a:cubicBezTo>
                  <a:pt x="1082993" y="655286"/>
                  <a:pt x="1071753" y="659480"/>
                  <a:pt x="1061028" y="648753"/>
                </a:cubicBezTo>
                <a:close/>
                <a:moveTo>
                  <a:pt x="2549843" y="221456"/>
                </a:moveTo>
                <a:cubicBezTo>
                  <a:pt x="2549843" y="212725"/>
                  <a:pt x="2554453" y="207117"/>
                  <a:pt x="2560082" y="208995"/>
                </a:cubicBezTo>
                <a:cubicBezTo>
                  <a:pt x="2565711" y="210872"/>
                  <a:pt x="2570321" y="216479"/>
                  <a:pt x="2570321" y="221456"/>
                </a:cubicBezTo>
                <a:cubicBezTo>
                  <a:pt x="2570321" y="226433"/>
                  <a:pt x="2565711" y="232040"/>
                  <a:pt x="2560082" y="233918"/>
                </a:cubicBezTo>
                <a:cubicBezTo>
                  <a:pt x="2554453" y="235795"/>
                  <a:pt x="2549843" y="230188"/>
                  <a:pt x="2549843" y="221456"/>
                </a:cubicBezTo>
                <a:close/>
                <a:moveTo>
                  <a:pt x="4007168" y="221456"/>
                </a:moveTo>
                <a:cubicBezTo>
                  <a:pt x="4007168" y="213598"/>
                  <a:pt x="4013597" y="207169"/>
                  <a:pt x="4021455" y="207169"/>
                </a:cubicBezTo>
                <a:cubicBezTo>
                  <a:pt x="4029313" y="207169"/>
                  <a:pt x="4035743" y="213598"/>
                  <a:pt x="4035743" y="221456"/>
                </a:cubicBezTo>
                <a:cubicBezTo>
                  <a:pt x="4035743" y="229314"/>
                  <a:pt x="4029313" y="235744"/>
                  <a:pt x="4021455" y="235744"/>
                </a:cubicBezTo>
                <a:cubicBezTo>
                  <a:pt x="4013597" y="235744"/>
                  <a:pt x="4007168" y="229314"/>
                  <a:pt x="4007168" y="221456"/>
                </a:cubicBezTo>
                <a:close/>
                <a:moveTo>
                  <a:pt x="3664268" y="209074"/>
                </a:moveTo>
                <a:cubicBezTo>
                  <a:pt x="3664268" y="199644"/>
                  <a:pt x="3669411" y="186785"/>
                  <a:pt x="3675698" y="180499"/>
                </a:cubicBezTo>
                <a:cubicBezTo>
                  <a:pt x="3684594" y="171609"/>
                  <a:pt x="3684594" y="169069"/>
                  <a:pt x="3675698" y="169069"/>
                </a:cubicBezTo>
                <a:cubicBezTo>
                  <a:pt x="3669411" y="169069"/>
                  <a:pt x="3664268" y="160496"/>
                  <a:pt x="3664268" y="150019"/>
                </a:cubicBezTo>
                <a:cubicBezTo>
                  <a:pt x="3664268" y="135202"/>
                  <a:pt x="3670621" y="130969"/>
                  <a:pt x="3692843" y="130969"/>
                </a:cubicBezTo>
                <a:cubicBezTo>
                  <a:pt x="3719265" y="130969"/>
                  <a:pt x="3721418" y="133539"/>
                  <a:pt x="3721418" y="164986"/>
                </a:cubicBezTo>
                <a:cubicBezTo>
                  <a:pt x="3721418" y="201007"/>
                  <a:pt x="3704054" y="226219"/>
                  <a:pt x="3679241" y="226219"/>
                </a:cubicBezTo>
                <a:cubicBezTo>
                  <a:pt x="3671002" y="226219"/>
                  <a:pt x="3664268" y="218504"/>
                  <a:pt x="3664268" y="209074"/>
                </a:cubicBezTo>
                <a:close/>
                <a:moveTo>
                  <a:pt x="3365821" y="200818"/>
                </a:moveTo>
                <a:cubicBezTo>
                  <a:pt x="3352867" y="187868"/>
                  <a:pt x="3360153" y="178594"/>
                  <a:pt x="3383280" y="178594"/>
                </a:cubicBezTo>
                <a:cubicBezTo>
                  <a:pt x="3398101" y="178594"/>
                  <a:pt x="3407093" y="183992"/>
                  <a:pt x="3407093" y="192881"/>
                </a:cubicBezTo>
                <a:cubicBezTo>
                  <a:pt x="3407093" y="207168"/>
                  <a:pt x="3377803" y="212801"/>
                  <a:pt x="3365821" y="200818"/>
                </a:cubicBezTo>
                <a:close/>
                <a:moveTo>
                  <a:pt x="3483293" y="192881"/>
                </a:moveTo>
                <a:cubicBezTo>
                  <a:pt x="3483293" y="185023"/>
                  <a:pt x="3489722" y="178594"/>
                  <a:pt x="3497580" y="178594"/>
                </a:cubicBezTo>
                <a:cubicBezTo>
                  <a:pt x="3505438" y="178594"/>
                  <a:pt x="3511868" y="174308"/>
                  <a:pt x="3511868" y="169069"/>
                </a:cubicBezTo>
                <a:cubicBezTo>
                  <a:pt x="3511868" y="163830"/>
                  <a:pt x="3518297" y="159544"/>
                  <a:pt x="3526155" y="159544"/>
                </a:cubicBezTo>
                <a:cubicBezTo>
                  <a:pt x="3549072" y="159544"/>
                  <a:pt x="3543033" y="194729"/>
                  <a:pt x="3519011" y="201165"/>
                </a:cubicBezTo>
                <a:cubicBezTo>
                  <a:pt x="3487493" y="209612"/>
                  <a:pt x="3483293" y="208638"/>
                  <a:pt x="3483293" y="192881"/>
                </a:cubicBezTo>
                <a:close/>
                <a:moveTo>
                  <a:pt x="3559493" y="164306"/>
                </a:moveTo>
                <a:cubicBezTo>
                  <a:pt x="3559493" y="156448"/>
                  <a:pt x="3565922" y="150019"/>
                  <a:pt x="3573780" y="150019"/>
                </a:cubicBezTo>
                <a:cubicBezTo>
                  <a:pt x="3581638" y="150019"/>
                  <a:pt x="3588068" y="156448"/>
                  <a:pt x="3588068" y="164306"/>
                </a:cubicBezTo>
                <a:cubicBezTo>
                  <a:pt x="3588068" y="172164"/>
                  <a:pt x="3581638" y="178594"/>
                  <a:pt x="3573780" y="178594"/>
                </a:cubicBezTo>
                <a:cubicBezTo>
                  <a:pt x="3565922" y="178594"/>
                  <a:pt x="3559493" y="172164"/>
                  <a:pt x="3559493" y="164306"/>
                </a:cubicBezTo>
                <a:close/>
                <a:moveTo>
                  <a:pt x="3829031" y="163054"/>
                </a:moveTo>
                <a:cubicBezTo>
                  <a:pt x="3839890" y="152200"/>
                  <a:pt x="3816420" y="121444"/>
                  <a:pt x="3797284" y="121444"/>
                </a:cubicBezTo>
                <a:cubicBezTo>
                  <a:pt x="3748650" y="121444"/>
                  <a:pt x="3794027" y="70648"/>
                  <a:pt x="3863216" y="47634"/>
                </a:cubicBezTo>
                <a:cubicBezTo>
                  <a:pt x="3887381" y="39596"/>
                  <a:pt x="3912327" y="28971"/>
                  <a:pt x="3918642" y="24024"/>
                </a:cubicBezTo>
                <a:cubicBezTo>
                  <a:pt x="3924967" y="19077"/>
                  <a:pt x="3934606" y="17794"/>
                  <a:pt x="3940074" y="21173"/>
                </a:cubicBezTo>
                <a:cubicBezTo>
                  <a:pt x="3945541" y="24553"/>
                  <a:pt x="3950018" y="22779"/>
                  <a:pt x="3950018" y="17231"/>
                </a:cubicBezTo>
                <a:cubicBezTo>
                  <a:pt x="3950018" y="11626"/>
                  <a:pt x="3969068" y="7144"/>
                  <a:pt x="3992880" y="7144"/>
                </a:cubicBezTo>
                <a:cubicBezTo>
                  <a:pt x="4016454" y="7144"/>
                  <a:pt x="4035743" y="11430"/>
                  <a:pt x="4035743" y="16669"/>
                </a:cubicBezTo>
                <a:cubicBezTo>
                  <a:pt x="4035743" y="21908"/>
                  <a:pt x="4052678" y="26194"/>
                  <a:pt x="4073376" y="26194"/>
                </a:cubicBezTo>
                <a:cubicBezTo>
                  <a:pt x="4099303" y="26194"/>
                  <a:pt x="4113895" y="31375"/>
                  <a:pt x="4120324" y="42863"/>
                </a:cubicBezTo>
                <a:cubicBezTo>
                  <a:pt x="4130821" y="61617"/>
                  <a:pt x="4139660" y="62050"/>
                  <a:pt x="4150595" y="44346"/>
                </a:cubicBezTo>
                <a:cubicBezTo>
                  <a:pt x="4161215" y="27172"/>
                  <a:pt x="4188381" y="25248"/>
                  <a:pt x="4194515" y="41238"/>
                </a:cubicBezTo>
                <a:cubicBezTo>
                  <a:pt x="4197373" y="48680"/>
                  <a:pt x="4205678" y="54769"/>
                  <a:pt x="4212974" y="54769"/>
                </a:cubicBezTo>
                <a:cubicBezTo>
                  <a:pt x="4220271" y="54769"/>
                  <a:pt x="4226243" y="62841"/>
                  <a:pt x="4226243" y="72708"/>
                </a:cubicBezTo>
                <a:cubicBezTo>
                  <a:pt x="4226243" y="93833"/>
                  <a:pt x="4201659" y="102081"/>
                  <a:pt x="4138136" y="102264"/>
                </a:cubicBezTo>
                <a:cubicBezTo>
                  <a:pt x="4113257" y="102340"/>
                  <a:pt x="4092893" y="106080"/>
                  <a:pt x="4092893" y="110586"/>
                </a:cubicBezTo>
                <a:cubicBezTo>
                  <a:pt x="4092893" y="123437"/>
                  <a:pt x="3985022" y="131846"/>
                  <a:pt x="3977449" y="119585"/>
                </a:cubicBezTo>
                <a:cubicBezTo>
                  <a:pt x="3967306" y="103173"/>
                  <a:pt x="3940493" y="118675"/>
                  <a:pt x="3940493" y="140952"/>
                </a:cubicBezTo>
                <a:cubicBezTo>
                  <a:pt x="3940493" y="158189"/>
                  <a:pt x="3936549" y="160191"/>
                  <a:pt x="3912823" y="154980"/>
                </a:cubicBezTo>
                <a:cubicBezTo>
                  <a:pt x="3896954" y="151494"/>
                  <a:pt x="3882504" y="153202"/>
                  <a:pt x="3878923" y="158987"/>
                </a:cubicBezTo>
                <a:cubicBezTo>
                  <a:pt x="3875504" y="164531"/>
                  <a:pt x="3861521" y="169069"/>
                  <a:pt x="3847862" y="169069"/>
                </a:cubicBezTo>
                <a:cubicBezTo>
                  <a:pt x="3834194" y="169069"/>
                  <a:pt x="3825726" y="166362"/>
                  <a:pt x="3829031" y="163054"/>
                </a:cubicBezTo>
                <a:close/>
                <a:moveTo>
                  <a:pt x="4143080" y="67571"/>
                </a:moveTo>
                <a:cubicBezTo>
                  <a:pt x="4136631" y="64962"/>
                  <a:pt x="4123773" y="64803"/>
                  <a:pt x="4114505" y="67218"/>
                </a:cubicBezTo>
                <a:cubicBezTo>
                  <a:pt x="4105237" y="69633"/>
                  <a:pt x="4110514" y="71767"/>
                  <a:pt x="4126230" y="71961"/>
                </a:cubicBezTo>
                <a:cubicBezTo>
                  <a:pt x="4141946" y="72156"/>
                  <a:pt x="4149528" y="70180"/>
                  <a:pt x="4143080" y="67570"/>
                </a:cubicBezTo>
                <a:close/>
                <a:moveTo>
                  <a:pt x="4359593" y="59531"/>
                </a:moveTo>
                <a:cubicBezTo>
                  <a:pt x="4359593" y="51673"/>
                  <a:pt x="4366022" y="45244"/>
                  <a:pt x="4373880" y="45244"/>
                </a:cubicBezTo>
                <a:cubicBezTo>
                  <a:pt x="4381738" y="45244"/>
                  <a:pt x="4388168" y="51673"/>
                  <a:pt x="4388168" y="59531"/>
                </a:cubicBezTo>
                <a:cubicBezTo>
                  <a:pt x="4388168" y="67389"/>
                  <a:pt x="4381738" y="73819"/>
                  <a:pt x="4373880" y="73819"/>
                </a:cubicBezTo>
                <a:cubicBezTo>
                  <a:pt x="4366022" y="73819"/>
                  <a:pt x="4359593" y="67389"/>
                  <a:pt x="4359593" y="59531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Graphic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F848022-7582-402C-A142-7B670E472C08}"/>
              </a:ext>
            </a:extLst>
          </p:cNvPr>
          <p:cNvSpPr/>
          <p:nvPr/>
        </p:nvSpPr>
        <p:spPr>
          <a:xfrm>
            <a:off x="464551" y="1761209"/>
            <a:ext cx="4017501" cy="1182167"/>
          </a:xfrm>
          <a:custGeom>
            <a:avLst/>
            <a:gdLst>
              <a:gd name="connsiteX0" fmla="*/ 839006 w 11839575"/>
              <a:gd name="connsiteY0" fmla="*/ 3021391 h 3057525"/>
              <a:gd name="connsiteX1" fmla="*/ 809999 w 11839575"/>
              <a:gd name="connsiteY1" fmla="*/ 2988053 h 3057525"/>
              <a:gd name="connsiteX2" fmla="*/ 787246 w 11839575"/>
              <a:gd name="connsiteY2" fmla="*/ 3002341 h 3057525"/>
              <a:gd name="connsiteX3" fmla="*/ 730623 w 11839575"/>
              <a:gd name="connsiteY3" fmla="*/ 3003325 h 3057525"/>
              <a:gd name="connsiteX4" fmla="*/ 707914 w 11839575"/>
              <a:gd name="connsiteY4" fmla="*/ 2985227 h 3057525"/>
              <a:gd name="connsiteX5" fmla="*/ 695648 w 11839575"/>
              <a:gd name="connsiteY5" fmla="*/ 2929713 h 3057525"/>
              <a:gd name="connsiteX6" fmla="*/ 670565 w 11839575"/>
              <a:gd name="connsiteY6" fmla="*/ 2927332 h 3057525"/>
              <a:gd name="connsiteX7" fmla="*/ 649257 w 11839575"/>
              <a:gd name="connsiteY7" fmla="*/ 2904710 h 3057525"/>
              <a:gd name="connsiteX8" fmla="*/ 531940 w 11839575"/>
              <a:gd name="connsiteY8" fmla="*/ 2883278 h 3057525"/>
              <a:gd name="connsiteX9" fmla="*/ 393705 w 11839575"/>
              <a:gd name="connsiteY9" fmla="*/ 2860705 h 3057525"/>
              <a:gd name="connsiteX10" fmla="*/ 322487 w 11839575"/>
              <a:gd name="connsiteY10" fmla="*/ 2831951 h 3057525"/>
              <a:gd name="connsiteX11" fmla="*/ 261711 w 11839575"/>
              <a:gd name="connsiteY11" fmla="*/ 2814043 h 3057525"/>
              <a:gd name="connsiteX12" fmla="*/ 237521 w 11839575"/>
              <a:gd name="connsiteY12" fmla="*/ 2814222 h 3057525"/>
              <a:gd name="connsiteX13" fmla="*/ 187171 w 11839575"/>
              <a:gd name="connsiteY13" fmla="*/ 2812635 h 3057525"/>
              <a:gd name="connsiteX14" fmla="*/ 199078 w 11839575"/>
              <a:gd name="connsiteY14" fmla="*/ 2794829 h 3057525"/>
              <a:gd name="connsiteX15" fmla="*/ 199078 w 11839575"/>
              <a:gd name="connsiteY15" fmla="*/ 2770352 h 3057525"/>
              <a:gd name="connsiteX16" fmla="*/ 187171 w 11839575"/>
              <a:gd name="connsiteY16" fmla="*/ 2726245 h 3057525"/>
              <a:gd name="connsiteX17" fmla="*/ 168121 w 11839575"/>
              <a:gd name="connsiteY17" fmla="*/ 2702303 h 3057525"/>
              <a:gd name="connsiteX18" fmla="*/ 149071 w 11839575"/>
              <a:gd name="connsiteY18" fmla="*/ 2673728 h 3057525"/>
              <a:gd name="connsiteX19" fmla="*/ 140958 w 11839575"/>
              <a:gd name="connsiteY19" fmla="*/ 2645153 h 3057525"/>
              <a:gd name="connsiteX20" fmla="*/ 126789 w 11839575"/>
              <a:gd name="connsiteY20" fmla="*/ 2566611 h 3057525"/>
              <a:gd name="connsiteX21" fmla="*/ 111089 w 11839575"/>
              <a:gd name="connsiteY21" fmla="*/ 2484855 h 3057525"/>
              <a:gd name="connsiteX22" fmla="*/ 101446 w 11839575"/>
              <a:gd name="connsiteY22" fmla="*/ 2458622 h 3057525"/>
              <a:gd name="connsiteX23" fmla="*/ 92843 w 11839575"/>
              <a:gd name="connsiteY23" fmla="*/ 2435603 h 3057525"/>
              <a:gd name="connsiteX24" fmla="*/ 85700 w 11839575"/>
              <a:gd name="connsiteY24" fmla="*/ 2368921 h 3057525"/>
              <a:gd name="connsiteX25" fmla="*/ 80015 w 11839575"/>
              <a:gd name="connsiteY25" fmla="*/ 2302246 h 3057525"/>
              <a:gd name="connsiteX26" fmla="*/ 72871 w 11839575"/>
              <a:gd name="connsiteY26" fmla="*/ 2265242 h 3057525"/>
              <a:gd name="connsiteX27" fmla="*/ 60678 w 11839575"/>
              <a:gd name="connsiteY27" fmla="*/ 2204726 h 3057525"/>
              <a:gd name="connsiteX28" fmla="*/ 26418 w 11839575"/>
              <a:gd name="connsiteY28" fmla="*/ 2189384 h 3057525"/>
              <a:gd name="connsiteX29" fmla="*/ 10652 w 11839575"/>
              <a:gd name="connsiteY29" fmla="*/ 2147506 h 3057525"/>
              <a:gd name="connsiteX30" fmla="*/ 17646 w 11839575"/>
              <a:gd name="connsiteY30" fmla="*/ 2049933 h 3057525"/>
              <a:gd name="connsiteX31" fmla="*/ 33701 w 11839575"/>
              <a:gd name="connsiteY31" fmla="*/ 1990704 h 3057525"/>
              <a:gd name="connsiteX32" fmla="*/ 56581 w 11839575"/>
              <a:gd name="connsiteY32" fmla="*/ 1997453 h 3057525"/>
              <a:gd name="connsiteX33" fmla="*/ 62054 w 11839575"/>
              <a:gd name="connsiteY33" fmla="*/ 2016503 h 3057525"/>
              <a:gd name="connsiteX34" fmla="*/ 78485 w 11839575"/>
              <a:gd name="connsiteY34" fmla="*/ 1992691 h 3057525"/>
              <a:gd name="connsiteX35" fmla="*/ 92954 w 11839575"/>
              <a:gd name="connsiteY35" fmla="*/ 1968878 h 3057525"/>
              <a:gd name="connsiteX36" fmla="*/ 101446 w 11839575"/>
              <a:gd name="connsiteY36" fmla="*/ 1949828 h 3057525"/>
              <a:gd name="connsiteX37" fmla="*/ 90840 w 11839575"/>
              <a:gd name="connsiteY37" fmla="*/ 1930778 h 3057525"/>
              <a:gd name="connsiteX38" fmla="*/ 87035 w 11839575"/>
              <a:gd name="connsiteY38" fmla="*/ 1899822 h 3057525"/>
              <a:gd name="connsiteX39" fmla="*/ 98367 w 11839575"/>
              <a:gd name="connsiteY39" fmla="*/ 1795047 h 3057525"/>
              <a:gd name="connsiteX40" fmla="*/ 111696 w 11839575"/>
              <a:gd name="connsiteY40" fmla="*/ 1721228 h 3057525"/>
              <a:gd name="connsiteX41" fmla="*/ 120496 w 11839575"/>
              <a:gd name="connsiteY41" fmla="*/ 1640266 h 3057525"/>
              <a:gd name="connsiteX42" fmla="*/ 110971 w 11839575"/>
              <a:gd name="connsiteY42" fmla="*/ 1559303 h 3057525"/>
              <a:gd name="connsiteX43" fmla="*/ 109730 w 11839575"/>
              <a:gd name="connsiteY43" fmla="*/ 1481516 h 3057525"/>
              <a:gd name="connsiteX44" fmla="*/ 124853 w 11839575"/>
              <a:gd name="connsiteY44" fmla="*/ 1361660 h 3057525"/>
              <a:gd name="connsiteX45" fmla="*/ 116569 w 11839575"/>
              <a:gd name="connsiteY45" fmla="*/ 1244978 h 3057525"/>
              <a:gd name="connsiteX46" fmla="*/ 115731 w 11839575"/>
              <a:gd name="connsiteY46" fmla="*/ 1200798 h 3057525"/>
              <a:gd name="connsiteX47" fmla="*/ 130019 w 11839575"/>
              <a:gd name="connsiteY47" fmla="*/ 1182047 h 3057525"/>
              <a:gd name="connsiteX48" fmla="*/ 139544 w 11839575"/>
              <a:gd name="connsiteY48" fmla="*/ 1168778 h 3057525"/>
              <a:gd name="connsiteX49" fmla="*/ 149069 w 11839575"/>
              <a:gd name="connsiteY49" fmla="*/ 1144966 h 3057525"/>
              <a:gd name="connsiteX50" fmla="*/ 139489 w 11839575"/>
              <a:gd name="connsiteY50" fmla="*/ 1121153 h 3057525"/>
              <a:gd name="connsiteX51" fmla="*/ 131569 w 11839575"/>
              <a:gd name="connsiteY51" fmla="*/ 1052097 h 3057525"/>
              <a:gd name="connsiteX52" fmla="*/ 109977 w 11839575"/>
              <a:gd name="connsiteY52" fmla="*/ 825878 h 3057525"/>
              <a:gd name="connsiteX53" fmla="*/ 101444 w 11839575"/>
              <a:gd name="connsiteY53" fmla="*/ 811591 h 3057525"/>
              <a:gd name="connsiteX54" fmla="*/ 124419 w 11839575"/>
              <a:gd name="connsiteY54" fmla="*/ 797303 h 3057525"/>
              <a:gd name="connsiteX55" fmla="*/ 153831 w 11839575"/>
              <a:gd name="connsiteY55" fmla="*/ 759203 h 3057525"/>
              <a:gd name="connsiteX56" fmla="*/ 168956 w 11839575"/>
              <a:gd name="connsiteY56" fmla="*/ 721103 h 3057525"/>
              <a:gd name="connsiteX57" fmla="*/ 177644 w 11839575"/>
              <a:gd name="connsiteY57" fmla="*/ 673478 h 3057525"/>
              <a:gd name="connsiteX58" fmla="*/ 186869 w 11839575"/>
              <a:gd name="connsiteY58" fmla="*/ 625853 h 3057525"/>
              <a:gd name="connsiteX59" fmla="*/ 190982 w 11839575"/>
              <a:gd name="connsiteY59" fmla="*/ 612529 h 3057525"/>
              <a:gd name="connsiteX60" fmla="*/ 196044 w 11839575"/>
              <a:gd name="connsiteY60" fmla="*/ 592917 h 3057525"/>
              <a:gd name="connsiteX61" fmla="*/ 206219 w 11839575"/>
              <a:gd name="connsiteY61" fmla="*/ 563379 h 3057525"/>
              <a:gd name="connsiteX62" fmla="*/ 214986 w 11839575"/>
              <a:gd name="connsiteY62" fmla="*/ 540128 h 3057525"/>
              <a:gd name="connsiteX63" fmla="*/ 230031 w 11839575"/>
              <a:gd name="connsiteY63" fmla="*/ 511553 h 3057525"/>
              <a:gd name="connsiteX64" fmla="*/ 244962 w 11839575"/>
              <a:gd name="connsiteY64" fmla="*/ 482978 h 3057525"/>
              <a:gd name="connsiteX65" fmla="*/ 259711 w 11839575"/>
              <a:gd name="connsiteY65" fmla="*/ 444878 h 3057525"/>
              <a:gd name="connsiteX66" fmla="*/ 278873 w 11839575"/>
              <a:gd name="connsiteY66" fmla="*/ 406778 h 3057525"/>
              <a:gd name="connsiteX67" fmla="*/ 291944 w 11839575"/>
              <a:gd name="connsiteY67" fmla="*/ 392491 h 3057525"/>
              <a:gd name="connsiteX68" fmla="*/ 301469 w 11839575"/>
              <a:gd name="connsiteY68" fmla="*/ 378203 h 3057525"/>
              <a:gd name="connsiteX69" fmla="*/ 310994 w 11839575"/>
              <a:gd name="connsiteY69" fmla="*/ 363916 h 3057525"/>
              <a:gd name="connsiteX70" fmla="*/ 320406 w 11839575"/>
              <a:gd name="connsiteY70" fmla="*/ 349628 h 3057525"/>
              <a:gd name="connsiteX71" fmla="*/ 335604 w 11839575"/>
              <a:gd name="connsiteY71" fmla="*/ 313451 h 3057525"/>
              <a:gd name="connsiteX72" fmla="*/ 439359 w 11839575"/>
              <a:gd name="connsiteY72" fmla="*/ 254980 h 3057525"/>
              <a:gd name="connsiteX73" fmla="*/ 501348 w 11839575"/>
              <a:gd name="connsiteY73" fmla="*/ 200172 h 3057525"/>
              <a:gd name="connsiteX74" fmla="*/ 511019 w 11839575"/>
              <a:gd name="connsiteY74" fmla="*/ 163891 h 3057525"/>
              <a:gd name="connsiteX75" fmla="*/ 509576 w 11839575"/>
              <a:gd name="connsiteY75" fmla="*/ 105849 h 3057525"/>
              <a:gd name="connsiteX76" fmla="*/ 512952 w 11839575"/>
              <a:gd name="connsiteY76" fmla="*/ 88582 h 3057525"/>
              <a:gd name="connsiteX77" fmla="*/ 534087 w 11839575"/>
              <a:gd name="connsiteY77" fmla="*/ 56698 h 3057525"/>
              <a:gd name="connsiteX78" fmla="*/ 561667 w 11839575"/>
              <a:gd name="connsiteY78" fmla="*/ 35449 h 3057525"/>
              <a:gd name="connsiteX79" fmla="*/ 613402 w 11839575"/>
              <a:gd name="connsiteY79" fmla="*/ 75785 h 3057525"/>
              <a:gd name="connsiteX80" fmla="*/ 639402 w 11839575"/>
              <a:gd name="connsiteY80" fmla="*/ 101978 h 3057525"/>
              <a:gd name="connsiteX81" fmla="*/ 653894 w 11839575"/>
              <a:gd name="connsiteY81" fmla="*/ 135316 h 3057525"/>
              <a:gd name="connsiteX82" fmla="*/ 667018 w 11839575"/>
              <a:gd name="connsiteY82" fmla="*/ 168653 h 3057525"/>
              <a:gd name="connsiteX83" fmla="*/ 760779 w 11839575"/>
              <a:gd name="connsiteY83" fmla="*/ 127102 h 3057525"/>
              <a:gd name="connsiteX84" fmla="*/ 810934 w 11839575"/>
              <a:gd name="connsiteY84" fmla="*/ 157526 h 3057525"/>
              <a:gd name="connsiteX85" fmla="*/ 832365 w 11839575"/>
              <a:gd name="connsiteY85" fmla="*/ 178178 h 3057525"/>
              <a:gd name="connsiteX86" fmla="*/ 844394 w 11839575"/>
              <a:gd name="connsiteY86" fmla="*/ 187703 h 3057525"/>
              <a:gd name="connsiteX87" fmla="*/ 954332 w 11839575"/>
              <a:gd name="connsiteY87" fmla="*/ 187055 h 3057525"/>
              <a:gd name="connsiteX88" fmla="*/ 1081100 w 11839575"/>
              <a:gd name="connsiteY88" fmla="*/ 178265 h 3057525"/>
              <a:gd name="connsiteX89" fmla="*/ 1263494 w 11839575"/>
              <a:gd name="connsiteY89" fmla="*/ 159128 h 3057525"/>
              <a:gd name="connsiteX90" fmla="*/ 1292069 w 11839575"/>
              <a:gd name="connsiteY90" fmla="*/ 140078 h 3057525"/>
              <a:gd name="connsiteX91" fmla="*/ 1320644 w 11839575"/>
              <a:gd name="connsiteY91" fmla="*/ 153139 h 3057525"/>
              <a:gd name="connsiteX92" fmla="*/ 1447304 w 11839575"/>
              <a:gd name="connsiteY92" fmla="*/ 163904 h 3057525"/>
              <a:gd name="connsiteX93" fmla="*/ 1480850 w 11839575"/>
              <a:gd name="connsiteY93" fmla="*/ 158736 h 3057525"/>
              <a:gd name="connsiteX94" fmla="*/ 1663544 w 11839575"/>
              <a:gd name="connsiteY94" fmla="*/ 159128 h 3057525"/>
              <a:gd name="connsiteX95" fmla="*/ 1744506 w 11839575"/>
              <a:gd name="connsiteY95" fmla="*/ 149603 h 3057525"/>
              <a:gd name="connsiteX96" fmla="*/ 1825469 w 11839575"/>
              <a:gd name="connsiteY96" fmla="*/ 159128 h 3057525"/>
              <a:gd name="connsiteX97" fmla="*/ 1844519 w 11839575"/>
              <a:gd name="connsiteY97" fmla="*/ 168653 h 3057525"/>
              <a:gd name="connsiteX98" fmla="*/ 1863569 w 11839575"/>
              <a:gd name="connsiteY98" fmla="*/ 159128 h 3057525"/>
              <a:gd name="connsiteX99" fmla="*/ 1882619 w 11839575"/>
              <a:gd name="connsiteY99" fmla="*/ 149603 h 3057525"/>
              <a:gd name="connsiteX100" fmla="*/ 1901669 w 11839575"/>
              <a:gd name="connsiteY100" fmla="*/ 134636 h 3057525"/>
              <a:gd name="connsiteX101" fmla="*/ 1939088 w 11839575"/>
              <a:gd name="connsiteY101" fmla="*/ 92453 h 3057525"/>
              <a:gd name="connsiteX102" fmla="*/ 1949294 w 11839575"/>
              <a:gd name="connsiteY102" fmla="*/ 116266 h 3057525"/>
              <a:gd name="connsiteX103" fmla="*/ 1949294 w 11839575"/>
              <a:gd name="connsiteY103" fmla="*/ 140078 h 3057525"/>
              <a:gd name="connsiteX104" fmla="*/ 2082644 w 11839575"/>
              <a:gd name="connsiteY104" fmla="*/ 140078 h 3057525"/>
              <a:gd name="connsiteX105" fmla="*/ 2215994 w 11839575"/>
              <a:gd name="connsiteY105" fmla="*/ 131647 h 3057525"/>
              <a:gd name="connsiteX106" fmla="*/ 2506506 w 11839575"/>
              <a:gd name="connsiteY106" fmla="*/ 116188 h 3057525"/>
              <a:gd name="connsiteX107" fmla="*/ 2797019 w 11839575"/>
              <a:gd name="connsiteY107" fmla="*/ 100807 h 3057525"/>
              <a:gd name="connsiteX108" fmla="*/ 2820831 w 11839575"/>
              <a:gd name="connsiteY108" fmla="*/ 92453 h 3057525"/>
              <a:gd name="connsiteX109" fmla="*/ 2844644 w 11839575"/>
              <a:gd name="connsiteY109" fmla="*/ 82928 h 3057525"/>
              <a:gd name="connsiteX110" fmla="*/ 2858931 w 11839575"/>
              <a:gd name="connsiteY110" fmla="*/ 73403 h 3057525"/>
              <a:gd name="connsiteX111" fmla="*/ 2873219 w 11839575"/>
              <a:gd name="connsiteY111" fmla="*/ 92453 h 3057525"/>
              <a:gd name="connsiteX112" fmla="*/ 2905994 w 11839575"/>
              <a:gd name="connsiteY112" fmla="*/ 111503 h 3057525"/>
              <a:gd name="connsiteX113" fmla="*/ 2944656 w 11839575"/>
              <a:gd name="connsiteY113" fmla="*/ 101978 h 3057525"/>
              <a:gd name="connsiteX114" fmla="*/ 3045857 w 11839575"/>
              <a:gd name="connsiteY114" fmla="*/ 92453 h 3057525"/>
              <a:gd name="connsiteX115" fmla="*/ 3158753 w 11839575"/>
              <a:gd name="connsiteY115" fmla="*/ 83044 h 3057525"/>
              <a:gd name="connsiteX116" fmla="*/ 3436733 w 11839575"/>
              <a:gd name="connsiteY116" fmla="*/ 67696 h 3057525"/>
              <a:gd name="connsiteX117" fmla="*/ 3706180 w 11839575"/>
              <a:gd name="connsiteY117" fmla="*/ 53293 h 3057525"/>
              <a:gd name="connsiteX118" fmla="*/ 3806669 w 11839575"/>
              <a:gd name="connsiteY118" fmla="*/ 54353 h 3057525"/>
              <a:gd name="connsiteX119" fmla="*/ 3825719 w 11839575"/>
              <a:gd name="connsiteY119" fmla="*/ 63878 h 3057525"/>
              <a:gd name="connsiteX120" fmla="*/ 3844769 w 11839575"/>
              <a:gd name="connsiteY120" fmla="*/ 55827 h 3057525"/>
              <a:gd name="connsiteX121" fmla="*/ 4018425 w 11839575"/>
              <a:gd name="connsiteY121" fmla="*/ 42065 h 3057525"/>
              <a:gd name="connsiteX122" fmla="*/ 4195431 w 11839575"/>
              <a:gd name="connsiteY122" fmla="*/ 26303 h 3057525"/>
              <a:gd name="connsiteX123" fmla="*/ 4256754 w 11839575"/>
              <a:gd name="connsiteY123" fmla="*/ 28160 h 3057525"/>
              <a:gd name="connsiteX124" fmla="*/ 4283741 w 11839575"/>
              <a:gd name="connsiteY124" fmla="*/ 28813 h 3057525"/>
              <a:gd name="connsiteX125" fmla="*/ 4606769 w 11839575"/>
              <a:gd name="connsiteY125" fmla="*/ 7160 h 3057525"/>
              <a:gd name="connsiteX126" fmla="*/ 5217606 w 11839575"/>
              <a:gd name="connsiteY126" fmla="*/ 22852 h 3057525"/>
              <a:gd name="connsiteX127" fmla="*/ 5245263 w 11839575"/>
              <a:gd name="connsiteY127" fmla="*/ 25379 h 3057525"/>
              <a:gd name="connsiteX128" fmla="*/ 5444969 w 11839575"/>
              <a:gd name="connsiteY128" fmla="*/ 25778 h 3057525"/>
              <a:gd name="connsiteX129" fmla="*/ 5502539 w 11839575"/>
              <a:gd name="connsiteY129" fmla="*/ 23397 h 3057525"/>
              <a:gd name="connsiteX130" fmla="*/ 5528627 w 11839575"/>
              <a:gd name="connsiteY130" fmla="*/ 22527 h 3057525"/>
              <a:gd name="connsiteX131" fmla="*/ 6127940 w 11839575"/>
              <a:gd name="connsiteY131" fmla="*/ 36814 h 3057525"/>
              <a:gd name="connsiteX132" fmla="*/ 6732277 w 11839575"/>
              <a:gd name="connsiteY132" fmla="*/ 51972 h 3057525"/>
              <a:gd name="connsiteX133" fmla="*/ 6787994 w 11839575"/>
              <a:gd name="connsiteY133" fmla="*/ 54353 h 3057525"/>
              <a:gd name="connsiteX134" fmla="*/ 6807044 w 11839575"/>
              <a:gd name="connsiteY134" fmla="*/ 44828 h 3057525"/>
              <a:gd name="connsiteX135" fmla="*/ 6826094 w 11839575"/>
              <a:gd name="connsiteY135" fmla="*/ 54353 h 3057525"/>
              <a:gd name="connsiteX136" fmla="*/ 6844582 w 11839575"/>
              <a:gd name="connsiteY136" fmla="*/ 63878 h 3057525"/>
              <a:gd name="connsiteX137" fmla="*/ 6868957 w 11839575"/>
              <a:gd name="connsiteY137" fmla="*/ 54353 h 3057525"/>
              <a:gd name="connsiteX138" fmla="*/ 7001382 w 11839575"/>
              <a:gd name="connsiteY138" fmla="*/ 52858 h 3057525"/>
              <a:gd name="connsiteX139" fmla="*/ 7191653 w 11839575"/>
              <a:gd name="connsiteY139" fmla="*/ 66570 h 3057525"/>
              <a:gd name="connsiteX140" fmla="*/ 7396564 w 11839575"/>
              <a:gd name="connsiteY140" fmla="*/ 84496 h 3057525"/>
              <a:gd name="connsiteX141" fmla="*/ 7427836 w 11839575"/>
              <a:gd name="connsiteY141" fmla="*/ 85071 h 3057525"/>
              <a:gd name="connsiteX142" fmla="*/ 7688107 w 11839575"/>
              <a:gd name="connsiteY142" fmla="*/ 82928 h 3057525"/>
              <a:gd name="connsiteX143" fmla="*/ 7825987 w 11839575"/>
              <a:gd name="connsiteY143" fmla="*/ 92453 h 3057525"/>
              <a:gd name="connsiteX144" fmla="*/ 7962293 w 11839575"/>
              <a:gd name="connsiteY144" fmla="*/ 104360 h 3057525"/>
              <a:gd name="connsiteX145" fmla="*/ 7986770 w 11839575"/>
              <a:gd name="connsiteY145" fmla="*/ 104360 h 3057525"/>
              <a:gd name="connsiteX146" fmla="*/ 8028972 w 11839575"/>
              <a:gd name="connsiteY146" fmla="*/ 92453 h 3057525"/>
              <a:gd name="connsiteX147" fmla="*/ 8062439 w 11839575"/>
              <a:gd name="connsiteY147" fmla="*/ 81023 h 3057525"/>
              <a:gd name="connsiteX148" fmla="*/ 8085299 w 11839575"/>
              <a:gd name="connsiteY148" fmla="*/ 81023 h 3057525"/>
              <a:gd name="connsiteX149" fmla="*/ 8123399 w 11839575"/>
              <a:gd name="connsiteY149" fmla="*/ 92453 h 3057525"/>
              <a:gd name="connsiteX150" fmla="*/ 8150069 w 11839575"/>
              <a:gd name="connsiteY150" fmla="*/ 100499 h 3057525"/>
              <a:gd name="connsiteX151" fmla="*/ 8295325 w 11839575"/>
              <a:gd name="connsiteY151" fmla="*/ 115213 h 3057525"/>
              <a:gd name="connsiteX152" fmla="*/ 8481267 w 11839575"/>
              <a:gd name="connsiteY152" fmla="*/ 129738 h 3057525"/>
              <a:gd name="connsiteX153" fmla="*/ 8527073 w 11839575"/>
              <a:gd name="connsiteY153" fmla="*/ 129312 h 3057525"/>
              <a:gd name="connsiteX154" fmla="*/ 8569169 w 11839575"/>
              <a:gd name="connsiteY154" fmla="*/ 129222 h 3057525"/>
              <a:gd name="connsiteX155" fmla="*/ 9197583 w 11839575"/>
              <a:gd name="connsiteY155" fmla="*/ 152011 h 3057525"/>
              <a:gd name="connsiteX156" fmla="*/ 9236255 w 11839575"/>
              <a:gd name="connsiteY156" fmla="*/ 159673 h 3057525"/>
              <a:gd name="connsiteX157" fmla="*/ 9479379 w 11839575"/>
              <a:gd name="connsiteY157" fmla="*/ 174553 h 3057525"/>
              <a:gd name="connsiteX158" fmla="*/ 9725980 w 11839575"/>
              <a:gd name="connsiteY158" fmla="*/ 188823 h 3057525"/>
              <a:gd name="connsiteX159" fmla="*/ 9765899 w 11839575"/>
              <a:gd name="connsiteY159" fmla="*/ 197228 h 3057525"/>
              <a:gd name="connsiteX160" fmla="*/ 9801863 w 11839575"/>
              <a:gd name="connsiteY160" fmla="*/ 205471 h 3057525"/>
              <a:gd name="connsiteX161" fmla="*/ 9954345 w 11839575"/>
              <a:gd name="connsiteY161" fmla="*/ 218194 h 3057525"/>
              <a:gd name="connsiteX162" fmla="*/ 10114120 w 11839575"/>
              <a:gd name="connsiteY162" fmla="*/ 232922 h 3057525"/>
              <a:gd name="connsiteX163" fmla="*/ 10286409 w 11839575"/>
              <a:gd name="connsiteY163" fmla="*/ 246393 h 3057525"/>
              <a:gd name="connsiteX164" fmla="*/ 10453348 w 11839575"/>
              <a:gd name="connsiteY164" fmla="*/ 261019 h 3057525"/>
              <a:gd name="connsiteX165" fmla="*/ 10548239 w 11839575"/>
              <a:gd name="connsiteY165" fmla="*/ 279054 h 3057525"/>
              <a:gd name="connsiteX166" fmla="*/ 10636093 w 11839575"/>
              <a:gd name="connsiteY166" fmla="*/ 293845 h 3057525"/>
              <a:gd name="connsiteX167" fmla="*/ 10687919 w 11839575"/>
              <a:gd name="connsiteY167" fmla="*/ 302003 h 3057525"/>
              <a:gd name="connsiteX168" fmla="*/ 10745630 w 11839575"/>
              <a:gd name="connsiteY168" fmla="*/ 311528 h 3057525"/>
              <a:gd name="connsiteX169" fmla="*/ 10768895 w 11839575"/>
              <a:gd name="connsiteY169" fmla="*/ 321053 h 3057525"/>
              <a:gd name="connsiteX170" fmla="*/ 10791253 w 11839575"/>
              <a:gd name="connsiteY170" fmla="*/ 340103 h 3057525"/>
              <a:gd name="connsiteX171" fmla="*/ 10834138 w 11839575"/>
              <a:gd name="connsiteY171" fmla="*/ 359153 h 3057525"/>
              <a:gd name="connsiteX172" fmla="*/ 10899323 w 11839575"/>
              <a:gd name="connsiteY172" fmla="*/ 373382 h 3057525"/>
              <a:gd name="connsiteX173" fmla="*/ 10957000 w 11839575"/>
              <a:gd name="connsiteY173" fmla="*/ 387670 h 3057525"/>
              <a:gd name="connsiteX174" fmla="*/ 10993280 w 11839575"/>
              <a:gd name="connsiteY174" fmla="*/ 397253 h 3057525"/>
              <a:gd name="connsiteX175" fmla="*/ 11027180 w 11839575"/>
              <a:gd name="connsiteY175" fmla="*/ 406778 h 3057525"/>
              <a:gd name="connsiteX176" fmla="*/ 11055193 w 11839575"/>
              <a:gd name="connsiteY176" fmla="*/ 420403 h 3057525"/>
              <a:gd name="connsiteX177" fmla="*/ 11075652 w 11839575"/>
              <a:gd name="connsiteY177" fmla="*/ 437072 h 3057525"/>
              <a:gd name="connsiteX178" fmla="*/ 11118095 w 11839575"/>
              <a:gd name="connsiteY178" fmla="*/ 480792 h 3057525"/>
              <a:gd name="connsiteX179" fmla="*/ 11246682 w 11839575"/>
              <a:gd name="connsiteY179" fmla="*/ 489100 h 3057525"/>
              <a:gd name="connsiteX180" fmla="*/ 11379043 w 11839575"/>
              <a:gd name="connsiteY180" fmla="*/ 502259 h 3057525"/>
              <a:gd name="connsiteX181" fmla="*/ 11431430 w 11839575"/>
              <a:gd name="connsiteY181" fmla="*/ 516704 h 3057525"/>
              <a:gd name="connsiteX182" fmla="*/ 11483818 w 11839575"/>
              <a:gd name="connsiteY182" fmla="*/ 529544 h 3057525"/>
              <a:gd name="connsiteX183" fmla="*/ 11545601 w 11839575"/>
              <a:gd name="connsiteY183" fmla="*/ 559178 h 3057525"/>
              <a:gd name="connsiteX184" fmla="*/ 11560018 w 11839575"/>
              <a:gd name="connsiteY184" fmla="*/ 572132 h 3057525"/>
              <a:gd name="connsiteX185" fmla="*/ 11583257 w 11839575"/>
              <a:gd name="connsiteY185" fmla="*/ 602537 h 3057525"/>
              <a:gd name="connsiteX186" fmla="*/ 11612469 w 11839575"/>
              <a:gd name="connsiteY186" fmla="*/ 643788 h 3057525"/>
              <a:gd name="connsiteX187" fmla="*/ 11637798 w 11839575"/>
              <a:gd name="connsiteY187" fmla="*/ 684374 h 3057525"/>
              <a:gd name="connsiteX188" fmla="*/ 11653064 w 11839575"/>
              <a:gd name="connsiteY188" fmla="*/ 713428 h 3057525"/>
              <a:gd name="connsiteX189" fmla="*/ 11660966 w 11839575"/>
              <a:gd name="connsiteY189" fmla="*/ 737687 h 3057525"/>
              <a:gd name="connsiteX190" fmla="*/ 11762193 w 11839575"/>
              <a:gd name="connsiteY190" fmla="*/ 738467 h 3057525"/>
              <a:gd name="connsiteX191" fmla="*/ 11788618 w 11839575"/>
              <a:gd name="connsiteY191" fmla="*/ 769290 h 3057525"/>
              <a:gd name="connsiteX192" fmla="*/ 11812430 w 11839575"/>
              <a:gd name="connsiteY192" fmla="*/ 797303 h 3057525"/>
              <a:gd name="connsiteX193" fmla="*/ 11813478 w 11839575"/>
              <a:gd name="connsiteY193" fmla="*/ 834843 h 3057525"/>
              <a:gd name="connsiteX194" fmla="*/ 11795614 w 11839575"/>
              <a:gd name="connsiteY194" fmla="*/ 883571 h 3057525"/>
              <a:gd name="connsiteX195" fmla="*/ 11750075 w 11839575"/>
              <a:gd name="connsiteY195" fmla="*/ 954493 h 3057525"/>
              <a:gd name="connsiteX196" fmla="*/ 11721943 w 11839575"/>
              <a:gd name="connsiteY196" fmla="*/ 967876 h 3057525"/>
              <a:gd name="connsiteX197" fmla="*/ 11690986 w 11839575"/>
              <a:gd name="connsiteY197" fmla="*/ 990624 h 3057525"/>
              <a:gd name="connsiteX198" fmla="*/ 11664793 w 11839575"/>
              <a:gd name="connsiteY198" fmla="*/ 1021360 h 3057525"/>
              <a:gd name="connsiteX199" fmla="*/ 11650505 w 11839575"/>
              <a:gd name="connsiteY199" fmla="*/ 1035428 h 3057525"/>
              <a:gd name="connsiteX200" fmla="*/ 11636144 w 11839575"/>
              <a:gd name="connsiteY200" fmla="*/ 1047335 h 3057525"/>
              <a:gd name="connsiteX201" fmla="*/ 11567644 w 11839575"/>
              <a:gd name="connsiteY201" fmla="*/ 1083053 h 3057525"/>
              <a:gd name="connsiteX202" fmla="*/ 11550493 w 11839575"/>
              <a:gd name="connsiteY202" fmla="*/ 1097341 h 3057525"/>
              <a:gd name="connsiteX203" fmla="*/ 11540968 w 11839575"/>
              <a:gd name="connsiteY203" fmla="*/ 1111628 h 3057525"/>
              <a:gd name="connsiteX204" fmla="*/ 11531443 w 11839575"/>
              <a:gd name="connsiteY204" fmla="*/ 1124897 h 3057525"/>
              <a:gd name="connsiteX205" fmla="*/ 11517155 w 11839575"/>
              <a:gd name="connsiteY205" fmla="*/ 1143648 h 3057525"/>
              <a:gd name="connsiteX206" fmla="*/ 11502868 w 11839575"/>
              <a:gd name="connsiteY206" fmla="*/ 1168479 h 3057525"/>
              <a:gd name="connsiteX207" fmla="*/ 11487549 w 11839575"/>
              <a:gd name="connsiteY207" fmla="*/ 1187828 h 3057525"/>
              <a:gd name="connsiteX208" fmla="*/ 11369518 w 11839575"/>
              <a:gd name="connsiteY208" fmla="*/ 1306687 h 3057525"/>
              <a:gd name="connsiteX209" fmla="*/ 11359993 w 11839575"/>
              <a:gd name="connsiteY209" fmla="*/ 1321178 h 3057525"/>
              <a:gd name="connsiteX210" fmla="*/ 11350468 w 11839575"/>
              <a:gd name="connsiteY210" fmla="*/ 1339062 h 3057525"/>
              <a:gd name="connsiteX211" fmla="*/ 11337416 w 11839575"/>
              <a:gd name="connsiteY211" fmla="*/ 1367778 h 3057525"/>
              <a:gd name="connsiteX212" fmla="*/ 11319197 w 11839575"/>
              <a:gd name="connsiteY212" fmla="*/ 1417128 h 3057525"/>
              <a:gd name="connsiteX213" fmla="*/ 11287006 w 11839575"/>
              <a:gd name="connsiteY213" fmla="*/ 1478888 h 3057525"/>
              <a:gd name="connsiteX214" fmla="*/ 11253594 w 11839575"/>
              <a:gd name="connsiteY214" fmla="*/ 1502142 h 3057525"/>
              <a:gd name="connsiteX215" fmla="*/ 11240930 w 11839575"/>
              <a:gd name="connsiteY215" fmla="*/ 1530728 h 3057525"/>
              <a:gd name="connsiteX216" fmla="*/ 11226723 w 11839575"/>
              <a:gd name="connsiteY216" fmla="*/ 1559303 h 3057525"/>
              <a:gd name="connsiteX217" fmla="*/ 11212350 w 11839575"/>
              <a:gd name="connsiteY217" fmla="*/ 1597433 h 3057525"/>
              <a:gd name="connsiteX218" fmla="*/ 11184159 w 11839575"/>
              <a:gd name="connsiteY218" fmla="*/ 1641022 h 3057525"/>
              <a:gd name="connsiteX219" fmla="*/ 11144456 w 11839575"/>
              <a:gd name="connsiteY219" fmla="*/ 1714975 h 3057525"/>
              <a:gd name="connsiteX220" fmla="*/ 11091992 w 11839575"/>
              <a:gd name="connsiteY220" fmla="*/ 1725266 h 3057525"/>
              <a:gd name="connsiteX221" fmla="*/ 11058410 w 11839575"/>
              <a:gd name="connsiteY221" fmla="*/ 1687166 h 3057525"/>
              <a:gd name="connsiteX222" fmla="*/ 11035364 w 11839575"/>
              <a:gd name="connsiteY222" fmla="*/ 1692653 h 3057525"/>
              <a:gd name="connsiteX223" fmla="*/ 11026618 w 11839575"/>
              <a:gd name="connsiteY223" fmla="*/ 1702923 h 3057525"/>
              <a:gd name="connsiteX224" fmla="*/ 10990545 w 11839575"/>
              <a:gd name="connsiteY224" fmla="*/ 1748167 h 3057525"/>
              <a:gd name="connsiteX225" fmla="*/ 10941310 w 11839575"/>
              <a:gd name="connsiteY225" fmla="*/ 1809335 h 3057525"/>
              <a:gd name="connsiteX226" fmla="*/ 10908874 w 11839575"/>
              <a:gd name="connsiteY226" fmla="*/ 1821241 h 3057525"/>
              <a:gd name="connsiteX227" fmla="*/ 10874218 w 11839575"/>
              <a:gd name="connsiteY227" fmla="*/ 1815367 h 3057525"/>
              <a:gd name="connsiteX228" fmla="*/ 10857549 w 11839575"/>
              <a:gd name="connsiteY228" fmla="*/ 1829378 h 3057525"/>
              <a:gd name="connsiteX229" fmla="*/ 10783862 w 11839575"/>
              <a:gd name="connsiteY229" fmla="*/ 1880114 h 3057525"/>
              <a:gd name="connsiteX230" fmla="*/ 10737949 w 11839575"/>
              <a:gd name="connsiteY230" fmla="*/ 1907354 h 3057525"/>
              <a:gd name="connsiteX231" fmla="*/ 10706258 w 11839575"/>
              <a:gd name="connsiteY231" fmla="*/ 1950875 h 3057525"/>
              <a:gd name="connsiteX232" fmla="*/ 10700334 w 11839575"/>
              <a:gd name="connsiteY232" fmla="*/ 1987928 h 3057525"/>
              <a:gd name="connsiteX233" fmla="*/ 10627733 w 11839575"/>
              <a:gd name="connsiteY233" fmla="*/ 1988231 h 3057525"/>
              <a:gd name="connsiteX234" fmla="*/ 10536642 w 11839575"/>
              <a:gd name="connsiteY234" fmla="*/ 2002519 h 3057525"/>
              <a:gd name="connsiteX235" fmla="*/ 10469967 w 11839575"/>
              <a:gd name="connsiteY235" fmla="*/ 2016806 h 3057525"/>
              <a:gd name="connsiteX236" fmla="*/ 10403292 w 11839575"/>
              <a:gd name="connsiteY236" fmla="*/ 2031094 h 3057525"/>
              <a:gd name="connsiteX237" fmla="*/ 10364715 w 11839575"/>
              <a:gd name="connsiteY237" fmla="*/ 2045078 h 3057525"/>
              <a:gd name="connsiteX238" fmla="*/ 10334647 w 11839575"/>
              <a:gd name="connsiteY238" fmla="*/ 2055059 h 3057525"/>
              <a:gd name="connsiteX239" fmla="*/ 10299245 w 11839575"/>
              <a:gd name="connsiteY239" fmla="*/ 2053458 h 3057525"/>
              <a:gd name="connsiteX240" fmla="*/ 10259724 w 11839575"/>
              <a:gd name="connsiteY240" fmla="*/ 2060145 h 3057525"/>
              <a:gd name="connsiteX241" fmla="*/ 10249959 w 11839575"/>
              <a:gd name="connsiteY241" fmla="*/ 2096970 h 3057525"/>
              <a:gd name="connsiteX242" fmla="*/ 10244003 w 11839575"/>
              <a:gd name="connsiteY242" fmla="*/ 2127926 h 3057525"/>
              <a:gd name="connsiteX243" fmla="*/ 10163309 w 11839575"/>
              <a:gd name="connsiteY243" fmla="*/ 2126096 h 3057525"/>
              <a:gd name="connsiteX244" fmla="*/ 10149320 w 11839575"/>
              <a:gd name="connsiteY244" fmla="*/ 2117133 h 3057525"/>
              <a:gd name="connsiteX245" fmla="*/ 10140793 w 11839575"/>
              <a:gd name="connsiteY245" fmla="*/ 2107553 h 3057525"/>
              <a:gd name="connsiteX246" fmla="*/ 10095406 w 11839575"/>
              <a:gd name="connsiteY246" fmla="*/ 2119673 h 3057525"/>
              <a:gd name="connsiteX247" fmla="*/ 10028787 w 11839575"/>
              <a:gd name="connsiteY247" fmla="*/ 2142861 h 3057525"/>
              <a:gd name="connsiteX248" fmla="*/ 9952055 w 11839575"/>
              <a:gd name="connsiteY248" fmla="*/ 2128237 h 3057525"/>
              <a:gd name="connsiteX249" fmla="*/ 9923480 w 11839575"/>
              <a:gd name="connsiteY249" fmla="*/ 2127408 h 3057525"/>
              <a:gd name="connsiteX250" fmla="*/ 9855933 w 11839575"/>
              <a:gd name="connsiteY250" fmla="*/ 2143647 h 3057525"/>
              <a:gd name="connsiteX251" fmla="*/ 9782467 w 11839575"/>
              <a:gd name="connsiteY251" fmla="*/ 2167639 h 3057525"/>
              <a:gd name="connsiteX252" fmla="*/ 9723050 w 11839575"/>
              <a:gd name="connsiteY252" fmla="*/ 2191637 h 3057525"/>
              <a:gd name="connsiteX253" fmla="*/ 9648973 w 11839575"/>
              <a:gd name="connsiteY253" fmla="*/ 2253900 h 3057525"/>
              <a:gd name="connsiteX254" fmla="*/ 9622331 w 11839575"/>
              <a:gd name="connsiteY254" fmla="*/ 2292481 h 3057525"/>
              <a:gd name="connsiteX255" fmla="*/ 9589167 w 11839575"/>
              <a:gd name="connsiteY255" fmla="*/ 2315548 h 3057525"/>
              <a:gd name="connsiteX256" fmla="*/ 9549871 w 11839575"/>
              <a:gd name="connsiteY256" fmla="*/ 2330828 h 3057525"/>
              <a:gd name="connsiteX257" fmla="*/ 9520081 w 11839575"/>
              <a:gd name="connsiteY257" fmla="*/ 2339759 h 3057525"/>
              <a:gd name="connsiteX258" fmla="*/ 9388905 w 11839575"/>
              <a:gd name="connsiteY258" fmla="*/ 2352289 h 3057525"/>
              <a:gd name="connsiteX259" fmla="*/ 9257142 w 11839575"/>
              <a:gd name="connsiteY259" fmla="*/ 2367170 h 3057525"/>
              <a:gd name="connsiteX260" fmla="*/ 9216075 w 11839575"/>
              <a:gd name="connsiteY260" fmla="*/ 2378453 h 3057525"/>
              <a:gd name="connsiteX261" fmla="*/ 9178769 w 11839575"/>
              <a:gd name="connsiteY261" fmla="*/ 2392741 h 3057525"/>
              <a:gd name="connsiteX262" fmla="*/ 9155138 w 11839575"/>
              <a:gd name="connsiteY262" fmla="*/ 2407028 h 3057525"/>
              <a:gd name="connsiteX263" fmla="*/ 9125790 w 11839575"/>
              <a:gd name="connsiteY263" fmla="*/ 2429805 h 3057525"/>
              <a:gd name="connsiteX264" fmla="*/ 9039466 w 11839575"/>
              <a:gd name="connsiteY264" fmla="*/ 2464178 h 3057525"/>
              <a:gd name="connsiteX265" fmla="*/ 9016844 w 11839575"/>
              <a:gd name="connsiteY265" fmla="*/ 2472945 h 3057525"/>
              <a:gd name="connsiteX266" fmla="*/ 8952550 w 11839575"/>
              <a:gd name="connsiteY266" fmla="*/ 2487684 h 3057525"/>
              <a:gd name="connsiteX267" fmla="*/ 8871717 w 11839575"/>
              <a:gd name="connsiteY267" fmla="*/ 2502730 h 3057525"/>
              <a:gd name="connsiteX268" fmla="*/ 8836791 w 11839575"/>
              <a:gd name="connsiteY268" fmla="*/ 2511803 h 3057525"/>
              <a:gd name="connsiteX269" fmla="*/ 8814567 w 11839575"/>
              <a:gd name="connsiteY269" fmla="*/ 2523322 h 3057525"/>
              <a:gd name="connsiteX270" fmla="*/ 8548309 w 11839575"/>
              <a:gd name="connsiteY270" fmla="*/ 2523329 h 3057525"/>
              <a:gd name="connsiteX271" fmla="*/ 8457427 w 11839575"/>
              <a:gd name="connsiteY271" fmla="*/ 2522580 h 3057525"/>
              <a:gd name="connsiteX272" fmla="*/ 7555586 w 11839575"/>
              <a:gd name="connsiteY272" fmla="*/ 2525448 h 3057525"/>
              <a:gd name="connsiteX273" fmla="*/ 7528131 w 11839575"/>
              <a:gd name="connsiteY273" fmla="*/ 2527700 h 3057525"/>
              <a:gd name="connsiteX274" fmla="*/ 7028012 w 11839575"/>
              <a:gd name="connsiteY274" fmla="*/ 2522246 h 3057525"/>
              <a:gd name="connsiteX275" fmla="*/ 6916582 w 11839575"/>
              <a:gd name="connsiteY275" fmla="*/ 2521328 h 3057525"/>
              <a:gd name="connsiteX276" fmla="*/ 6687982 w 11839575"/>
              <a:gd name="connsiteY276" fmla="*/ 2521328 h 3057525"/>
              <a:gd name="connsiteX277" fmla="*/ 6663607 w 11839575"/>
              <a:gd name="connsiteY277" fmla="*/ 2511803 h 3057525"/>
              <a:gd name="connsiteX278" fmla="*/ 6645119 w 11839575"/>
              <a:gd name="connsiteY278" fmla="*/ 2521328 h 3057525"/>
              <a:gd name="connsiteX279" fmla="*/ 6545107 w 11839575"/>
              <a:gd name="connsiteY279" fmla="*/ 2530853 h 3057525"/>
              <a:gd name="connsiteX280" fmla="*/ 6445094 w 11839575"/>
              <a:gd name="connsiteY280" fmla="*/ 2521328 h 3057525"/>
              <a:gd name="connsiteX281" fmla="*/ 6426044 w 11839575"/>
              <a:gd name="connsiteY281" fmla="*/ 2511803 h 3057525"/>
              <a:gd name="connsiteX282" fmla="*/ 6406994 w 11839575"/>
              <a:gd name="connsiteY282" fmla="*/ 2521328 h 3057525"/>
              <a:gd name="connsiteX283" fmla="*/ 6383744 w 11839575"/>
              <a:gd name="connsiteY283" fmla="*/ 2530853 h 3057525"/>
              <a:gd name="connsiteX284" fmla="*/ 6354607 w 11839575"/>
              <a:gd name="connsiteY284" fmla="*/ 2521328 h 3057525"/>
              <a:gd name="connsiteX285" fmla="*/ 6198158 w 11839575"/>
              <a:gd name="connsiteY285" fmla="*/ 2523709 h 3057525"/>
              <a:gd name="connsiteX286" fmla="*/ 6181172 w 11839575"/>
              <a:gd name="connsiteY286" fmla="*/ 2523709 h 3057525"/>
              <a:gd name="connsiteX287" fmla="*/ 6081124 w 11839575"/>
              <a:gd name="connsiteY287" fmla="*/ 2522626 h 3057525"/>
              <a:gd name="connsiteX288" fmla="*/ 6056518 w 11839575"/>
              <a:gd name="connsiteY288" fmla="*/ 2520334 h 3057525"/>
              <a:gd name="connsiteX289" fmla="*/ 6016598 w 11839575"/>
              <a:gd name="connsiteY289" fmla="*/ 2519037 h 3057525"/>
              <a:gd name="connsiteX290" fmla="*/ 5864069 w 11839575"/>
              <a:gd name="connsiteY290" fmla="*/ 2521328 h 3057525"/>
              <a:gd name="connsiteX291" fmla="*/ 5559269 w 11839575"/>
              <a:gd name="connsiteY291" fmla="*/ 2511803 h 3057525"/>
              <a:gd name="connsiteX292" fmla="*/ 5254469 w 11839575"/>
              <a:gd name="connsiteY292" fmla="*/ 2502278 h 3057525"/>
              <a:gd name="connsiteX293" fmla="*/ 5231219 w 11839575"/>
              <a:gd name="connsiteY293" fmla="*/ 2492753 h 3057525"/>
              <a:gd name="connsiteX294" fmla="*/ 5202082 w 11839575"/>
              <a:gd name="connsiteY294" fmla="*/ 2502278 h 3057525"/>
              <a:gd name="connsiteX295" fmla="*/ 5149132 w 11839575"/>
              <a:gd name="connsiteY295" fmla="*/ 2511803 h 3057525"/>
              <a:gd name="connsiteX296" fmla="*/ 5102069 w 11839575"/>
              <a:gd name="connsiteY296" fmla="*/ 2502278 h 3057525"/>
              <a:gd name="connsiteX297" fmla="*/ 5087782 w 11839575"/>
              <a:gd name="connsiteY297" fmla="*/ 2492753 h 3057525"/>
              <a:gd name="connsiteX298" fmla="*/ 5073494 w 11839575"/>
              <a:gd name="connsiteY298" fmla="*/ 2502278 h 3057525"/>
              <a:gd name="connsiteX299" fmla="*/ 4940144 w 11839575"/>
              <a:gd name="connsiteY299" fmla="*/ 2511803 h 3057525"/>
              <a:gd name="connsiteX300" fmla="*/ 4806794 w 11839575"/>
              <a:gd name="connsiteY300" fmla="*/ 2501651 h 3057525"/>
              <a:gd name="connsiteX301" fmla="*/ 4162910 w 11839575"/>
              <a:gd name="connsiteY301" fmla="*/ 2503809 h 3057525"/>
              <a:gd name="connsiteX302" fmla="*/ 4050899 w 11839575"/>
              <a:gd name="connsiteY302" fmla="*/ 2511803 h 3057525"/>
              <a:gd name="connsiteX303" fmla="*/ 3931919 w 11839575"/>
              <a:gd name="connsiteY303" fmla="*/ 2523709 h 3057525"/>
              <a:gd name="connsiteX304" fmla="*/ 3665722 w 11839575"/>
              <a:gd name="connsiteY304" fmla="*/ 2522351 h 3057525"/>
              <a:gd name="connsiteX305" fmla="*/ 3623311 w 11839575"/>
              <a:gd name="connsiteY305" fmla="*/ 2523709 h 3057525"/>
              <a:gd name="connsiteX306" fmla="*/ 3538044 w 11839575"/>
              <a:gd name="connsiteY306" fmla="*/ 2534574 h 3057525"/>
              <a:gd name="connsiteX307" fmla="*/ 3456748 w 11839575"/>
              <a:gd name="connsiteY307" fmla="*/ 2533533 h 3057525"/>
              <a:gd name="connsiteX308" fmla="*/ 3444193 w 11839575"/>
              <a:gd name="connsiteY308" fmla="*/ 2565531 h 3057525"/>
              <a:gd name="connsiteX309" fmla="*/ 3406619 w 11839575"/>
              <a:gd name="connsiteY309" fmla="*/ 2578478 h 3057525"/>
              <a:gd name="connsiteX310" fmla="*/ 3363756 w 11839575"/>
              <a:gd name="connsiteY310" fmla="*/ 2559428 h 3057525"/>
              <a:gd name="connsiteX311" fmla="*/ 3320894 w 11839575"/>
              <a:gd name="connsiteY311" fmla="*/ 2549903 h 3057525"/>
              <a:gd name="connsiteX312" fmla="*/ 3249038 w 11839575"/>
              <a:gd name="connsiteY312" fmla="*/ 2571334 h 3057525"/>
              <a:gd name="connsiteX313" fmla="*/ 3204634 w 11839575"/>
              <a:gd name="connsiteY313" fmla="*/ 2661822 h 3057525"/>
              <a:gd name="connsiteX314" fmla="*/ 3180682 w 11839575"/>
              <a:gd name="connsiteY314" fmla="*/ 2721353 h 3057525"/>
              <a:gd name="connsiteX315" fmla="*/ 3169205 w 11839575"/>
              <a:gd name="connsiteY315" fmla="*/ 2733259 h 3057525"/>
              <a:gd name="connsiteX316" fmla="*/ 3154206 w 11839575"/>
              <a:gd name="connsiteY316" fmla="*/ 2797553 h 3057525"/>
              <a:gd name="connsiteX317" fmla="*/ 3154235 w 11839575"/>
              <a:gd name="connsiteY317" fmla="*/ 2727464 h 3057525"/>
              <a:gd name="connsiteX318" fmla="*/ 3144313 w 11839575"/>
              <a:gd name="connsiteY318" fmla="*/ 2681263 h 3057525"/>
              <a:gd name="connsiteX319" fmla="*/ 3125934 w 11839575"/>
              <a:gd name="connsiteY319" fmla="*/ 2644196 h 3057525"/>
              <a:gd name="connsiteX320" fmla="*/ 3122142 w 11839575"/>
              <a:gd name="connsiteY320" fmla="*/ 2626103 h 3057525"/>
              <a:gd name="connsiteX321" fmla="*/ 3109594 w 11839575"/>
              <a:gd name="connsiteY321" fmla="*/ 2599909 h 3057525"/>
              <a:gd name="connsiteX322" fmla="*/ 3060596 w 11839575"/>
              <a:gd name="connsiteY322" fmla="*/ 2570782 h 3057525"/>
              <a:gd name="connsiteX323" fmla="*/ 3003446 w 11839575"/>
              <a:gd name="connsiteY323" fmla="*/ 2576849 h 3057525"/>
              <a:gd name="connsiteX324" fmla="*/ 2952290 w 11839575"/>
              <a:gd name="connsiteY324" fmla="*/ 2592443 h 3057525"/>
              <a:gd name="connsiteX325" fmla="*/ 2909427 w 11839575"/>
              <a:gd name="connsiteY325" fmla="*/ 2642664 h 3057525"/>
              <a:gd name="connsiteX326" fmla="*/ 2842540 w 11839575"/>
              <a:gd name="connsiteY326" fmla="*/ 2663472 h 3057525"/>
              <a:gd name="connsiteX327" fmla="*/ 2777969 w 11839575"/>
              <a:gd name="connsiteY327" fmla="*/ 2654678 h 3057525"/>
              <a:gd name="connsiteX328" fmla="*/ 2758162 w 11839575"/>
              <a:gd name="connsiteY328" fmla="*/ 2673728 h 3057525"/>
              <a:gd name="connsiteX329" fmla="*/ 2744631 w 11839575"/>
              <a:gd name="connsiteY329" fmla="*/ 2702303 h 3057525"/>
              <a:gd name="connsiteX330" fmla="*/ 2731101 w 11839575"/>
              <a:gd name="connsiteY330" fmla="*/ 2730878 h 3057525"/>
              <a:gd name="connsiteX331" fmla="*/ 2711294 w 11839575"/>
              <a:gd name="connsiteY331" fmla="*/ 2716590 h 3057525"/>
              <a:gd name="connsiteX332" fmla="*/ 2703935 w 11839575"/>
              <a:gd name="connsiteY332" fmla="*/ 2702303 h 3057525"/>
              <a:gd name="connsiteX333" fmla="*/ 2678622 w 11839575"/>
              <a:gd name="connsiteY333" fmla="*/ 2668965 h 3057525"/>
              <a:gd name="connsiteX334" fmla="*/ 2609781 w 11839575"/>
              <a:gd name="connsiteY334" fmla="*/ 2635628 h 3057525"/>
              <a:gd name="connsiteX335" fmla="*/ 2558894 w 11839575"/>
              <a:gd name="connsiteY335" fmla="*/ 2635628 h 3057525"/>
              <a:gd name="connsiteX336" fmla="*/ 2558894 w 11839575"/>
              <a:gd name="connsiteY336" fmla="*/ 2673166 h 3057525"/>
              <a:gd name="connsiteX337" fmla="*/ 2548811 w 11839575"/>
              <a:gd name="connsiteY337" fmla="*/ 2716935 h 3057525"/>
              <a:gd name="connsiteX338" fmla="*/ 2544805 w 11839575"/>
              <a:gd name="connsiteY338" fmla="*/ 2750835 h 3057525"/>
              <a:gd name="connsiteX339" fmla="*/ 2531869 w 11839575"/>
              <a:gd name="connsiteY339" fmla="*/ 2778503 h 3057525"/>
              <a:gd name="connsiteX340" fmla="*/ 2508691 w 11839575"/>
              <a:gd name="connsiteY340" fmla="*/ 2790409 h 3057525"/>
              <a:gd name="connsiteX341" fmla="*/ 2483993 w 11839575"/>
              <a:gd name="connsiteY341" fmla="*/ 2784087 h 3057525"/>
              <a:gd name="connsiteX342" fmla="*/ 2468394 w 11839575"/>
              <a:gd name="connsiteY342" fmla="*/ 2715030 h 3057525"/>
              <a:gd name="connsiteX343" fmla="*/ 2473330 w 11839575"/>
              <a:gd name="connsiteY343" fmla="*/ 2664203 h 3057525"/>
              <a:gd name="connsiteX344" fmla="*/ 2429368 w 11839575"/>
              <a:gd name="connsiteY344" fmla="*/ 2664203 h 3057525"/>
              <a:gd name="connsiteX345" fmla="*/ 2390545 w 11839575"/>
              <a:gd name="connsiteY345" fmla="*/ 2677596 h 3057525"/>
              <a:gd name="connsiteX346" fmla="*/ 2355221 w 11839575"/>
              <a:gd name="connsiteY346" fmla="*/ 2721353 h 3057525"/>
              <a:gd name="connsiteX347" fmla="*/ 2317871 w 11839575"/>
              <a:gd name="connsiteY347" fmla="*/ 2749884 h 3057525"/>
              <a:gd name="connsiteX348" fmla="*/ 2280287 w 11839575"/>
              <a:gd name="connsiteY348" fmla="*/ 2778459 h 3057525"/>
              <a:gd name="connsiteX349" fmla="*/ 2273144 w 11839575"/>
              <a:gd name="connsiteY349" fmla="*/ 2802315 h 3057525"/>
              <a:gd name="connsiteX350" fmla="*/ 2254736 w 11839575"/>
              <a:gd name="connsiteY350" fmla="*/ 2826128 h 3057525"/>
              <a:gd name="connsiteX351" fmla="*/ 2230251 w 11839575"/>
              <a:gd name="connsiteY351" fmla="*/ 2759591 h 3057525"/>
              <a:gd name="connsiteX352" fmla="*/ 2212798 w 11839575"/>
              <a:gd name="connsiteY352" fmla="*/ 2725658 h 3057525"/>
              <a:gd name="connsiteX353" fmla="*/ 2171637 w 11839575"/>
              <a:gd name="connsiteY353" fmla="*/ 2728814 h 3057525"/>
              <a:gd name="connsiteX354" fmla="*/ 2117099 w 11839575"/>
              <a:gd name="connsiteY354" fmla="*/ 2744581 h 3057525"/>
              <a:gd name="connsiteX355" fmla="*/ 2080116 w 11839575"/>
              <a:gd name="connsiteY355" fmla="*/ 2751265 h 3057525"/>
              <a:gd name="connsiteX356" fmla="*/ 2085454 w 11839575"/>
              <a:gd name="connsiteY356" fmla="*/ 2802984 h 3057525"/>
              <a:gd name="connsiteX357" fmla="*/ 2087166 w 11839575"/>
              <a:gd name="connsiteY357" fmla="*/ 2854703 h 3057525"/>
              <a:gd name="connsiteX358" fmla="*/ 2059279 w 11839575"/>
              <a:gd name="connsiteY358" fmla="*/ 2843649 h 3057525"/>
              <a:gd name="connsiteX359" fmla="*/ 2035019 w 11839575"/>
              <a:gd name="connsiteY359" fmla="*/ 2805769 h 3057525"/>
              <a:gd name="connsiteX360" fmla="*/ 2010728 w 11839575"/>
              <a:gd name="connsiteY360" fmla="*/ 2763026 h 3057525"/>
              <a:gd name="connsiteX361" fmla="*/ 1991112 w 11839575"/>
              <a:gd name="connsiteY361" fmla="*/ 2734928 h 3057525"/>
              <a:gd name="connsiteX362" fmla="*/ 1954056 w 11839575"/>
              <a:gd name="connsiteY362" fmla="*/ 2712336 h 3057525"/>
              <a:gd name="connsiteX363" fmla="*/ 1908395 w 11839575"/>
              <a:gd name="connsiteY363" fmla="*/ 2720683 h 3057525"/>
              <a:gd name="connsiteX364" fmla="*/ 1883330 w 11839575"/>
              <a:gd name="connsiteY364" fmla="*/ 2733259 h 3057525"/>
              <a:gd name="connsiteX365" fmla="*/ 1831307 w 11839575"/>
              <a:gd name="connsiteY365" fmla="*/ 2775127 h 3057525"/>
              <a:gd name="connsiteX366" fmla="*/ 1767013 w 11839575"/>
              <a:gd name="connsiteY366" fmla="*/ 2784803 h 3057525"/>
              <a:gd name="connsiteX367" fmla="*/ 1692606 w 11839575"/>
              <a:gd name="connsiteY367" fmla="*/ 2788515 h 3057525"/>
              <a:gd name="connsiteX368" fmla="*/ 1634969 w 11839575"/>
              <a:gd name="connsiteY368" fmla="*/ 2778503 h 3057525"/>
              <a:gd name="connsiteX369" fmla="*/ 1616481 w 11839575"/>
              <a:gd name="connsiteY369" fmla="*/ 2788028 h 3057525"/>
              <a:gd name="connsiteX370" fmla="*/ 1592106 w 11839575"/>
              <a:gd name="connsiteY370" fmla="*/ 2797553 h 3057525"/>
              <a:gd name="connsiteX371" fmla="*/ 1513711 w 11839575"/>
              <a:gd name="connsiteY371" fmla="*/ 2785966 h 3057525"/>
              <a:gd name="connsiteX372" fmla="*/ 1455458 w 11839575"/>
              <a:gd name="connsiteY372" fmla="*/ 2808051 h 3057525"/>
              <a:gd name="connsiteX373" fmla="*/ 1438790 w 11839575"/>
              <a:gd name="connsiteY373" fmla="*/ 2838508 h 3057525"/>
              <a:gd name="connsiteX374" fmla="*/ 1425419 w 11839575"/>
              <a:gd name="connsiteY374" fmla="*/ 2883416 h 3057525"/>
              <a:gd name="connsiteX375" fmla="*/ 1406369 w 11839575"/>
              <a:gd name="connsiteY375" fmla="*/ 2930903 h 3057525"/>
              <a:gd name="connsiteX376" fmla="*/ 1387319 w 11839575"/>
              <a:gd name="connsiteY376" fmla="*/ 2963409 h 3057525"/>
              <a:gd name="connsiteX377" fmla="*/ 1338540 w 11839575"/>
              <a:gd name="connsiteY377" fmla="*/ 2999016 h 3057525"/>
              <a:gd name="connsiteX378" fmla="*/ 1318640 w 11839575"/>
              <a:gd name="connsiteY378" fmla="*/ 2982199 h 3057525"/>
              <a:gd name="connsiteX379" fmla="*/ 1301971 w 11839575"/>
              <a:gd name="connsiteY379" fmla="*/ 2970722 h 3057525"/>
              <a:gd name="connsiteX380" fmla="*/ 1282544 w 11839575"/>
              <a:gd name="connsiteY380" fmla="*/ 2953142 h 3057525"/>
              <a:gd name="connsiteX381" fmla="*/ 1261970 w 11839575"/>
              <a:gd name="connsiteY381" fmla="*/ 2909713 h 3057525"/>
              <a:gd name="connsiteX382" fmla="*/ 1252445 w 11839575"/>
              <a:gd name="connsiteY382" fmla="*/ 2863128 h 3057525"/>
              <a:gd name="connsiteX383" fmla="*/ 1249768 w 11839575"/>
              <a:gd name="connsiteY383" fmla="*/ 2807078 h 3057525"/>
              <a:gd name="connsiteX384" fmla="*/ 1230156 w 11839575"/>
              <a:gd name="connsiteY384" fmla="*/ 2816603 h 3057525"/>
              <a:gd name="connsiteX385" fmla="*/ 1176580 w 11839575"/>
              <a:gd name="connsiteY385" fmla="*/ 2826128 h 3057525"/>
              <a:gd name="connsiteX386" fmla="*/ 1097101 w 11839575"/>
              <a:gd name="connsiteY386" fmla="*/ 2855181 h 3057525"/>
              <a:gd name="connsiteX387" fmla="*/ 1088506 w 11839575"/>
              <a:gd name="connsiteY387" fmla="*/ 2864228 h 3057525"/>
              <a:gd name="connsiteX388" fmla="*/ 1071275 w 11839575"/>
              <a:gd name="connsiteY388" fmla="*/ 2885562 h 3057525"/>
              <a:gd name="connsiteX389" fmla="*/ 1005322 w 11839575"/>
              <a:gd name="connsiteY389" fmla="*/ 2901915 h 3057525"/>
              <a:gd name="connsiteX390" fmla="*/ 982905 w 11839575"/>
              <a:gd name="connsiteY390" fmla="*/ 2872497 h 3057525"/>
              <a:gd name="connsiteX391" fmla="*/ 960129 w 11839575"/>
              <a:gd name="connsiteY391" fmla="*/ 2854703 h 3057525"/>
              <a:gd name="connsiteX392" fmla="*/ 926150 w 11839575"/>
              <a:gd name="connsiteY392" fmla="*/ 2866609 h 3057525"/>
              <a:gd name="connsiteX393" fmla="*/ 915037 w 11839575"/>
              <a:gd name="connsiteY393" fmla="*/ 2866609 h 3057525"/>
              <a:gd name="connsiteX394" fmla="*/ 846241 w 11839575"/>
              <a:gd name="connsiteY394" fmla="*/ 2870545 h 3057525"/>
              <a:gd name="connsiteX395" fmla="*/ 846384 w 11839575"/>
              <a:gd name="connsiteY395" fmla="*/ 2947451 h 3057525"/>
              <a:gd name="connsiteX396" fmla="*/ 850520 w 11839575"/>
              <a:gd name="connsiteY396" fmla="*/ 2973644 h 3057525"/>
              <a:gd name="connsiteX397" fmla="*/ 857869 w 11839575"/>
              <a:gd name="connsiteY397" fmla="*/ 2988053 h 3057525"/>
              <a:gd name="connsiteX398" fmla="*/ 882363 w 11839575"/>
              <a:gd name="connsiteY398" fmla="*/ 3042822 h 3057525"/>
              <a:gd name="connsiteX399" fmla="*/ 863875 w 11839575"/>
              <a:gd name="connsiteY399" fmla="*/ 3054728 h 3057525"/>
              <a:gd name="connsiteX400" fmla="*/ 839002 w 11839575"/>
              <a:gd name="connsiteY400" fmla="*/ 3021390 h 3057525"/>
              <a:gd name="connsiteX401" fmla="*/ 336437 w 11839575"/>
              <a:gd name="connsiteY401" fmla="*/ 217274 h 3057525"/>
              <a:gd name="connsiteX402" fmla="*/ 336494 w 11839575"/>
              <a:gd name="connsiteY402" fmla="*/ 155362 h 3057525"/>
              <a:gd name="connsiteX403" fmla="*/ 365524 w 11839575"/>
              <a:gd name="connsiteY403" fmla="*/ 121028 h 3057525"/>
              <a:gd name="connsiteX404" fmla="*/ 393963 w 11839575"/>
              <a:gd name="connsiteY404" fmla="*/ 140078 h 3057525"/>
              <a:gd name="connsiteX405" fmla="*/ 407359 w 11839575"/>
              <a:gd name="connsiteY405" fmla="*/ 159128 h 3057525"/>
              <a:gd name="connsiteX406" fmla="*/ 415773 w 11839575"/>
              <a:gd name="connsiteY406" fmla="*/ 186608 h 3057525"/>
              <a:gd name="connsiteX407" fmla="*/ 392296 w 11839575"/>
              <a:gd name="connsiteY407" fmla="*/ 229470 h 3057525"/>
              <a:gd name="connsiteX408" fmla="*/ 336439 w 11839575"/>
              <a:gd name="connsiteY408" fmla="*/ 217274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11839575" h="3057525">
                <a:moveTo>
                  <a:pt x="839006" y="3021391"/>
                </a:moveTo>
                <a:cubicBezTo>
                  <a:pt x="833931" y="2994341"/>
                  <a:pt x="828460" y="2988053"/>
                  <a:pt x="809999" y="2988053"/>
                </a:cubicBezTo>
                <a:cubicBezTo>
                  <a:pt x="796124" y="2988053"/>
                  <a:pt x="787246" y="2993628"/>
                  <a:pt x="787246" y="3002341"/>
                </a:cubicBezTo>
                <a:cubicBezTo>
                  <a:pt x="787246" y="3019189"/>
                  <a:pt x="775116" y="3019400"/>
                  <a:pt x="730623" y="3003325"/>
                </a:cubicBezTo>
                <a:cubicBezTo>
                  <a:pt x="712576" y="2996805"/>
                  <a:pt x="702358" y="2988661"/>
                  <a:pt x="707914" y="2985227"/>
                </a:cubicBezTo>
                <a:cubicBezTo>
                  <a:pt x="721874" y="2976599"/>
                  <a:pt x="711839" y="2931176"/>
                  <a:pt x="695648" y="2929713"/>
                </a:cubicBezTo>
                <a:cubicBezTo>
                  <a:pt x="688401" y="2929058"/>
                  <a:pt x="677114" y="2927987"/>
                  <a:pt x="670565" y="2927332"/>
                </a:cubicBezTo>
                <a:cubicBezTo>
                  <a:pt x="664017" y="2926676"/>
                  <a:pt x="654428" y="2916497"/>
                  <a:pt x="649257" y="2904710"/>
                </a:cubicBezTo>
                <a:cubicBezTo>
                  <a:pt x="640302" y="2884299"/>
                  <a:pt x="634715" y="2883278"/>
                  <a:pt x="531940" y="2883278"/>
                </a:cubicBezTo>
                <a:cubicBezTo>
                  <a:pt x="433290" y="2883278"/>
                  <a:pt x="421422" y="2881341"/>
                  <a:pt x="393705" y="2860705"/>
                </a:cubicBezTo>
                <a:cubicBezTo>
                  <a:pt x="377028" y="2848290"/>
                  <a:pt x="344980" y="2835351"/>
                  <a:pt x="322487" y="2831951"/>
                </a:cubicBezTo>
                <a:cubicBezTo>
                  <a:pt x="299993" y="2828552"/>
                  <a:pt x="272644" y="2820493"/>
                  <a:pt x="261711" y="2814043"/>
                </a:cubicBezTo>
                <a:cubicBezTo>
                  <a:pt x="245915" y="2804725"/>
                  <a:pt x="240947" y="2804761"/>
                  <a:pt x="237521" y="2814222"/>
                </a:cubicBezTo>
                <a:cubicBezTo>
                  <a:pt x="231501" y="2830847"/>
                  <a:pt x="187171" y="2829449"/>
                  <a:pt x="187171" y="2812635"/>
                </a:cubicBezTo>
                <a:cubicBezTo>
                  <a:pt x="187171" y="2805213"/>
                  <a:pt x="192529" y="2797201"/>
                  <a:pt x="199078" y="2794829"/>
                </a:cubicBezTo>
                <a:cubicBezTo>
                  <a:pt x="208603" y="2791380"/>
                  <a:pt x="208603" y="2786484"/>
                  <a:pt x="199078" y="2770352"/>
                </a:cubicBezTo>
                <a:cubicBezTo>
                  <a:pt x="192529" y="2759261"/>
                  <a:pt x="187171" y="2739413"/>
                  <a:pt x="187171" y="2726245"/>
                </a:cubicBezTo>
                <a:cubicBezTo>
                  <a:pt x="187171" y="2708654"/>
                  <a:pt x="182118" y="2702303"/>
                  <a:pt x="168121" y="2702303"/>
                </a:cubicBezTo>
                <a:cubicBezTo>
                  <a:pt x="153304" y="2702303"/>
                  <a:pt x="149071" y="2695954"/>
                  <a:pt x="149071" y="2673728"/>
                </a:cubicBezTo>
                <a:cubicBezTo>
                  <a:pt x="149071" y="2658012"/>
                  <a:pt x="145420" y="2645153"/>
                  <a:pt x="140958" y="2645153"/>
                </a:cubicBezTo>
                <a:cubicBezTo>
                  <a:pt x="136496" y="2645153"/>
                  <a:pt x="130120" y="2609810"/>
                  <a:pt x="126789" y="2566611"/>
                </a:cubicBezTo>
                <a:cubicBezTo>
                  <a:pt x="123457" y="2523414"/>
                  <a:pt x="116392" y="2486623"/>
                  <a:pt x="111089" y="2484855"/>
                </a:cubicBezTo>
                <a:cubicBezTo>
                  <a:pt x="105786" y="2483087"/>
                  <a:pt x="101446" y="2471283"/>
                  <a:pt x="101446" y="2458622"/>
                </a:cubicBezTo>
                <a:cubicBezTo>
                  <a:pt x="101446" y="2445962"/>
                  <a:pt x="97574" y="2435603"/>
                  <a:pt x="92843" y="2435603"/>
                </a:cubicBezTo>
                <a:cubicBezTo>
                  <a:pt x="88111" y="2435603"/>
                  <a:pt x="84897" y="2405596"/>
                  <a:pt x="85700" y="2368921"/>
                </a:cubicBezTo>
                <a:cubicBezTo>
                  <a:pt x="86500" y="2332245"/>
                  <a:pt x="83944" y="2302241"/>
                  <a:pt x="80015" y="2302246"/>
                </a:cubicBezTo>
                <a:cubicBezTo>
                  <a:pt x="76086" y="2302250"/>
                  <a:pt x="72871" y="2285598"/>
                  <a:pt x="72871" y="2265242"/>
                </a:cubicBezTo>
                <a:cubicBezTo>
                  <a:pt x="72871" y="2244886"/>
                  <a:pt x="67384" y="2217654"/>
                  <a:pt x="60678" y="2204726"/>
                </a:cubicBezTo>
                <a:cubicBezTo>
                  <a:pt x="50631" y="2185363"/>
                  <a:pt x="44595" y="2182660"/>
                  <a:pt x="26418" y="2189384"/>
                </a:cubicBezTo>
                <a:cubicBezTo>
                  <a:pt x="4671" y="2197429"/>
                  <a:pt x="4444" y="2196827"/>
                  <a:pt x="10652" y="2147506"/>
                </a:cubicBezTo>
                <a:cubicBezTo>
                  <a:pt x="14116" y="2119984"/>
                  <a:pt x="17264" y="2076076"/>
                  <a:pt x="17646" y="2049933"/>
                </a:cubicBezTo>
                <a:cubicBezTo>
                  <a:pt x="18113" y="2018032"/>
                  <a:pt x="23393" y="1998553"/>
                  <a:pt x="33701" y="1990704"/>
                </a:cubicBezTo>
                <a:cubicBezTo>
                  <a:pt x="55818" y="1973862"/>
                  <a:pt x="62254" y="1975761"/>
                  <a:pt x="56581" y="1997453"/>
                </a:cubicBezTo>
                <a:cubicBezTo>
                  <a:pt x="53834" y="2007958"/>
                  <a:pt x="56286" y="2016503"/>
                  <a:pt x="62054" y="2016503"/>
                </a:cubicBezTo>
                <a:cubicBezTo>
                  <a:pt x="67804" y="2016503"/>
                  <a:pt x="75198" y="2005788"/>
                  <a:pt x="78485" y="1992691"/>
                </a:cubicBezTo>
                <a:cubicBezTo>
                  <a:pt x="81773" y="1979594"/>
                  <a:pt x="88283" y="1968878"/>
                  <a:pt x="92954" y="1968878"/>
                </a:cubicBezTo>
                <a:cubicBezTo>
                  <a:pt x="97625" y="1968878"/>
                  <a:pt x="101446" y="1960306"/>
                  <a:pt x="101446" y="1949828"/>
                </a:cubicBezTo>
                <a:cubicBezTo>
                  <a:pt x="101446" y="1939351"/>
                  <a:pt x="96673" y="1930778"/>
                  <a:pt x="90840" y="1930778"/>
                </a:cubicBezTo>
                <a:cubicBezTo>
                  <a:pt x="83829" y="1930778"/>
                  <a:pt x="82539" y="1920285"/>
                  <a:pt x="87035" y="1899822"/>
                </a:cubicBezTo>
                <a:cubicBezTo>
                  <a:pt x="90777" y="1882796"/>
                  <a:pt x="95875" y="1835647"/>
                  <a:pt x="98367" y="1795047"/>
                </a:cubicBezTo>
                <a:cubicBezTo>
                  <a:pt x="100859" y="1754447"/>
                  <a:pt x="106857" y="1721228"/>
                  <a:pt x="111696" y="1721228"/>
                </a:cubicBezTo>
                <a:cubicBezTo>
                  <a:pt x="116537" y="1721228"/>
                  <a:pt x="120496" y="1684795"/>
                  <a:pt x="120496" y="1640266"/>
                </a:cubicBezTo>
                <a:cubicBezTo>
                  <a:pt x="120496" y="1592641"/>
                  <a:pt x="116574" y="1559303"/>
                  <a:pt x="110971" y="1559303"/>
                </a:cubicBezTo>
                <a:cubicBezTo>
                  <a:pt x="99312" y="1559303"/>
                  <a:pt x="98141" y="1485958"/>
                  <a:pt x="109730" y="1481516"/>
                </a:cubicBezTo>
                <a:cubicBezTo>
                  <a:pt x="114286" y="1479770"/>
                  <a:pt x="121092" y="1425834"/>
                  <a:pt x="124853" y="1361660"/>
                </a:cubicBezTo>
                <a:cubicBezTo>
                  <a:pt x="130897" y="1258556"/>
                  <a:pt x="129933" y="1244978"/>
                  <a:pt x="116569" y="1244978"/>
                </a:cubicBezTo>
                <a:cubicBezTo>
                  <a:pt x="97184" y="1244978"/>
                  <a:pt x="96489" y="1208183"/>
                  <a:pt x="115731" y="1200798"/>
                </a:cubicBezTo>
                <a:cubicBezTo>
                  <a:pt x="123589" y="1197782"/>
                  <a:pt x="130019" y="1189345"/>
                  <a:pt x="130019" y="1182047"/>
                </a:cubicBezTo>
                <a:cubicBezTo>
                  <a:pt x="130019" y="1174749"/>
                  <a:pt x="134305" y="1168778"/>
                  <a:pt x="139544" y="1168778"/>
                </a:cubicBezTo>
                <a:cubicBezTo>
                  <a:pt x="144782" y="1168778"/>
                  <a:pt x="149069" y="1158063"/>
                  <a:pt x="149069" y="1144966"/>
                </a:cubicBezTo>
                <a:cubicBezTo>
                  <a:pt x="149069" y="1131869"/>
                  <a:pt x="144758" y="1121153"/>
                  <a:pt x="139489" y="1121153"/>
                </a:cubicBezTo>
                <a:cubicBezTo>
                  <a:pt x="133795" y="1121153"/>
                  <a:pt x="130583" y="1093145"/>
                  <a:pt x="131569" y="1052097"/>
                </a:cubicBezTo>
                <a:cubicBezTo>
                  <a:pt x="133746" y="961518"/>
                  <a:pt x="120799" y="825878"/>
                  <a:pt x="109977" y="825878"/>
                </a:cubicBezTo>
                <a:cubicBezTo>
                  <a:pt x="105284" y="825878"/>
                  <a:pt x="101444" y="819449"/>
                  <a:pt x="101444" y="811591"/>
                </a:cubicBezTo>
                <a:cubicBezTo>
                  <a:pt x="101444" y="802840"/>
                  <a:pt x="110347" y="797303"/>
                  <a:pt x="124419" y="797303"/>
                </a:cubicBezTo>
                <a:cubicBezTo>
                  <a:pt x="143800" y="797303"/>
                  <a:pt x="148401" y="791344"/>
                  <a:pt x="153831" y="759203"/>
                </a:cubicBezTo>
                <a:cubicBezTo>
                  <a:pt x="157372" y="738248"/>
                  <a:pt x="164177" y="721103"/>
                  <a:pt x="168956" y="721103"/>
                </a:cubicBezTo>
                <a:cubicBezTo>
                  <a:pt x="173734" y="721103"/>
                  <a:pt x="177644" y="699672"/>
                  <a:pt x="177644" y="673478"/>
                </a:cubicBezTo>
                <a:cubicBezTo>
                  <a:pt x="177644" y="647285"/>
                  <a:pt x="181796" y="625853"/>
                  <a:pt x="186869" y="625853"/>
                </a:cubicBezTo>
                <a:cubicBezTo>
                  <a:pt x="191944" y="625853"/>
                  <a:pt x="193795" y="619858"/>
                  <a:pt x="190982" y="612529"/>
                </a:cubicBezTo>
                <a:cubicBezTo>
                  <a:pt x="188171" y="605201"/>
                  <a:pt x="190449" y="596376"/>
                  <a:pt x="196044" y="592917"/>
                </a:cubicBezTo>
                <a:cubicBezTo>
                  <a:pt x="201640" y="589459"/>
                  <a:pt x="206219" y="576166"/>
                  <a:pt x="206219" y="563379"/>
                </a:cubicBezTo>
                <a:cubicBezTo>
                  <a:pt x="206219" y="550591"/>
                  <a:pt x="210164" y="540128"/>
                  <a:pt x="214986" y="540128"/>
                </a:cubicBezTo>
                <a:cubicBezTo>
                  <a:pt x="219809" y="540128"/>
                  <a:pt x="226579" y="527270"/>
                  <a:pt x="230031" y="511553"/>
                </a:cubicBezTo>
                <a:cubicBezTo>
                  <a:pt x="233483" y="495837"/>
                  <a:pt x="240202" y="482978"/>
                  <a:pt x="244962" y="482978"/>
                </a:cubicBezTo>
                <a:cubicBezTo>
                  <a:pt x="249723" y="482978"/>
                  <a:pt x="256360" y="465833"/>
                  <a:pt x="259711" y="444878"/>
                </a:cubicBezTo>
                <a:cubicBezTo>
                  <a:pt x="263386" y="421899"/>
                  <a:pt x="270990" y="406778"/>
                  <a:pt x="278873" y="406778"/>
                </a:cubicBezTo>
                <a:cubicBezTo>
                  <a:pt x="286062" y="406778"/>
                  <a:pt x="291944" y="400349"/>
                  <a:pt x="291944" y="392491"/>
                </a:cubicBezTo>
                <a:cubicBezTo>
                  <a:pt x="291944" y="384633"/>
                  <a:pt x="296230" y="378203"/>
                  <a:pt x="301469" y="378203"/>
                </a:cubicBezTo>
                <a:cubicBezTo>
                  <a:pt x="306707" y="378203"/>
                  <a:pt x="310994" y="371774"/>
                  <a:pt x="310994" y="363916"/>
                </a:cubicBezTo>
                <a:cubicBezTo>
                  <a:pt x="310994" y="356058"/>
                  <a:pt x="315229" y="349628"/>
                  <a:pt x="320406" y="349628"/>
                </a:cubicBezTo>
                <a:cubicBezTo>
                  <a:pt x="325583" y="349628"/>
                  <a:pt x="332422" y="333348"/>
                  <a:pt x="335604" y="313451"/>
                </a:cubicBezTo>
                <a:cubicBezTo>
                  <a:pt x="342407" y="270907"/>
                  <a:pt x="365993" y="257614"/>
                  <a:pt x="439359" y="254980"/>
                </a:cubicBezTo>
                <a:cubicBezTo>
                  <a:pt x="491841" y="253095"/>
                  <a:pt x="501133" y="244879"/>
                  <a:pt x="501348" y="200172"/>
                </a:cubicBezTo>
                <a:cubicBezTo>
                  <a:pt x="501424" y="183455"/>
                  <a:pt x="505780" y="167129"/>
                  <a:pt x="511019" y="163891"/>
                </a:cubicBezTo>
                <a:cubicBezTo>
                  <a:pt x="524085" y="155816"/>
                  <a:pt x="523050" y="114176"/>
                  <a:pt x="509576" y="105849"/>
                </a:cubicBezTo>
                <a:cubicBezTo>
                  <a:pt x="501725" y="100997"/>
                  <a:pt x="502684" y="96089"/>
                  <a:pt x="512952" y="88582"/>
                </a:cubicBezTo>
                <a:cubicBezTo>
                  <a:pt x="520842" y="82813"/>
                  <a:pt x="530352" y="68465"/>
                  <a:pt x="534087" y="56698"/>
                </a:cubicBezTo>
                <a:cubicBezTo>
                  <a:pt x="538418" y="43053"/>
                  <a:pt x="548408" y="35356"/>
                  <a:pt x="561667" y="35449"/>
                </a:cubicBezTo>
                <a:cubicBezTo>
                  <a:pt x="588776" y="35639"/>
                  <a:pt x="599405" y="43926"/>
                  <a:pt x="613402" y="75785"/>
                </a:cubicBezTo>
                <a:cubicBezTo>
                  <a:pt x="619732" y="90191"/>
                  <a:pt x="631431" y="101978"/>
                  <a:pt x="639402" y="101978"/>
                </a:cubicBezTo>
                <a:cubicBezTo>
                  <a:pt x="649614" y="101978"/>
                  <a:pt x="653894" y="111824"/>
                  <a:pt x="653894" y="135316"/>
                </a:cubicBezTo>
                <a:cubicBezTo>
                  <a:pt x="653894" y="157286"/>
                  <a:pt x="658369" y="168653"/>
                  <a:pt x="667018" y="168653"/>
                </a:cubicBezTo>
                <a:cubicBezTo>
                  <a:pt x="686941" y="168653"/>
                  <a:pt x="752989" y="139383"/>
                  <a:pt x="760779" y="127102"/>
                </a:cubicBezTo>
                <a:cubicBezTo>
                  <a:pt x="769970" y="112610"/>
                  <a:pt x="798311" y="129802"/>
                  <a:pt x="810934" y="157526"/>
                </a:cubicBezTo>
                <a:cubicBezTo>
                  <a:pt x="816105" y="168885"/>
                  <a:pt x="825749" y="178178"/>
                  <a:pt x="832365" y="178178"/>
                </a:cubicBezTo>
                <a:cubicBezTo>
                  <a:pt x="838981" y="178178"/>
                  <a:pt x="844394" y="182465"/>
                  <a:pt x="844394" y="187703"/>
                </a:cubicBezTo>
                <a:cubicBezTo>
                  <a:pt x="844394" y="200533"/>
                  <a:pt x="946374" y="199931"/>
                  <a:pt x="954332" y="187055"/>
                </a:cubicBezTo>
                <a:cubicBezTo>
                  <a:pt x="958331" y="180585"/>
                  <a:pt x="1004475" y="177385"/>
                  <a:pt x="1081100" y="178265"/>
                </a:cubicBezTo>
                <a:cubicBezTo>
                  <a:pt x="1267722" y="180408"/>
                  <a:pt x="1263494" y="180851"/>
                  <a:pt x="1263494" y="159128"/>
                </a:cubicBezTo>
                <a:cubicBezTo>
                  <a:pt x="1263494" y="144312"/>
                  <a:pt x="1269844" y="140078"/>
                  <a:pt x="1292069" y="140078"/>
                </a:cubicBezTo>
                <a:cubicBezTo>
                  <a:pt x="1309925" y="140078"/>
                  <a:pt x="1320644" y="144977"/>
                  <a:pt x="1320644" y="153139"/>
                </a:cubicBezTo>
                <a:cubicBezTo>
                  <a:pt x="1320644" y="174544"/>
                  <a:pt x="1410642" y="182193"/>
                  <a:pt x="1447304" y="163904"/>
                </a:cubicBezTo>
                <a:cubicBezTo>
                  <a:pt x="1466371" y="154392"/>
                  <a:pt x="1478766" y="152483"/>
                  <a:pt x="1480850" y="158736"/>
                </a:cubicBezTo>
                <a:cubicBezTo>
                  <a:pt x="1485195" y="171771"/>
                  <a:pt x="1663544" y="172154"/>
                  <a:pt x="1663544" y="159128"/>
                </a:cubicBezTo>
                <a:cubicBezTo>
                  <a:pt x="1663544" y="153525"/>
                  <a:pt x="1696881" y="149603"/>
                  <a:pt x="1744506" y="149603"/>
                </a:cubicBezTo>
                <a:cubicBezTo>
                  <a:pt x="1792131" y="149603"/>
                  <a:pt x="1825469" y="153525"/>
                  <a:pt x="1825469" y="159128"/>
                </a:cubicBezTo>
                <a:cubicBezTo>
                  <a:pt x="1825469" y="164367"/>
                  <a:pt x="1834041" y="168653"/>
                  <a:pt x="1844519" y="168653"/>
                </a:cubicBezTo>
                <a:cubicBezTo>
                  <a:pt x="1854996" y="168653"/>
                  <a:pt x="1863569" y="164367"/>
                  <a:pt x="1863569" y="159128"/>
                </a:cubicBezTo>
                <a:cubicBezTo>
                  <a:pt x="1863569" y="153890"/>
                  <a:pt x="1872141" y="149603"/>
                  <a:pt x="1882619" y="149603"/>
                </a:cubicBezTo>
                <a:cubicBezTo>
                  <a:pt x="1893587" y="149603"/>
                  <a:pt x="1901669" y="143253"/>
                  <a:pt x="1901669" y="134636"/>
                </a:cubicBezTo>
                <a:cubicBezTo>
                  <a:pt x="1901669" y="117529"/>
                  <a:pt x="1923913" y="92453"/>
                  <a:pt x="1939088" y="92453"/>
                </a:cubicBezTo>
                <a:cubicBezTo>
                  <a:pt x="1944701" y="92453"/>
                  <a:pt x="1949294" y="103169"/>
                  <a:pt x="1949294" y="116266"/>
                </a:cubicBezTo>
                <a:lnTo>
                  <a:pt x="1949294" y="140078"/>
                </a:lnTo>
                <a:lnTo>
                  <a:pt x="2082644" y="140078"/>
                </a:lnTo>
                <a:cubicBezTo>
                  <a:pt x="2155986" y="140078"/>
                  <a:pt x="2215994" y="136284"/>
                  <a:pt x="2215994" y="131647"/>
                </a:cubicBezTo>
                <a:cubicBezTo>
                  <a:pt x="2215994" y="127010"/>
                  <a:pt x="2346724" y="120054"/>
                  <a:pt x="2506506" y="116188"/>
                </a:cubicBezTo>
                <a:cubicBezTo>
                  <a:pt x="2666288" y="112323"/>
                  <a:pt x="2797019" y="105401"/>
                  <a:pt x="2797019" y="100807"/>
                </a:cubicBezTo>
                <a:cubicBezTo>
                  <a:pt x="2797019" y="96212"/>
                  <a:pt x="2807734" y="92453"/>
                  <a:pt x="2820831" y="92453"/>
                </a:cubicBezTo>
                <a:cubicBezTo>
                  <a:pt x="2833928" y="92453"/>
                  <a:pt x="2844644" y="88167"/>
                  <a:pt x="2844644" y="82928"/>
                </a:cubicBezTo>
                <a:cubicBezTo>
                  <a:pt x="2844644" y="77690"/>
                  <a:pt x="2851073" y="73403"/>
                  <a:pt x="2858931" y="73403"/>
                </a:cubicBezTo>
                <a:cubicBezTo>
                  <a:pt x="2866869" y="73403"/>
                  <a:pt x="2873219" y="81870"/>
                  <a:pt x="2873219" y="92453"/>
                </a:cubicBezTo>
                <a:cubicBezTo>
                  <a:pt x="2873219" y="107813"/>
                  <a:pt x="2879569" y="111503"/>
                  <a:pt x="2905994" y="111503"/>
                </a:cubicBezTo>
                <a:cubicBezTo>
                  <a:pt x="2924020" y="111503"/>
                  <a:pt x="2941419" y="107217"/>
                  <a:pt x="2944656" y="101978"/>
                </a:cubicBezTo>
                <a:cubicBezTo>
                  <a:pt x="2947946" y="96655"/>
                  <a:pt x="2992589" y="92453"/>
                  <a:pt x="3045857" y="92453"/>
                </a:cubicBezTo>
                <a:cubicBezTo>
                  <a:pt x="3098280" y="92453"/>
                  <a:pt x="3149083" y="88219"/>
                  <a:pt x="3158753" y="83044"/>
                </a:cubicBezTo>
                <a:cubicBezTo>
                  <a:pt x="3168422" y="77869"/>
                  <a:pt x="3293513" y="70962"/>
                  <a:pt x="3436733" y="67696"/>
                </a:cubicBezTo>
                <a:cubicBezTo>
                  <a:pt x="3579952" y="64429"/>
                  <a:pt x="3701203" y="57948"/>
                  <a:pt x="3706180" y="53293"/>
                </a:cubicBezTo>
                <a:cubicBezTo>
                  <a:pt x="3718636" y="41641"/>
                  <a:pt x="3806669" y="42570"/>
                  <a:pt x="3806669" y="54353"/>
                </a:cubicBezTo>
                <a:cubicBezTo>
                  <a:pt x="3806669" y="59592"/>
                  <a:pt x="3815241" y="63878"/>
                  <a:pt x="3825719" y="63878"/>
                </a:cubicBezTo>
                <a:cubicBezTo>
                  <a:pt x="3836196" y="63878"/>
                  <a:pt x="3844769" y="60255"/>
                  <a:pt x="3844769" y="55827"/>
                </a:cubicBezTo>
                <a:cubicBezTo>
                  <a:pt x="3844769" y="51399"/>
                  <a:pt x="3922914" y="45206"/>
                  <a:pt x="4018425" y="42065"/>
                </a:cubicBezTo>
                <a:cubicBezTo>
                  <a:pt x="4126813" y="38499"/>
                  <a:pt x="4193340" y="32575"/>
                  <a:pt x="4195431" y="26303"/>
                </a:cubicBezTo>
                <a:cubicBezTo>
                  <a:pt x="4200144" y="12166"/>
                  <a:pt x="4251910" y="13733"/>
                  <a:pt x="4256754" y="28160"/>
                </a:cubicBezTo>
                <a:cubicBezTo>
                  <a:pt x="4259882" y="37478"/>
                  <a:pt x="4265749" y="37620"/>
                  <a:pt x="4283741" y="28813"/>
                </a:cubicBezTo>
                <a:cubicBezTo>
                  <a:pt x="4320594" y="10774"/>
                  <a:pt x="4379102" y="6852"/>
                  <a:pt x="4606769" y="7160"/>
                </a:cubicBezTo>
                <a:cubicBezTo>
                  <a:pt x="5068827" y="7785"/>
                  <a:pt x="5203623" y="11248"/>
                  <a:pt x="5217606" y="22852"/>
                </a:cubicBezTo>
                <a:cubicBezTo>
                  <a:pt x="5226475" y="30213"/>
                  <a:pt x="5236213" y="31103"/>
                  <a:pt x="5245263" y="25379"/>
                </a:cubicBezTo>
                <a:cubicBezTo>
                  <a:pt x="5264419" y="13264"/>
                  <a:pt x="5444969" y="13625"/>
                  <a:pt x="5444969" y="25778"/>
                </a:cubicBezTo>
                <a:cubicBezTo>
                  <a:pt x="5444969" y="39095"/>
                  <a:pt x="5479514" y="37667"/>
                  <a:pt x="5502539" y="23397"/>
                </a:cubicBezTo>
                <a:cubicBezTo>
                  <a:pt x="5516964" y="14457"/>
                  <a:pt x="5523464" y="14240"/>
                  <a:pt x="5528627" y="22527"/>
                </a:cubicBezTo>
                <a:cubicBezTo>
                  <a:pt x="5533685" y="30642"/>
                  <a:pt x="5692296" y="34424"/>
                  <a:pt x="6127940" y="36814"/>
                </a:cubicBezTo>
                <a:cubicBezTo>
                  <a:pt x="6585634" y="39326"/>
                  <a:pt x="6723082" y="42774"/>
                  <a:pt x="6732277" y="51972"/>
                </a:cubicBezTo>
                <a:cubicBezTo>
                  <a:pt x="6746457" y="66157"/>
                  <a:pt x="6787994" y="67932"/>
                  <a:pt x="6787994" y="54353"/>
                </a:cubicBezTo>
                <a:cubicBezTo>
                  <a:pt x="6787994" y="49115"/>
                  <a:pt x="6796566" y="44828"/>
                  <a:pt x="6807044" y="44828"/>
                </a:cubicBezTo>
                <a:cubicBezTo>
                  <a:pt x="6817521" y="44828"/>
                  <a:pt x="6826094" y="49115"/>
                  <a:pt x="6826094" y="54353"/>
                </a:cubicBezTo>
                <a:cubicBezTo>
                  <a:pt x="6826094" y="59592"/>
                  <a:pt x="6834413" y="63878"/>
                  <a:pt x="6844582" y="63878"/>
                </a:cubicBezTo>
                <a:cubicBezTo>
                  <a:pt x="6854750" y="63878"/>
                  <a:pt x="6865718" y="59592"/>
                  <a:pt x="6868957" y="54353"/>
                </a:cubicBezTo>
                <a:cubicBezTo>
                  <a:pt x="6876075" y="42835"/>
                  <a:pt x="6994362" y="41499"/>
                  <a:pt x="7001382" y="52858"/>
                </a:cubicBezTo>
                <a:cubicBezTo>
                  <a:pt x="7004111" y="57274"/>
                  <a:pt x="7089733" y="63445"/>
                  <a:pt x="7191653" y="66570"/>
                </a:cubicBezTo>
                <a:cubicBezTo>
                  <a:pt x="7317182" y="70420"/>
                  <a:pt x="7383284" y="76203"/>
                  <a:pt x="7396564" y="84496"/>
                </a:cubicBezTo>
                <a:cubicBezTo>
                  <a:pt x="7412034" y="94157"/>
                  <a:pt x="7418629" y="94278"/>
                  <a:pt x="7427836" y="85071"/>
                </a:cubicBezTo>
                <a:cubicBezTo>
                  <a:pt x="7442386" y="70521"/>
                  <a:pt x="7679233" y="68571"/>
                  <a:pt x="7688107" y="82928"/>
                </a:cubicBezTo>
                <a:cubicBezTo>
                  <a:pt x="7691573" y="88537"/>
                  <a:pt x="7748266" y="92453"/>
                  <a:pt x="7825987" y="92453"/>
                </a:cubicBezTo>
                <a:cubicBezTo>
                  <a:pt x="7922933" y="92453"/>
                  <a:pt x="7959126" y="95615"/>
                  <a:pt x="7962293" y="104360"/>
                </a:cubicBezTo>
                <a:cubicBezTo>
                  <a:pt x="7965743" y="113885"/>
                  <a:pt x="7970638" y="113885"/>
                  <a:pt x="7986770" y="104360"/>
                </a:cubicBezTo>
                <a:cubicBezTo>
                  <a:pt x="7997861" y="97811"/>
                  <a:pt x="8016852" y="92453"/>
                  <a:pt x="8028972" y="92453"/>
                </a:cubicBezTo>
                <a:cubicBezTo>
                  <a:pt x="8041092" y="92453"/>
                  <a:pt x="8056152" y="87310"/>
                  <a:pt x="8062439" y="81023"/>
                </a:cubicBezTo>
                <a:cubicBezTo>
                  <a:pt x="8071329" y="72133"/>
                  <a:pt x="8076409" y="72133"/>
                  <a:pt x="8085299" y="81023"/>
                </a:cubicBezTo>
                <a:cubicBezTo>
                  <a:pt x="8091585" y="87310"/>
                  <a:pt x="8108730" y="92453"/>
                  <a:pt x="8123399" y="92453"/>
                </a:cubicBezTo>
                <a:cubicBezTo>
                  <a:pt x="8138067" y="92453"/>
                  <a:pt x="8150069" y="96074"/>
                  <a:pt x="8150069" y="100499"/>
                </a:cubicBezTo>
                <a:cubicBezTo>
                  <a:pt x="8150069" y="104925"/>
                  <a:pt x="8215434" y="111546"/>
                  <a:pt x="8295325" y="115213"/>
                </a:cubicBezTo>
                <a:cubicBezTo>
                  <a:pt x="8375216" y="118880"/>
                  <a:pt x="8458890" y="125417"/>
                  <a:pt x="8481267" y="129738"/>
                </a:cubicBezTo>
                <a:cubicBezTo>
                  <a:pt x="8503854" y="134100"/>
                  <a:pt x="8524231" y="133911"/>
                  <a:pt x="8527073" y="129312"/>
                </a:cubicBezTo>
                <a:cubicBezTo>
                  <a:pt x="8533705" y="118582"/>
                  <a:pt x="8569169" y="118506"/>
                  <a:pt x="8569169" y="129222"/>
                </a:cubicBezTo>
                <a:cubicBezTo>
                  <a:pt x="8569169" y="136303"/>
                  <a:pt x="9105766" y="155762"/>
                  <a:pt x="9197583" y="152011"/>
                </a:cubicBezTo>
                <a:cubicBezTo>
                  <a:pt x="9215788" y="151267"/>
                  <a:pt x="9233191" y="154715"/>
                  <a:pt x="9236255" y="159673"/>
                </a:cubicBezTo>
                <a:cubicBezTo>
                  <a:pt x="9239355" y="164689"/>
                  <a:pt x="9347203" y="171289"/>
                  <a:pt x="9479379" y="174553"/>
                </a:cubicBezTo>
                <a:cubicBezTo>
                  <a:pt x="9610033" y="177778"/>
                  <a:pt x="9721003" y="184200"/>
                  <a:pt x="9725980" y="188823"/>
                </a:cubicBezTo>
                <a:cubicBezTo>
                  <a:pt x="9730956" y="193446"/>
                  <a:pt x="9748919" y="197228"/>
                  <a:pt x="9765899" y="197228"/>
                </a:cubicBezTo>
                <a:cubicBezTo>
                  <a:pt x="9782877" y="197228"/>
                  <a:pt x="9799061" y="200938"/>
                  <a:pt x="9801863" y="205471"/>
                </a:cubicBezTo>
                <a:cubicBezTo>
                  <a:pt x="9804665" y="210005"/>
                  <a:pt x="9873281" y="215730"/>
                  <a:pt x="9954345" y="218194"/>
                </a:cubicBezTo>
                <a:cubicBezTo>
                  <a:pt x="10038617" y="220755"/>
                  <a:pt x="10107037" y="227062"/>
                  <a:pt x="10114120" y="232922"/>
                </a:cubicBezTo>
                <a:cubicBezTo>
                  <a:pt x="10121496" y="239026"/>
                  <a:pt x="10191174" y="244474"/>
                  <a:pt x="10286409" y="246393"/>
                </a:cubicBezTo>
                <a:cubicBezTo>
                  <a:pt x="10397235" y="248627"/>
                  <a:pt x="10448472" y="253116"/>
                  <a:pt x="10453348" y="261019"/>
                </a:cubicBezTo>
                <a:cubicBezTo>
                  <a:pt x="10457447" y="267662"/>
                  <a:pt x="10497053" y="275190"/>
                  <a:pt x="10548239" y="279054"/>
                </a:cubicBezTo>
                <a:cubicBezTo>
                  <a:pt x="10596559" y="282702"/>
                  <a:pt x="10636093" y="289358"/>
                  <a:pt x="10636093" y="293845"/>
                </a:cubicBezTo>
                <a:cubicBezTo>
                  <a:pt x="10636093" y="298332"/>
                  <a:pt x="10659414" y="302003"/>
                  <a:pt x="10687919" y="302003"/>
                </a:cubicBezTo>
                <a:cubicBezTo>
                  <a:pt x="10716423" y="302003"/>
                  <a:pt x="10742393" y="306289"/>
                  <a:pt x="10745630" y="311528"/>
                </a:cubicBezTo>
                <a:cubicBezTo>
                  <a:pt x="10748868" y="316767"/>
                  <a:pt x="10759337" y="321053"/>
                  <a:pt x="10768895" y="321053"/>
                </a:cubicBezTo>
                <a:cubicBezTo>
                  <a:pt x="10778451" y="321053"/>
                  <a:pt x="10788514" y="329626"/>
                  <a:pt x="10791253" y="340103"/>
                </a:cubicBezTo>
                <a:cubicBezTo>
                  <a:pt x="10795182" y="355127"/>
                  <a:pt x="10804245" y="359153"/>
                  <a:pt x="10834138" y="359153"/>
                </a:cubicBezTo>
                <a:cubicBezTo>
                  <a:pt x="10854984" y="359153"/>
                  <a:pt x="10884317" y="365556"/>
                  <a:pt x="10899323" y="373382"/>
                </a:cubicBezTo>
                <a:cubicBezTo>
                  <a:pt x="10914329" y="381208"/>
                  <a:pt x="10940282" y="387637"/>
                  <a:pt x="10957000" y="387670"/>
                </a:cubicBezTo>
                <a:cubicBezTo>
                  <a:pt x="10973716" y="387702"/>
                  <a:pt x="10990043" y="392014"/>
                  <a:pt x="10993280" y="397253"/>
                </a:cubicBezTo>
                <a:cubicBezTo>
                  <a:pt x="10996518" y="402492"/>
                  <a:pt x="11011773" y="406778"/>
                  <a:pt x="11027180" y="406778"/>
                </a:cubicBezTo>
                <a:cubicBezTo>
                  <a:pt x="11045125" y="406778"/>
                  <a:pt x="11055193" y="411675"/>
                  <a:pt x="11055193" y="420403"/>
                </a:cubicBezTo>
                <a:cubicBezTo>
                  <a:pt x="11055193" y="427897"/>
                  <a:pt x="11064399" y="435398"/>
                  <a:pt x="11075652" y="437072"/>
                </a:cubicBezTo>
                <a:cubicBezTo>
                  <a:pt x="11092012" y="439506"/>
                  <a:pt x="11108945" y="456949"/>
                  <a:pt x="11118095" y="480792"/>
                </a:cubicBezTo>
                <a:cubicBezTo>
                  <a:pt x="11118638" y="482208"/>
                  <a:pt x="11176502" y="485947"/>
                  <a:pt x="11246682" y="489100"/>
                </a:cubicBezTo>
                <a:cubicBezTo>
                  <a:pt x="11316862" y="492254"/>
                  <a:pt x="11376424" y="498175"/>
                  <a:pt x="11379043" y="502259"/>
                </a:cubicBezTo>
                <a:cubicBezTo>
                  <a:pt x="11381662" y="506344"/>
                  <a:pt x="11405236" y="512844"/>
                  <a:pt x="11431430" y="516704"/>
                </a:cubicBezTo>
                <a:cubicBezTo>
                  <a:pt x="11457624" y="520564"/>
                  <a:pt x="11481199" y="526342"/>
                  <a:pt x="11483818" y="529544"/>
                </a:cubicBezTo>
                <a:cubicBezTo>
                  <a:pt x="11493026" y="540800"/>
                  <a:pt x="11531343" y="559178"/>
                  <a:pt x="11545601" y="559178"/>
                </a:cubicBezTo>
                <a:cubicBezTo>
                  <a:pt x="11553531" y="559178"/>
                  <a:pt x="11560018" y="565007"/>
                  <a:pt x="11560018" y="572132"/>
                </a:cubicBezTo>
                <a:cubicBezTo>
                  <a:pt x="11560018" y="579256"/>
                  <a:pt x="11570475" y="592938"/>
                  <a:pt x="11583257" y="602537"/>
                </a:cubicBezTo>
                <a:cubicBezTo>
                  <a:pt x="11596039" y="612135"/>
                  <a:pt x="11609184" y="630698"/>
                  <a:pt x="11612469" y="643788"/>
                </a:cubicBezTo>
                <a:cubicBezTo>
                  <a:pt x="11615756" y="656877"/>
                  <a:pt x="11627153" y="675141"/>
                  <a:pt x="11637798" y="684374"/>
                </a:cubicBezTo>
                <a:cubicBezTo>
                  <a:pt x="11648444" y="693606"/>
                  <a:pt x="11655313" y="706681"/>
                  <a:pt x="11653064" y="713428"/>
                </a:cubicBezTo>
                <a:cubicBezTo>
                  <a:pt x="11650816" y="720175"/>
                  <a:pt x="11654371" y="731092"/>
                  <a:pt x="11660966" y="737687"/>
                </a:cubicBezTo>
                <a:cubicBezTo>
                  <a:pt x="11676193" y="752914"/>
                  <a:pt x="11757170" y="753538"/>
                  <a:pt x="11762193" y="738467"/>
                </a:cubicBezTo>
                <a:cubicBezTo>
                  <a:pt x="11769022" y="717977"/>
                  <a:pt x="11788618" y="740834"/>
                  <a:pt x="11788618" y="769290"/>
                </a:cubicBezTo>
                <a:cubicBezTo>
                  <a:pt x="11788618" y="792821"/>
                  <a:pt x="11792428" y="797303"/>
                  <a:pt x="11812430" y="797303"/>
                </a:cubicBezTo>
                <a:cubicBezTo>
                  <a:pt x="11842766" y="797303"/>
                  <a:pt x="11843365" y="818847"/>
                  <a:pt x="11813478" y="834843"/>
                </a:cubicBezTo>
                <a:cubicBezTo>
                  <a:pt x="11793920" y="845310"/>
                  <a:pt x="11791404" y="852176"/>
                  <a:pt x="11795614" y="883571"/>
                </a:cubicBezTo>
                <a:cubicBezTo>
                  <a:pt x="11801012" y="923817"/>
                  <a:pt x="11789157" y="942279"/>
                  <a:pt x="11750075" y="954493"/>
                </a:cubicBezTo>
                <a:cubicBezTo>
                  <a:pt x="11737221" y="958510"/>
                  <a:pt x="11724562" y="964532"/>
                  <a:pt x="11721943" y="967876"/>
                </a:cubicBezTo>
                <a:cubicBezTo>
                  <a:pt x="11719324" y="971220"/>
                  <a:pt x="11705394" y="981457"/>
                  <a:pt x="11690986" y="990624"/>
                </a:cubicBezTo>
                <a:cubicBezTo>
                  <a:pt x="11676580" y="999792"/>
                  <a:pt x="11664793" y="1013623"/>
                  <a:pt x="11664793" y="1021360"/>
                </a:cubicBezTo>
                <a:cubicBezTo>
                  <a:pt x="11664793" y="1029098"/>
                  <a:pt x="11658364" y="1035428"/>
                  <a:pt x="11650505" y="1035428"/>
                </a:cubicBezTo>
                <a:cubicBezTo>
                  <a:pt x="11642647" y="1035428"/>
                  <a:pt x="11636185" y="1040786"/>
                  <a:pt x="11636144" y="1047335"/>
                </a:cubicBezTo>
                <a:cubicBezTo>
                  <a:pt x="11636049" y="1060845"/>
                  <a:pt x="11593470" y="1083053"/>
                  <a:pt x="11567644" y="1083053"/>
                </a:cubicBezTo>
                <a:cubicBezTo>
                  <a:pt x="11558211" y="1083053"/>
                  <a:pt x="11550493" y="1089483"/>
                  <a:pt x="11550493" y="1097341"/>
                </a:cubicBezTo>
                <a:cubicBezTo>
                  <a:pt x="11550493" y="1105199"/>
                  <a:pt x="11546207" y="1111628"/>
                  <a:pt x="11540968" y="1111628"/>
                </a:cubicBezTo>
                <a:cubicBezTo>
                  <a:pt x="11535730" y="1111628"/>
                  <a:pt x="11531443" y="1117599"/>
                  <a:pt x="11531443" y="1124897"/>
                </a:cubicBezTo>
                <a:cubicBezTo>
                  <a:pt x="11531443" y="1132194"/>
                  <a:pt x="11525014" y="1140632"/>
                  <a:pt x="11517155" y="1143648"/>
                </a:cubicBezTo>
                <a:cubicBezTo>
                  <a:pt x="11509297" y="1146663"/>
                  <a:pt x="11502868" y="1157837"/>
                  <a:pt x="11502868" y="1168479"/>
                </a:cubicBezTo>
                <a:cubicBezTo>
                  <a:pt x="11502868" y="1179907"/>
                  <a:pt x="11496597" y="1187828"/>
                  <a:pt x="11487549" y="1187828"/>
                </a:cubicBezTo>
                <a:cubicBezTo>
                  <a:pt x="11468219" y="1187828"/>
                  <a:pt x="11369518" y="1287220"/>
                  <a:pt x="11369518" y="1306687"/>
                </a:cubicBezTo>
                <a:cubicBezTo>
                  <a:pt x="11369518" y="1314657"/>
                  <a:pt x="11365232" y="1321178"/>
                  <a:pt x="11359993" y="1321178"/>
                </a:cubicBezTo>
                <a:cubicBezTo>
                  <a:pt x="11354755" y="1321178"/>
                  <a:pt x="11350468" y="1329226"/>
                  <a:pt x="11350468" y="1339062"/>
                </a:cubicBezTo>
                <a:cubicBezTo>
                  <a:pt x="11350468" y="1348898"/>
                  <a:pt x="11344595" y="1361820"/>
                  <a:pt x="11337416" y="1367778"/>
                </a:cubicBezTo>
                <a:cubicBezTo>
                  <a:pt x="11330237" y="1373736"/>
                  <a:pt x="11322039" y="1395943"/>
                  <a:pt x="11319197" y="1417128"/>
                </a:cubicBezTo>
                <a:cubicBezTo>
                  <a:pt x="11315656" y="1443531"/>
                  <a:pt x="11305531" y="1462956"/>
                  <a:pt x="11287006" y="1478888"/>
                </a:cubicBezTo>
                <a:cubicBezTo>
                  <a:pt x="11272142" y="1491671"/>
                  <a:pt x="11257107" y="1502135"/>
                  <a:pt x="11253594" y="1502142"/>
                </a:cubicBezTo>
                <a:cubicBezTo>
                  <a:pt x="11250081" y="1502148"/>
                  <a:pt x="11244382" y="1515012"/>
                  <a:pt x="11240930" y="1530728"/>
                </a:cubicBezTo>
                <a:cubicBezTo>
                  <a:pt x="11237479" y="1546445"/>
                  <a:pt x="11231085" y="1559303"/>
                  <a:pt x="11226723" y="1559303"/>
                </a:cubicBezTo>
                <a:cubicBezTo>
                  <a:pt x="11222362" y="1559303"/>
                  <a:pt x="11215893" y="1576462"/>
                  <a:pt x="11212350" y="1597433"/>
                </a:cubicBezTo>
                <a:cubicBezTo>
                  <a:pt x="11207459" y="1626388"/>
                  <a:pt x="11200676" y="1636877"/>
                  <a:pt x="11184159" y="1641022"/>
                </a:cubicBezTo>
                <a:cubicBezTo>
                  <a:pt x="11156317" y="1648010"/>
                  <a:pt x="11136781" y="1684397"/>
                  <a:pt x="11144456" y="1714975"/>
                </a:cubicBezTo>
                <a:cubicBezTo>
                  <a:pt x="11160433" y="1778635"/>
                  <a:pt x="11119178" y="1786727"/>
                  <a:pt x="11091992" y="1725266"/>
                </a:cubicBezTo>
                <a:cubicBezTo>
                  <a:pt x="11078320" y="1694360"/>
                  <a:pt x="11068550" y="1683275"/>
                  <a:pt x="11058410" y="1687166"/>
                </a:cubicBezTo>
                <a:cubicBezTo>
                  <a:pt x="11050545" y="1690184"/>
                  <a:pt x="11040174" y="1692653"/>
                  <a:pt x="11035364" y="1692653"/>
                </a:cubicBezTo>
                <a:cubicBezTo>
                  <a:pt x="11030553" y="1692653"/>
                  <a:pt x="11026618" y="1697275"/>
                  <a:pt x="11026618" y="1702923"/>
                </a:cubicBezTo>
                <a:cubicBezTo>
                  <a:pt x="11026618" y="1708571"/>
                  <a:pt x="11010385" y="1728931"/>
                  <a:pt x="10990545" y="1748167"/>
                </a:cubicBezTo>
                <a:cubicBezTo>
                  <a:pt x="10970705" y="1767403"/>
                  <a:pt x="10948549" y="1794928"/>
                  <a:pt x="10941310" y="1809335"/>
                </a:cubicBezTo>
                <a:cubicBezTo>
                  <a:pt x="10926521" y="1838769"/>
                  <a:pt x="10916949" y="1842283"/>
                  <a:pt x="10908874" y="1821241"/>
                </a:cubicBezTo>
                <a:cubicBezTo>
                  <a:pt x="10903045" y="1806051"/>
                  <a:pt x="10874218" y="1801166"/>
                  <a:pt x="10874218" y="1815367"/>
                </a:cubicBezTo>
                <a:cubicBezTo>
                  <a:pt x="10874218" y="1819995"/>
                  <a:pt x="10866717" y="1826300"/>
                  <a:pt x="10857549" y="1829378"/>
                </a:cubicBezTo>
                <a:cubicBezTo>
                  <a:pt x="10834442" y="1837137"/>
                  <a:pt x="10807655" y="1855581"/>
                  <a:pt x="10783862" y="1880114"/>
                </a:cubicBezTo>
                <a:cubicBezTo>
                  <a:pt x="10772782" y="1891539"/>
                  <a:pt x="10752120" y="1903797"/>
                  <a:pt x="10737949" y="1907354"/>
                </a:cubicBezTo>
                <a:cubicBezTo>
                  <a:pt x="10717024" y="1912606"/>
                  <a:pt x="10711071" y="1920780"/>
                  <a:pt x="10706258" y="1950875"/>
                </a:cubicBezTo>
                <a:lnTo>
                  <a:pt x="10700334" y="1987928"/>
                </a:lnTo>
                <a:lnTo>
                  <a:pt x="10627733" y="1988231"/>
                </a:lnTo>
                <a:cubicBezTo>
                  <a:pt x="10579045" y="1988434"/>
                  <a:pt x="10549040" y="1993141"/>
                  <a:pt x="10536642" y="2002519"/>
                </a:cubicBezTo>
                <a:cubicBezTo>
                  <a:pt x="10526213" y="2010406"/>
                  <a:pt x="10497143" y="2016635"/>
                  <a:pt x="10469967" y="2016806"/>
                </a:cubicBezTo>
                <a:cubicBezTo>
                  <a:pt x="10442790" y="2016977"/>
                  <a:pt x="10413720" y="2023206"/>
                  <a:pt x="10403292" y="2031094"/>
                </a:cubicBezTo>
                <a:cubicBezTo>
                  <a:pt x="10393121" y="2038785"/>
                  <a:pt x="10375762" y="2045078"/>
                  <a:pt x="10364715" y="2045078"/>
                </a:cubicBezTo>
                <a:cubicBezTo>
                  <a:pt x="10353667" y="2045078"/>
                  <a:pt x="10340137" y="2049570"/>
                  <a:pt x="10334647" y="2055059"/>
                </a:cubicBezTo>
                <a:cubicBezTo>
                  <a:pt x="10327689" y="2062017"/>
                  <a:pt x="10316967" y="2061532"/>
                  <a:pt x="10299245" y="2053458"/>
                </a:cubicBezTo>
                <a:cubicBezTo>
                  <a:pt x="10277231" y="2043428"/>
                  <a:pt x="10271932" y="2044324"/>
                  <a:pt x="10259724" y="2060145"/>
                </a:cubicBezTo>
                <a:cubicBezTo>
                  <a:pt x="10251968" y="2070194"/>
                  <a:pt x="10247574" y="2086765"/>
                  <a:pt x="10249959" y="2096970"/>
                </a:cubicBezTo>
                <a:cubicBezTo>
                  <a:pt x="10252344" y="2107175"/>
                  <a:pt x="10249664" y="2121105"/>
                  <a:pt x="10244003" y="2127926"/>
                </a:cubicBezTo>
                <a:cubicBezTo>
                  <a:pt x="10229619" y="2145259"/>
                  <a:pt x="10170144" y="2143909"/>
                  <a:pt x="10163309" y="2126096"/>
                </a:cubicBezTo>
                <a:cubicBezTo>
                  <a:pt x="10160305" y="2118268"/>
                  <a:pt x="10154010" y="2114234"/>
                  <a:pt x="10149320" y="2117133"/>
                </a:cubicBezTo>
                <a:cubicBezTo>
                  <a:pt x="10144630" y="2120031"/>
                  <a:pt x="10140793" y="2115720"/>
                  <a:pt x="10140793" y="2107553"/>
                </a:cubicBezTo>
                <a:cubicBezTo>
                  <a:pt x="10140793" y="2082395"/>
                  <a:pt x="10108034" y="2091143"/>
                  <a:pt x="10095406" y="2119673"/>
                </a:cubicBezTo>
                <a:cubicBezTo>
                  <a:pt x="10083967" y="2145514"/>
                  <a:pt x="10081178" y="2146485"/>
                  <a:pt x="10028787" y="2142861"/>
                </a:cubicBezTo>
                <a:cubicBezTo>
                  <a:pt x="9998712" y="2140780"/>
                  <a:pt x="9964182" y="2134199"/>
                  <a:pt x="9952055" y="2128237"/>
                </a:cubicBezTo>
                <a:cubicBezTo>
                  <a:pt x="9936777" y="2120726"/>
                  <a:pt x="9928000" y="2120472"/>
                  <a:pt x="9923480" y="2127408"/>
                </a:cubicBezTo>
                <a:cubicBezTo>
                  <a:pt x="9919891" y="2132915"/>
                  <a:pt x="9889495" y="2140223"/>
                  <a:pt x="9855933" y="2143647"/>
                </a:cubicBezTo>
                <a:cubicBezTo>
                  <a:pt x="9812085" y="2148121"/>
                  <a:pt x="9791408" y="2154873"/>
                  <a:pt x="9782467" y="2167639"/>
                </a:cubicBezTo>
                <a:cubicBezTo>
                  <a:pt x="9774581" y="2178896"/>
                  <a:pt x="9752812" y="2187689"/>
                  <a:pt x="9723050" y="2191637"/>
                </a:cubicBezTo>
                <a:cubicBezTo>
                  <a:pt x="9670511" y="2198606"/>
                  <a:pt x="9657914" y="2209195"/>
                  <a:pt x="9648973" y="2253900"/>
                </a:cubicBezTo>
                <a:cubicBezTo>
                  <a:pt x="9645138" y="2273074"/>
                  <a:pt x="9635085" y="2287632"/>
                  <a:pt x="9622331" y="2292481"/>
                </a:cubicBezTo>
                <a:cubicBezTo>
                  <a:pt x="9611065" y="2296764"/>
                  <a:pt x="9596141" y="2307145"/>
                  <a:pt x="9589167" y="2315548"/>
                </a:cubicBezTo>
                <a:cubicBezTo>
                  <a:pt x="9582192" y="2323952"/>
                  <a:pt x="9564509" y="2330828"/>
                  <a:pt x="9549871" y="2330828"/>
                </a:cubicBezTo>
                <a:cubicBezTo>
                  <a:pt x="9535233" y="2330828"/>
                  <a:pt x="9521828" y="2334847"/>
                  <a:pt x="9520081" y="2339759"/>
                </a:cubicBezTo>
                <a:cubicBezTo>
                  <a:pt x="9518335" y="2344672"/>
                  <a:pt x="9459305" y="2350310"/>
                  <a:pt x="9388905" y="2352289"/>
                </a:cubicBezTo>
                <a:cubicBezTo>
                  <a:pt x="9301544" y="2354744"/>
                  <a:pt x="9259709" y="2359469"/>
                  <a:pt x="9257142" y="2367170"/>
                </a:cubicBezTo>
                <a:cubicBezTo>
                  <a:pt x="9255073" y="2373376"/>
                  <a:pt x="9236593" y="2378453"/>
                  <a:pt x="9216075" y="2378453"/>
                </a:cubicBezTo>
                <a:cubicBezTo>
                  <a:pt x="9189264" y="2378453"/>
                  <a:pt x="9178769" y="2382473"/>
                  <a:pt x="9178769" y="2392741"/>
                </a:cubicBezTo>
                <a:cubicBezTo>
                  <a:pt x="9178769" y="2401601"/>
                  <a:pt x="9169793" y="2407028"/>
                  <a:pt x="9155138" y="2407028"/>
                </a:cubicBezTo>
                <a:cubicBezTo>
                  <a:pt x="9138161" y="2407028"/>
                  <a:pt x="9129897" y="2413442"/>
                  <a:pt x="9125790" y="2429805"/>
                </a:cubicBezTo>
                <a:cubicBezTo>
                  <a:pt x="9120043" y="2452702"/>
                  <a:pt x="9091222" y="2464178"/>
                  <a:pt x="9039466" y="2464178"/>
                </a:cubicBezTo>
                <a:cubicBezTo>
                  <a:pt x="9027023" y="2464178"/>
                  <a:pt x="9016844" y="2468123"/>
                  <a:pt x="9016844" y="2472945"/>
                </a:cubicBezTo>
                <a:cubicBezTo>
                  <a:pt x="9016844" y="2477767"/>
                  <a:pt x="8987911" y="2484400"/>
                  <a:pt x="8952550" y="2487684"/>
                </a:cubicBezTo>
                <a:cubicBezTo>
                  <a:pt x="8917188" y="2490968"/>
                  <a:pt x="8880813" y="2497739"/>
                  <a:pt x="8871717" y="2502730"/>
                </a:cubicBezTo>
                <a:cubicBezTo>
                  <a:pt x="8862620" y="2507720"/>
                  <a:pt x="8846904" y="2511803"/>
                  <a:pt x="8836791" y="2511803"/>
                </a:cubicBezTo>
                <a:cubicBezTo>
                  <a:pt x="8826679" y="2511803"/>
                  <a:pt x="8816678" y="2516987"/>
                  <a:pt x="8814567" y="2523322"/>
                </a:cubicBezTo>
                <a:cubicBezTo>
                  <a:pt x="8809172" y="2539506"/>
                  <a:pt x="8564493" y="2539513"/>
                  <a:pt x="8548309" y="2523329"/>
                </a:cubicBezTo>
                <a:cubicBezTo>
                  <a:pt x="8533762" y="2508782"/>
                  <a:pt x="8471736" y="2508271"/>
                  <a:pt x="8457427" y="2522580"/>
                </a:cubicBezTo>
                <a:cubicBezTo>
                  <a:pt x="8446002" y="2534005"/>
                  <a:pt x="7600392" y="2536694"/>
                  <a:pt x="7555586" y="2525448"/>
                </a:cubicBezTo>
                <a:cubicBezTo>
                  <a:pt x="7543175" y="2522333"/>
                  <a:pt x="7530821" y="2523347"/>
                  <a:pt x="7528131" y="2527700"/>
                </a:cubicBezTo>
                <a:cubicBezTo>
                  <a:pt x="7520463" y="2540111"/>
                  <a:pt x="7032192" y="2534786"/>
                  <a:pt x="7028012" y="2522246"/>
                </a:cubicBezTo>
                <a:cubicBezTo>
                  <a:pt x="7023647" y="2509148"/>
                  <a:pt x="6924613" y="2508333"/>
                  <a:pt x="6916582" y="2521328"/>
                </a:cubicBezTo>
                <a:cubicBezTo>
                  <a:pt x="6908807" y="2533907"/>
                  <a:pt x="6695756" y="2533907"/>
                  <a:pt x="6687982" y="2521328"/>
                </a:cubicBezTo>
                <a:cubicBezTo>
                  <a:pt x="6684743" y="2516089"/>
                  <a:pt x="6673775" y="2511803"/>
                  <a:pt x="6663607" y="2511803"/>
                </a:cubicBezTo>
                <a:cubicBezTo>
                  <a:pt x="6653438" y="2511803"/>
                  <a:pt x="6645119" y="2516089"/>
                  <a:pt x="6645119" y="2521328"/>
                </a:cubicBezTo>
                <a:cubicBezTo>
                  <a:pt x="6645119" y="2527073"/>
                  <a:pt x="6605431" y="2530853"/>
                  <a:pt x="6545107" y="2530853"/>
                </a:cubicBezTo>
                <a:cubicBezTo>
                  <a:pt x="6484781" y="2530853"/>
                  <a:pt x="6445094" y="2527073"/>
                  <a:pt x="6445094" y="2521328"/>
                </a:cubicBezTo>
                <a:cubicBezTo>
                  <a:pt x="6445094" y="2516089"/>
                  <a:pt x="6436521" y="2511803"/>
                  <a:pt x="6426044" y="2511803"/>
                </a:cubicBezTo>
                <a:cubicBezTo>
                  <a:pt x="6415566" y="2511803"/>
                  <a:pt x="6406994" y="2516089"/>
                  <a:pt x="6406994" y="2521328"/>
                </a:cubicBezTo>
                <a:cubicBezTo>
                  <a:pt x="6406994" y="2526567"/>
                  <a:pt x="6396531" y="2530853"/>
                  <a:pt x="6383744" y="2530853"/>
                </a:cubicBezTo>
                <a:cubicBezTo>
                  <a:pt x="6370956" y="2530853"/>
                  <a:pt x="6357844" y="2526567"/>
                  <a:pt x="6354607" y="2521328"/>
                </a:cubicBezTo>
                <a:cubicBezTo>
                  <a:pt x="6345953" y="2507327"/>
                  <a:pt x="6213385" y="2509345"/>
                  <a:pt x="6198158" y="2523709"/>
                </a:cubicBezTo>
                <a:cubicBezTo>
                  <a:pt x="6188061" y="2533234"/>
                  <a:pt x="6184665" y="2533234"/>
                  <a:pt x="6181172" y="2523709"/>
                </a:cubicBezTo>
                <a:cubicBezTo>
                  <a:pt x="6175609" y="2508536"/>
                  <a:pt x="6086143" y="2507567"/>
                  <a:pt x="6081124" y="2522626"/>
                </a:cubicBezTo>
                <a:cubicBezTo>
                  <a:pt x="6078558" y="2530324"/>
                  <a:pt x="6071453" y="2529662"/>
                  <a:pt x="6056518" y="2520334"/>
                </a:cubicBezTo>
                <a:cubicBezTo>
                  <a:pt x="6039594" y="2509766"/>
                  <a:pt x="6031847" y="2509514"/>
                  <a:pt x="6016598" y="2519037"/>
                </a:cubicBezTo>
                <a:cubicBezTo>
                  <a:pt x="5993983" y="2533160"/>
                  <a:pt x="5864069" y="2535112"/>
                  <a:pt x="5864069" y="2521328"/>
                </a:cubicBezTo>
                <a:cubicBezTo>
                  <a:pt x="5864069" y="2515177"/>
                  <a:pt x="5756119" y="2511803"/>
                  <a:pt x="5559269" y="2511803"/>
                </a:cubicBezTo>
                <a:cubicBezTo>
                  <a:pt x="5362419" y="2511803"/>
                  <a:pt x="5254469" y="2508430"/>
                  <a:pt x="5254469" y="2502278"/>
                </a:cubicBezTo>
                <a:cubicBezTo>
                  <a:pt x="5254469" y="2497039"/>
                  <a:pt x="5244006" y="2492753"/>
                  <a:pt x="5231219" y="2492753"/>
                </a:cubicBezTo>
                <a:cubicBezTo>
                  <a:pt x="5218431" y="2492753"/>
                  <a:pt x="5205319" y="2497039"/>
                  <a:pt x="5202082" y="2502278"/>
                </a:cubicBezTo>
                <a:cubicBezTo>
                  <a:pt x="5198843" y="2507517"/>
                  <a:pt x="5175016" y="2511803"/>
                  <a:pt x="5149132" y="2511803"/>
                </a:cubicBezTo>
                <a:cubicBezTo>
                  <a:pt x="5123247" y="2511803"/>
                  <a:pt x="5102069" y="2507517"/>
                  <a:pt x="5102069" y="2502278"/>
                </a:cubicBezTo>
                <a:cubicBezTo>
                  <a:pt x="5102069" y="2497039"/>
                  <a:pt x="5095639" y="2492753"/>
                  <a:pt x="5087782" y="2492753"/>
                </a:cubicBezTo>
                <a:cubicBezTo>
                  <a:pt x="5079923" y="2492753"/>
                  <a:pt x="5073494" y="2497039"/>
                  <a:pt x="5073494" y="2502278"/>
                </a:cubicBezTo>
                <a:cubicBezTo>
                  <a:pt x="5073494" y="2508175"/>
                  <a:pt x="5022694" y="2511803"/>
                  <a:pt x="4940144" y="2511803"/>
                </a:cubicBezTo>
                <a:cubicBezTo>
                  <a:pt x="4852104" y="2511803"/>
                  <a:pt x="4806794" y="2508354"/>
                  <a:pt x="4806794" y="2501651"/>
                </a:cubicBezTo>
                <a:cubicBezTo>
                  <a:pt x="4806794" y="2489304"/>
                  <a:pt x="4170557" y="2491437"/>
                  <a:pt x="4162910" y="2503809"/>
                </a:cubicBezTo>
                <a:cubicBezTo>
                  <a:pt x="4160193" y="2508206"/>
                  <a:pt x="4109788" y="2511803"/>
                  <a:pt x="4050899" y="2511803"/>
                </a:cubicBezTo>
                <a:cubicBezTo>
                  <a:pt x="3977945" y="2511803"/>
                  <a:pt x="3940034" y="2515597"/>
                  <a:pt x="3931919" y="2523709"/>
                </a:cubicBezTo>
                <a:cubicBezTo>
                  <a:pt x="3916285" y="2539337"/>
                  <a:pt x="3670967" y="2538085"/>
                  <a:pt x="3665722" y="2522351"/>
                </a:cubicBezTo>
                <a:cubicBezTo>
                  <a:pt x="3660917" y="2507935"/>
                  <a:pt x="3628222" y="2508982"/>
                  <a:pt x="3623311" y="2523709"/>
                </a:cubicBezTo>
                <a:cubicBezTo>
                  <a:pt x="3620510" y="2532107"/>
                  <a:pt x="3595386" y="2535309"/>
                  <a:pt x="3538044" y="2534574"/>
                </a:cubicBezTo>
                <a:lnTo>
                  <a:pt x="3456748" y="2533533"/>
                </a:lnTo>
                <a:lnTo>
                  <a:pt x="3444193" y="2565531"/>
                </a:lnTo>
                <a:cubicBezTo>
                  <a:pt x="3430445" y="2600569"/>
                  <a:pt x="3406619" y="2608779"/>
                  <a:pt x="3406619" y="2578478"/>
                </a:cubicBezTo>
                <a:cubicBezTo>
                  <a:pt x="3406619" y="2562250"/>
                  <a:pt x="3400269" y="2559428"/>
                  <a:pt x="3363756" y="2559428"/>
                </a:cubicBezTo>
                <a:cubicBezTo>
                  <a:pt x="3340182" y="2559428"/>
                  <a:pt x="3320894" y="2555142"/>
                  <a:pt x="3320894" y="2549903"/>
                </a:cubicBezTo>
                <a:cubicBezTo>
                  <a:pt x="3320894" y="2529830"/>
                  <a:pt x="3281080" y="2541705"/>
                  <a:pt x="3249038" y="2571334"/>
                </a:cubicBezTo>
                <a:cubicBezTo>
                  <a:pt x="3221733" y="2596583"/>
                  <a:pt x="3213547" y="2613266"/>
                  <a:pt x="3204634" y="2661822"/>
                </a:cubicBezTo>
                <a:cubicBezTo>
                  <a:pt x="3197535" y="2700493"/>
                  <a:pt x="3189143" y="2721353"/>
                  <a:pt x="3180682" y="2721353"/>
                </a:cubicBezTo>
                <a:cubicBezTo>
                  <a:pt x="3173519" y="2721353"/>
                  <a:pt x="3168354" y="2726711"/>
                  <a:pt x="3169205" y="2733259"/>
                </a:cubicBezTo>
                <a:cubicBezTo>
                  <a:pt x="3173874" y="2769215"/>
                  <a:pt x="3167263" y="2797553"/>
                  <a:pt x="3154206" y="2797553"/>
                </a:cubicBezTo>
                <a:cubicBezTo>
                  <a:pt x="3135752" y="2797553"/>
                  <a:pt x="3135767" y="2762876"/>
                  <a:pt x="3154235" y="2727464"/>
                </a:cubicBezTo>
                <a:cubicBezTo>
                  <a:pt x="3167704" y="2701638"/>
                  <a:pt x="3167194" y="2699261"/>
                  <a:pt x="3144313" y="2681263"/>
                </a:cubicBezTo>
                <a:cubicBezTo>
                  <a:pt x="3127723" y="2668213"/>
                  <a:pt x="3121984" y="2656639"/>
                  <a:pt x="3125934" y="2644196"/>
                </a:cubicBezTo>
                <a:cubicBezTo>
                  <a:pt x="3129092" y="2634245"/>
                  <a:pt x="3127386" y="2626103"/>
                  <a:pt x="3122142" y="2626103"/>
                </a:cubicBezTo>
                <a:cubicBezTo>
                  <a:pt x="3116898" y="2626103"/>
                  <a:pt x="3111251" y="2614316"/>
                  <a:pt x="3109594" y="2599909"/>
                </a:cubicBezTo>
                <a:cubicBezTo>
                  <a:pt x="3106826" y="2575852"/>
                  <a:pt x="3102828" y="2573476"/>
                  <a:pt x="3060596" y="2570782"/>
                </a:cubicBezTo>
                <a:cubicBezTo>
                  <a:pt x="3035305" y="2569169"/>
                  <a:pt x="3009588" y="2571899"/>
                  <a:pt x="3003446" y="2576849"/>
                </a:cubicBezTo>
                <a:cubicBezTo>
                  <a:pt x="2997305" y="2581799"/>
                  <a:pt x="2974284" y="2588816"/>
                  <a:pt x="2952290" y="2592443"/>
                </a:cubicBezTo>
                <a:cubicBezTo>
                  <a:pt x="2912667" y="2598976"/>
                  <a:pt x="2912273" y="2599437"/>
                  <a:pt x="2909427" y="2642664"/>
                </a:cubicBezTo>
                <a:cubicBezTo>
                  <a:pt x="2905865" y="2696776"/>
                  <a:pt x="2886977" y="2702651"/>
                  <a:pt x="2842540" y="2663472"/>
                </a:cubicBezTo>
                <a:cubicBezTo>
                  <a:pt x="2805675" y="2630968"/>
                  <a:pt x="2777969" y="2627195"/>
                  <a:pt x="2777969" y="2654678"/>
                </a:cubicBezTo>
                <a:cubicBezTo>
                  <a:pt x="2777969" y="2667621"/>
                  <a:pt x="2771619" y="2673728"/>
                  <a:pt x="2758162" y="2673728"/>
                </a:cubicBezTo>
                <a:cubicBezTo>
                  <a:pt x="2741110" y="2673728"/>
                  <a:pt x="2739228" y="2677702"/>
                  <a:pt x="2744631" y="2702303"/>
                </a:cubicBezTo>
                <a:cubicBezTo>
                  <a:pt x="2750035" y="2726904"/>
                  <a:pt x="2748153" y="2730878"/>
                  <a:pt x="2731101" y="2730878"/>
                </a:cubicBezTo>
                <a:cubicBezTo>
                  <a:pt x="2719845" y="2730878"/>
                  <a:pt x="2711294" y="2724710"/>
                  <a:pt x="2711294" y="2716590"/>
                </a:cubicBezTo>
                <a:cubicBezTo>
                  <a:pt x="2711294" y="2708732"/>
                  <a:pt x="2707982" y="2702303"/>
                  <a:pt x="2703935" y="2702303"/>
                </a:cubicBezTo>
                <a:cubicBezTo>
                  <a:pt x="2699887" y="2702303"/>
                  <a:pt x="2688496" y="2687301"/>
                  <a:pt x="2678622" y="2668965"/>
                </a:cubicBezTo>
                <a:cubicBezTo>
                  <a:pt x="2661551" y="2637266"/>
                  <a:pt x="2658169" y="2635628"/>
                  <a:pt x="2609781" y="2635628"/>
                </a:cubicBezTo>
                <a:lnTo>
                  <a:pt x="2558894" y="2635628"/>
                </a:lnTo>
                <a:lnTo>
                  <a:pt x="2558894" y="2673166"/>
                </a:lnTo>
                <a:cubicBezTo>
                  <a:pt x="2558894" y="2693812"/>
                  <a:pt x="2554356" y="2713508"/>
                  <a:pt x="2548811" y="2716935"/>
                </a:cubicBezTo>
                <a:cubicBezTo>
                  <a:pt x="2543027" y="2720510"/>
                  <a:pt x="2541319" y="2734963"/>
                  <a:pt x="2544805" y="2750835"/>
                </a:cubicBezTo>
                <a:cubicBezTo>
                  <a:pt x="2549929" y="2774165"/>
                  <a:pt x="2547901" y="2778503"/>
                  <a:pt x="2531869" y="2778503"/>
                </a:cubicBezTo>
                <a:cubicBezTo>
                  <a:pt x="2521412" y="2778503"/>
                  <a:pt x="2510982" y="2783861"/>
                  <a:pt x="2508691" y="2790409"/>
                </a:cubicBezTo>
                <a:cubicBezTo>
                  <a:pt x="2505699" y="2798964"/>
                  <a:pt x="2498747" y="2797185"/>
                  <a:pt x="2483993" y="2784087"/>
                </a:cubicBezTo>
                <a:cubicBezTo>
                  <a:pt x="2466350" y="2768425"/>
                  <a:pt x="2464153" y="2758699"/>
                  <a:pt x="2468394" y="2715030"/>
                </a:cubicBezTo>
                <a:lnTo>
                  <a:pt x="2473330" y="2664203"/>
                </a:lnTo>
                <a:lnTo>
                  <a:pt x="2429368" y="2664203"/>
                </a:lnTo>
                <a:cubicBezTo>
                  <a:pt x="2395509" y="2664203"/>
                  <a:pt x="2386587" y="2667281"/>
                  <a:pt x="2390545" y="2677596"/>
                </a:cubicBezTo>
                <a:cubicBezTo>
                  <a:pt x="2395387" y="2690214"/>
                  <a:pt x="2370249" y="2721353"/>
                  <a:pt x="2355221" y="2721353"/>
                </a:cubicBezTo>
                <a:cubicBezTo>
                  <a:pt x="2351420" y="2721353"/>
                  <a:pt x="2334613" y="2734192"/>
                  <a:pt x="2317871" y="2749884"/>
                </a:cubicBezTo>
                <a:cubicBezTo>
                  <a:pt x="2301129" y="2765576"/>
                  <a:pt x="2284217" y="2778435"/>
                  <a:pt x="2280287" y="2778459"/>
                </a:cubicBezTo>
                <a:cubicBezTo>
                  <a:pt x="2276358" y="2778487"/>
                  <a:pt x="2273144" y="2789219"/>
                  <a:pt x="2273144" y="2802315"/>
                </a:cubicBezTo>
                <a:cubicBezTo>
                  <a:pt x="2273144" y="2819501"/>
                  <a:pt x="2268021" y="2826128"/>
                  <a:pt x="2254736" y="2826128"/>
                </a:cubicBezTo>
                <a:cubicBezTo>
                  <a:pt x="2232433" y="2826128"/>
                  <a:pt x="2221915" y="2797544"/>
                  <a:pt x="2230251" y="2759591"/>
                </a:cubicBezTo>
                <a:cubicBezTo>
                  <a:pt x="2235576" y="2735347"/>
                  <a:pt x="2233230" y="2730786"/>
                  <a:pt x="2212798" y="2725658"/>
                </a:cubicBezTo>
                <a:cubicBezTo>
                  <a:pt x="2199815" y="2722399"/>
                  <a:pt x="2181293" y="2723820"/>
                  <a:pt x="2171637" y="2728814"/>
                </a:cubicBezTo>
                <a:cubicBezTo>
                  <a:pt x="2161981" y="2733809"/>
                  <a:pt x="2137439" y="2740904"/>
                  <a:pt x="2117099" y="2744581"/>
                </a:cubicBezTo>
                <a:lnTo>
                  <a:pt x="2080116" y="2751265"/>
                </a:lnTo>
                <a:lnTo>
                  <a:pt x="2085454" y="2802984"/>
                </a:lnTo>
                <a:cubicBezTo>
                  <a:pt x="2088390" y="2831430"/>
                  <a:pt x="2089160" y="2854703"/>
                  <a:pt x="2087166" y="2854703"/>
                </a:cubicBezTo>
                <a:cubicBezTo>
                  <a:pt x="2085172" y="2854703"/>
                  <a:pt x="2072623" y="2849729"/>
                  <a:pt x="2059279" y="2843649"/>
                </a:cubicBezTo>
                <a:cubicBezTo>
                  <a:pt x="2041641" y="2835612"/>
                  <a:pt x="2035019" y="2825273"/>
                  <a:pt x="2035019" y="2805769"/>
                </a:cubicBezTo>
                <a:cubicBezTo>
                  <a:pt x="2035019" y="2787524"/>
                  <a:pt x="2027248" y="2773851"/>
                  <a:pt x="2010728" y="2763026"/>
                </a:cubicBezTo>
                <a:cubicBezTo>
                  <a:pt x="1997368" y="2754272"/>
                  <a:pt x="1988540" y="2741628"/>
                  <a:pt x="1991112" y="2734928"/>
                </a:cubicBezTo>
                <a:cubicBezTo>
                  <a:pt x="1998020" y="2716926"/>
                  <a:pt x="1975990" y="2703495"/>
                  <a:pt x="1954056" y="2712336"/>
                </a:cubicBezTo>
                <a:cubicBezTo>
                  <a:pt x="1943579" y="2716559"/>
                  <a:pt x="1923031" y="2720315"/>
                  <a:pt x="1908395" y="2720683"/>
                </a:cubicBezTo>
                <a:cubicBezTo>
                  <a:pt x="1892923" y="2721073"/>
                  <a:pt x="1882431" y="2726337"/>
                  <a:pt x="1883330" y="2733259"/>
                </a:cubicBezTo>
                <a:cubicBezTo>
                  <a:pt x="1888337" y="2771819"/>
                  <a:pt x="1883292" y="2775878"/>
                  <a:pt x="1831307" y="2775127"/>
                </a:cubicBezTo>
                <a:cubicBezTo>
                  <a:pt x="1803085" y="2774719"/>
                  <a:pt x="1774153" y="2779073"/>
                  <a:pt x="1767013" y="2784803"/>
                </a:cubicBezTo>
                <a:cubicBezTo>
                  <a:pt x="1739130" y="2807180"/>
                  <a:pt x="1712595" y="2808504"/>
                  <a:pt x="1692606" y="2788515"/>
                </a:cubicBezTo>
                <a:cubicBezTo>
                  <a:pt x="1672372" y="2768281"/>
                  <a:pt x="1634969" y="2761784"/>
                  <a:pt x="1634969" y="2778503"/>
                </a:cubicBezTo>
                <a:cubicBezTo>
                  <a:pt x="1634969" y="2783742"/>
                  <a:pt x="1626649" y="2788028"/>
                  <a:pt x="1616481" y="2788028"/>
                </a:cubicBezTo>
                <a:cubicBezTo>
                  <a:pt x="1606312" y="2788028"/>
                  <a:pt x="1595344" y="2792314"/>
                  <a:pt x="1592106" y="2797553"/>
                </a:cubicBezTo>
                <a:cubicBezTo>
                  <a:pt x="1581717" y="2814363"/>
                  <a:pt x="1536885" y="2807737"/>
                  <a:pt x="1513711" y="2785966"/>
                </a:cubicBezTo>
                <a:cubicBezTo>
                  <a:pt x="1487112" y="2760978"/>
                  <a:pt x="1460816" y="2770947"/>
                  <a:pt x="1455458" y="2808051"/>
                </a:cubicBezTo>
                <a:cubicBezTo>
                  <a:pt x="1453645" y="2820613"/>
                  <a:pt x="1446144" y="2834318"/>
                  <a:pt x="1438790" y="2838508"/>
                </a:cubicBezTo>
                <a:cubicBezTo>
                  <a:pt x="1430885" y="2843010"/>
                  <a:pt x="1425419" y="2861371"/>
                  <a:pt x="1425419" y="2883416"/>
                </a:cubicBezTo>
                <a:cubicBezTo>
                  <a:pt x="1425419" y="2910959"/>
                  <a:pt x="1420439" y="2923373"/>
                  <a:pt x="1406369" y="2930903"/>
                </a:cubicBezTo>
                <a:cubicBezTo>
                  <a:pt x="1395642" y="2936644"/>
                  <a:pt x="1387319" y="2950847"/>
                  <a:pt x="1387319" y="2963409"/>
                </a:cubicBezTo>
                <a:cubicBezTo>
                  <a:pt x="1387319" y="2994350"/>
                  <a:pt x="1366671" y="3009422"/>
                  <a:pt x="1338540" y="2999016"/>
                </a:cubicBezTo>
                <a:cubicBezTo>
                  <a:pt x="1326078" y="2994405"/>
                  <a:pt x="1317122" y="2986838"/>
                  <a:pt x="1318640" y="2982199"/>
                </a:cubicBezTo>
                <a:cubicBezTo>
                  <a:pt x="1320157" y="2977561"/>
                  <a:pt x="1312656" y="2972396"/>
                  <a:pt x="1301971" y="2970722"/>
                </a:cubicBezTo>
                <a:cubicBezTo>
                  <a:pt x="1291286" y="2969048"/>
                  <a:pt x="1282544" y="2961137"/>
                  <a:pt x="1282544" y="2953142"/>
                </a:cubicBezTo>
                <a:cubicBezTo>
                  <a:pt x="1282544" y="2945147"/>
                  <a:pt x="1273285" y="2925604"/>
                  <a:pt x="1261970" y="2909713"/>
                </a:cubicBezTo>
                <a:cubicBezTo>
                  <a:pt x="1245268" y="2886257"/>
                  <a:pt x="1243475" y="2877491"/>
                  <a:pt x="1252445" y="2863128"/>
                </a:cubicBezTo>
                <a:cubicBezTo>
                  <a:pt x="1267775" y="2838580"/>
                  <a:pt x="1266271" y="2807078"/>
                  <a:pt x="1249768" y="2807078"/>
                </a:cubicBezTo>
                <a:cubicBezTo>
                  <a:pt x="1242219" y="2807078"/>
                  <a:pt x="1233394" y="2811364"/>
                  <a:pt x="1230156" y="2816603"/>
                </a:cubicBezTo>
                <a:cubicBezTo>
                  <a:pt x="1226918" y="2821842"/>
                  <a:pt x="1202809" y="2826128"/>
                  <a:pt x="1176580" y="2826128"/>
                </a:cubicBezTo>
                <a:cubicBezTo>
                  <a:pt x="1126054" y="2826128"/>
                  <a:pt x="1087790" y="2840115"/>
                  <a:pt x="1097101" y="2855181"/>
                </a:cubicBezTo>
                <a:cubicBezTo>
                  <a:pt x="1100177" y="2860157"/>
                  <a:pt x="1096309" y="2864228"/>
                  <a:pt x="1088506" y="2864228"/>
                </a:cubicBezTo>
                <a:cubicBezTo>
                  <a:pt x="1080703" y="2864228"/>
                  <a:pt x="1072949" y="2873828"/>
                  <a:pt x="1071275" y="2885562"/>
                </a:cubicBezTo>
                <a:cubicBezTo>
                  <a:pt x="1067583" y="2911440"/>
                  <a:pt x="1043020" y="2917530"/>
                  <a:pt x="1005322" y="2901915"/>
                </a:cubicBezTo>
                <a:cubicBezTo>
                  <a:pt x="984252" y="2893187"/>
                  <a:pt x="978665" y="2885856"/>
                  <a:pt x="982905" y="2872497"/>
                </a:cubicBezTo>
                <a:cubicBezTo>
                  <a:pt x="987558" y="2857835"/>
                  <a:pt x="983549" y="2854703"/>
                  <a:pt x="960129" y="2854703"/>
                </a:cubicBezTo>
                <a:cubicBezTo>
                  <a:pt x="944496" y="2854703"/>
                  <a:pt x="929206" y="2860061"/>
                  <a:pt x="926150" y="2866609"/>
                </a:cubicBezTo>
                <a:cubicBezTo>
                  <a:pt x="921705" y="2876134"/>
                  <a:pt x="919482" y="2876134"/>
                  <a:pt x="915037" y="2866609"/>
                </a:cubicBezTo>
                <a:cubicBezTo>
                  <a:pt x="907062" y="2849519"/>
                  <a:pt x="864852" y="2851934"/>
                  <a:pt x="846241" y="2870545"/>
                </a:cubicBezTo>
                <a:cubicBezTo>
                  <a:pt x="829612" y="2887174"/>
                  <a:pt x="829686" y="2927093"/>
                  <a:pt x="846384" y="2947451"/>
                </a:cubicBezTo>
                <a:cubicBezTo>
                  <a:pt x="851700" y="2953932"/>
                  <a:pt x="853561" y="2965719"/>
                  <a:pt x="850520" y="2973644"/>
                </a:cubicBezTo>
                <a:cubicBezTo>
                  <a:pt x="847265" y="2982127"/>
                  <a:pt x="850287" y="2988053"/>
                  <a:pt x="857869" y="2988053"/>
                </a:cubicBezTo>
                <a:cubicBezTo>
                  <a:pt x="869862" y="2988053"/>
                  <a:pt x="882063" y="3015333"/>
                  <a:pt x="882363" y="3042822"/>
                </a:cubicBezTo>
                <a:cubicBezTo>
                  <a:pt x="882430" y="3049370"/>
                  <a:pt x="874115" y="3054728"/>
                  <a:pt x="863875" y="3054728"/>
                </a:cubicBezTo>
                <a:cubicBezTo>
                  <a:pt x="850138" y="3054728"/>
                  <a:pt x="843617" y="3045987"/>
                  <a:pt x="839002" y="3021390"/>
                </a:cubicBezTo>
                <a:close/>
                <a:moveTo>
                  <a:pt x="336437" y="217274"/>
                </a:moveTo>
                <a:cubicBezTo>
                  <a:pt x="333403" y="202105"/>
                  <a:pt x="333428" y="174245"/>
                  <a:pt x="336494" y="155362"/>
                </a:cubicBezTo>
                <a:cubicBezTo>
                  <a:pt x="341140" y="126736"/>
                  <a:pt x="345966" y="121028"/>
                  <a:pt x="365524" y="121028"/>
                </a:cubicBezTo>
                <a:cubicBezTo>
                  <a:pt x="380971" y="121028"/>
                  <a:pt x="390683" y="127534"/>
                  <a:pt x="393963" y="140078"/>
                </a:cubicBezTo>
                <a:cubicBezTo>
                  <a:pt x="396703" y="150556"/>
                  <a:pt x="402732" y="159128"/>
                  <a:pt x="407359" y="159128"/>
                </a:cubicBezTo>
                <a:cubicBezTo>
                  <a:pt x="411987" y="159128"/>
                  <a:pt x="415773" y="171494"/>
                  <a:pt x="415773" y="186608"/>
                </a:cubicBezTo>
                <a:cubicBezTo>
                  <a:pt x="415773" y="205304"/>
                  <a:pt x="408269" y="219004"/>
                  <a:pt x="392296" y="229470"/>
                </a:cubicBezTo>
                <a:cubicBezTo>
                  <a:pt x="358153" y="251842"/>
                  <a:pt x="342676" y="248463"/>
                  <a:pt x="336439" y="217274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A8BF34-6B3D-44EE-8892-2ADFB2E727A8}"/>
              </a:ext>
            </a:extLst>
          </p:cNvPr>
          <p:cNvSpPr/>
          <p:nvPr/>
        </p:nvSpPr>
        <p:spPr>
          <a:xfrm>
            <a:off x="8466608" y="3923765"/>
            <a:ext cx="3725392" cy="1095525"/>
          </a:xfrm>
          <a:custGeom>
            <a:avLst/>
            <a:gdLst>
              <a:gd name="connsiteX0" fmla="*/ 4528332 w 12200149"/>
              <a:gd name="connsiteY0" fmla="*/ 2312356 h 2322673"/>
              <a:gd name="connsiteX1" fmla="*/ 4561597 w 12200149"/>
              <a:gd name="connsiteY1" fmla="*/ 2295185 h 2322673"/>
              <a:gd name="connsiteX2" fmla="*/ 4569080 w 12200149"/>
              <a:gd name="connsiteY2" fmla="*/ 2307409 h 2322673"/>
              <a:gd name="connsiteX3" fmla="*/ 4548706 w 12200149"/>
              <a:gd name="connsiteY3" fmla="*/ 2319634 h 2322673"/>
              <a:gd name="connsiteX4" fmla="*/ 4528332 w 12200149"/>
              <a:gd name="connsiteY4" fmla="*/ 2312356 h 2322673"/>
              <a:gd name="connsiteX5" fmla="*/ 4601679 w 12200149"/>
              <a:gd name="connsiteY5" fmla="*/ 2313118 h 2322673"/>
              <a:gd name="connsiteX6" fmla="*/ 4623462 w 12200149"/>
              <a:gd name="connsiteY6" fmla="*/ 2301838 h 2322673"/>
              <a:gd name="connsiteX7" fmla="*/ 4648439 w 12200149"/>
              <a:gd name="connsiteY7" fmla="*/ 2289528 h 2322673"/>
              <a:gd name="connsiteX8" fmla="*/ 4508619 w 12200149"/>
              <a:gd name="connsiteY8" fmla="*/ 2259456 h 2322673"/>
              <a:gd name="connsiteX9" fmla="*/ 4409408 w 12200149"/>
              <a:gd name="connsiteY9" fmla="*/ 2237430 h 2322673"/>
              <a:gd name="connsiteX10" fmla="*/ 4323300 w 12200149"/>
              <a:gd name="connsiteY10" fmla="*/ 2216352 h 2322673"/>
              <a:gd name="connsiteX11" fmla="*/ 4251367 w 12200149"/>
              <a:gd name="connsiteY11" fmla="*/ 2206030 h 2322673"/>
              <a:gd name="connsiteX12" fmla="*/ 4184005 w 12200149"/>
              <a:gd name="connsiteY12" fmla="*/ 2193685 h 2322673"/>
              <a:gd name="connsiteX13" fmla="*/ 4120845 w 12200149"/>
              <a:gd name="connsiteY13" fmla="*/ 2180106 h 2322673"/>
              <a:gd name="connsiteX14" fmla="*/ 4102765 w 12200149"/>
              <a:gd name="connsiteY14" fmla="*/ 2182042 h 2322673"/>
              <a:gd name="connsiteX15" fmla="*/ 3592470 w 12200149"/>
              <a:gd name="connsiteY15" fmla="*/ 2180927 h 2322673"/>
              <a:gd name="connsiteX16" fmla="*/ 3561909 w 12200149"/>
              <a:gd name="connsiteY16" fmla="*/ 2172939 h 2322673"/>
              <a:gd name="connsiteX17" fmla="*/ 3534064 w 12200149"/>
              <a:gd name="connsiteY17" fmla="*/ 2156639 h 2322673"/>
              <a:gd name="connsiteX18" fmla="*/ 3514171 w 12200149"/>
              <a:gd name="connsiteY18" fmla="*/ 2140340 h 2322673"/>
              <a:gd name="connsiteX19" fmla="*/ 3489241 w 12200149"/>
              <a:gd name="connsiteY19" fmla="*/ 2132190 h 2322673"/>
              <a:gd name="connsiteX20" fmla="*/ 3440342 w 12200149"/>
              <a:gd name="connsiteY20" fmla="*/ 2124040 h 2322673"/>
              <a:gd name="connsiteX21" fmla="*/ 3391444 w 12200149"/>
              <a:gd name="connsiteY21" fmla="*/ 2115891 h 2322673"/>
              <a:gd name="connsiteX22" fmla="*/ 3358651 w 12200149"/>
              <a:gd name="connsiteY22" fmla="*/ 2107741 h 2322673"/>
              <a:gd name="connsiteX23" fmla="*/ 3322171 w 12200149"/>
              <a:gd name="connsiteY23" fmla="*/ 2091441 h 2322673"/>
              <a:gd name="connsiteX24" fmla="*/ 3285211 w 12200149"/>
              <a:gd name="connsiteY24" fmla="*/ 2075142 h 2322673"/>
              <a:gd name="connsiteX25" fmla="*/ 3256973 w 12200149"/>
              <a:gd name="connsiteY25" fmla="*/ 2066355 h 2322673"/>
              <a:gd name="connsiteX26" fmla="*/ 3230487 w 12200149"/>
              <a:gd name="connsiteY26" fmla="*/ 2059390 h 2322673"/>
              <a:gd name="connsiteX27" fmla="*/ 3167326 w 12200149"/>
              <a:gd name="connsiteY27" fmla="*/ 2047595 h 2322673"/>
              <a:gd name="connsiteX28" fmla="*/ 3072051 w 12200149"/>
              <a:gd name="connsiteY28" fmla="*/ 2030394 h 2322673"/>
              <a:gd name="connsiteX29" fmla="*/ 2959992 w 12200149"/>
              <a:gd name="connsiteY29" fmla="*/ 2015920 h 2322673"/>
              <a:gd name="connsiteX30" fmla="*/ 2928324 w 12200149"/>
              <a:gd name="connsiteY30" fmla="*/ 2000064 h 2322673"/>
              <a:gd name="connsiteX31" fmla="*/ 2871276 w 12200149"/>
              <a:gd name="connsiteY31" fmla="*/ 1987992 h 2322673"/>
              <a:gd name="connsiteX32" fmla="*/ 2820963 w 12200149"/>
              <a:gd name="connsiteY32" fmla="*/ 1976954 h 2322673"/>
              <a:gd name="connsiteX33" fmla="*/ 2782251 w 12200149"/>
              <a:gd name="connsiteY33" fmla="*/ 1964943 h 2322673"/>
              <a:gd name="connsiteX34" fmla="*/ 2751690 w 12200149"/>
              <a:gd name="connsiteY34" fmla="*/ 1953150 h 2322673"/>
              <a:gd name="connsiteX35" fmla="*/ 2701229 w 12200149"/>
              <a:gd name="connsiteY35" fmla="*/ 1941794 h 2322673"/>
              <a:gd name="connsiteX36" fmla="*/ 2628064 w 12200149"/>
              <a:gd name="connsiteY36" fmla="*/ 1908975 h 2322673"/>
              <a:gd name="connsiteX37" fmla="*/ 2576653 w 12200149"/>
              <a:gd name="connsiteY37" fmla="*/ 1876045 h 2322673"/>
              <a:gd name="connsiteX38" fmla="*/ 2547946 w 12200149"/>
              <a:gd name="connsiteY38" fmla="*/ 1862880 h 2322673"/>
              <a:gd name="connsiteX39" fmla="*/ 2532598 w 12200149"/>
              <a:gd name="connsiteY39" fmla="*/ 1855099 h 2322673"/>
              <a:gd name="connsiteX40" fmla="*/ 2507309 w 12200149"/>
              <a:gd name="connsiteY40" fmla="*/ 1787864 h 2322673"/>
              <a:gd name="connsiteX41" fmla="*/ 2500090 w 12200149"/>
              <a:gd name="connsiteY41" fmla="*/ 1757302 h 2322673"/>
              <a:gd name="connsiteX42" fmla="*/ 2487893 w 12200149"/>
              <a:gd name="connsiteY42" fmla="*/ 1725479 h 2322673"/>
              <a:gd name="connsiteX43" fmla="*/ 2444651 w 12200149"/>
              <a:gd name="connsiteY43" fmla="*/ 1680655 h 2322673"/>
              <a:gd name="connsiteX44" fmla="*/ 2367201 w 12200149"/>
              <a:gd name="connsiteY44" fmla="*/ 1667655 h 2322673"/>
              <a:gd name="connsiteX45" fmla="*/ 2327904 w 12200149"/>
              <a:gd name="connsiteY45" fmla="*/ 1660005 h 2322673"/>
              <a:gd name="connsiteX46" fmla="*/ 2289192 w 12200149"/>
              <a:gd name="connsiteY46" fmla="*/ 1646752 h 2322673"/>
              <a:gd name="connsiteX47" fmla="*/ 2241157 w 12200149"/>
              <a:gd name="connsiteY47" fmla="*/ 1633746 h 2322673"/>
              <a:gd name="connsiteX48" fmla="*/ 2188184 w 12200149"/>
              <a:gd name="connsiteY48" fmla="*/ 1621780 h 2322673"/>
              <a:gd name="connsiteX49" fmla="*/ 2118854 w 12200149"/>
              <a:gd name="connsiteY49" fmla="*/ 1605762 h 2322673"/>
              <a:gd name="connsiteX50" fmla="*/ 2084217 w 12200149"/>
              <a:gd name="connsiteY50" fmla="*/ 1594308 h 2322673"/>
              <a:gd name="connsiteX51" fmla="*/ 2075262 w 12200149"/>
              <a:gd name="connsiteY51" fmla="*/ 1586158 h 2322673"/>
              <a:gd name="connsiteX52" fmla="*/ 2054888 w 12200149"/>
              <a:gd name="connsiteY52" fmla="*/ 1578008 h 2322673"/>
              <a:gd name="connsiteX53" fmla="*/ 2034513 w 12200149"/>
              <a:gd name="connsiteY53" fmla="*/ 1571041 h 2322673"/>
              <a:gd name="connsiteX54" fmla="*/ 1977485 w 12200149"/>
              <a:gd name="connsiteY54" fmla="*/ 1559292 h 2322673"/>
              <a:gd name="connsiteX55" fmla="*/ 1902324 w 12200149"/>
              <a:gd name="connsiteY55" fmla="*/ 1541810 h 2322673"/>
              <a:gd name="connsiteX56" fmla="*/ 1845256 w 12200149"/>
              <a:gd name="connsiteY56" fmla="*/ 1529110 h 2322673"/>
              <a:gd name="connsiteX57" fmla="*/ 1806321 w 12200149"/>
              <a:gd name="connsiteY57" fmla="*/ 1521885 h 2322673"/>
              <a:gd name="connsiteX58" fmla="*/ 1769647 w 12200149"/>
              <a:gd name="connsiteY58" fmla="*/ 1509162 h 2322673"/>
              <a:gd name="connsiteX59" fmla="*/ 1732973 w 12200149"/>
              <a:gd name="connsiteY59" fmla="*/ 1496012 h 2322673"/>
              <a:gd name="connsiteX60" fmla="*/ 1709106 w 12200149"/>
              <a:gd name="connsiteY60" fmla="*/ 1488361 h 2322673"/>
              <a:gd name="connsiteX61" fmla="*/ 1673014 w 12200149"/>
              <a:gd name="connsiteY61" fmla="*/ 1476137 h 2322673"/>
              <a:gd name="connsiteX62" fmla="*/ 1641871 w 12200149"/>
              <a:gd name="connsiteY62" fmla="*/ 1463653 h 2322673"/>
              <a:gd name="connsiteX63" fmla="*/ 1607132 w 12200149"/>
              <a:gd name="connsiteY63" fmla="*/ 1451428 h 2322673"/>
              <a:gd name="connsiteX64" fmla="*/ 1560271 w 12200149"/>
              <a:gd name="connsiteY64" fmla="*/ 1439463 h 2322673"/>
              <a:gd name="connsiteX65" fmla="*/ 1529230 w 12200149"/>
              <a:gd name="connsiteY65" fmla="*/ 1431682 h 2322673"/>
              <a:gd name="connsiteX66" fmla="*/ 1498668 w 12200149"/>
              <a:gd name="connsiteY66" fmla="*/ 1418301 h 2322673"/>
              <a:gd name="connsiteX67" fmla="*/ 1452031 w 12200149"/>
              <a:gd name="connsiteY67" fmla="*/ 1401633 h 2322673"/>
              <a:gd name="connsiteX68" fmla="*/ 1405171 w 12200149"/>
              <a:gd name="connsiteY68" fmla="*/ 1390564 h 2322673"/>
              <a:gd name="connsiteX69" fmla="*/ 1374385 w 12200149"/>
              <a:gd name="connsiteY69" fmla="*/ 1382784 h 2322673"/>
              <a:gd name="connsiteX70" fmla="*/ 1345771 w 12200149"/>
              <a:gd name="connsiteY70" fmla="*/ 1369636 h 2322673"/>
              <a:gd name="connsiteX71" fmla="*/ 1312691 w 12200149"/>
              <a:gd name="connsiteY71" fmla="*/ 1357042 h 2322673"/>
              <a:gd name="connsiteX72" fmla="*/ 1284917 w 12200149"/>
              <a:gd name="connsiteY72" fmla="*/ 1349816 h 2322673"/>
              <a:gd name="connsiteX73" fmla="*/ 1211442 w 12200149"/>
              <a:gd name="connsiteY73" fmla="*/ 1315549 h 2322673"/>
              <a:gd name="connsiteX74" fmla="*/ 1180829 w 12200149"/>
              <a:gd name="connsiteY74" fmla="*/ 1304775 h 2322673"/>
              <a:gd name="connsiteX75" fmla="*/ 1133968 w 12200149"/>
              <a:gd name="connsiteY75" fmla="*/ 1292349 h 2322673"/>
              <a:gd name="connsiteX76" fmla="*/ 1095257 w 12200149"/>
              <a:gd name="connsiteY76" fmla="*/ 1276838 h 2322673"/>
              <a:gd name="connsiteX77" fmla="*/ 1072845 w 12200149"/>
              <a:gd name="connsiteY77" fmla="*/ 1260370 h 2322673"/>
              <a:gd name="connsiteX78" fmla="*/ 1052360 w 12200149"/>
              <a:gd name="connsiteY78" fmla="*/ 1252019 h 2322673"/>
              <a:gd name="connsiteX79" fmla="*/ 991347 w 12200149"/>
              <a:gd name="connsiteY79" fmla="*/ 1227570 h 2322673"/>
              <a:gd name="connsiteX80" fmla="*/ 926480 w 12200149"/>
              <a:gd name="connsiteY80" fmla="*/ 1186821 h 2322673"/>
              <a:gd name="connsiteX81" fmla="*/ 918000 w 12200149"/>
              <a:gd name="connsiteY81" fmla="*/ 1178671 h 2322673"/>
              <a:gd name="connsiteX82" fmla="*/ 908889 w 12200149"/>
              <a:gd name="connsiteY82" fmla="*/ 1170522 h 2322673"/>
              <a:gd name="connsiteX83" fmla="*/ 873099 w 12200149"/>
              <a:gd name="connsiteY83" fmla="*/ 1148110 h 2322673"/>
              <a:gd name="connsiteX84" fmla="*/ 793840 w 12200149"/>
              <a:gd name="connsiteY84" fmla="*/ 1097174 h 2322673"/>
              <a:gd name="connsiteX85" fmla="*/ 774252 w 12200149"/>
              <a:gd name="connsiteY85" fmla="*/ 1084949 h 2322673"/>
              <a:gd name="connsiteX86" fmla="*/ 757819 w 12200149"/>
              <a:gd name="connsiteY86" fmla="*/ 1072725 h 2322673"/>
              <a:gd name="connsiteX87" fmla="*/ 728071 w 12200149"/>
              <a:gd name="connsiteY87" fmla="*/ 1054388 h 2322673"/>
              <a:gd name="connsiteX88" fmla="*/ 663885 w 12200149"/>
              <a:gd name="connsiteY88" fmla="*/ 1010562 h 2322673"/>
              <a:gd name="connsiteX89" fmla="*/ 645803 w 12200149"/>
              <a:gd name="connsiteY89" fmla="*/ 994499 h 2322673"/>
              <a:gd name="connsiteX90" fmla="*/ 629938 w 12200149"/>
              <a:gd name="connsiteY90" fmla="*/ 983078 h 2322673"/>
              <a:gd name="connsiteX91" fmla="*/ 608310 w 12200149"/>
              <a:gd name="connsiteY91" fmla="*/ 970853 h 2322673"/>
              <a:gd name="connsiteX92" fmla="*/ 575194 w 12200149"/>
              <a:gd name="connsiteY92" fmla="*/ 958629 h 2322673"/>
              <a:gd name="connsiteX93" fmla="*/ 547333 w 12200149"/>
              <a:gd name="connsiteY93" fmla="*/ 950715 h 2322673"/>
              <a:gd name="connsiteX94" fmla="*/ 502029 w 12200149"/>
              <a:gd name="connsiteY94" fmla="*/ 937441 h 2322673"/>
              <a:gd name="connsiteX95" fmla="*/ 461615 w 12200149"/>
              <a:gd name="connsiteY95" fmla="*/ 924980 h 2322673"/>
              <a:gd name="connsiteX96" fmla="*/ 425044 w 12200149"/>
              <a:gd name="connsiteY96" fmla="*/ 925863 h 2322673"/>
              <a:gd name="connsiteX97" fmla="*/ 406226 w 12200149"/>
              <a:gd name="connsiteY97" fmla="*/ 926458 h 2322673"/>
              <a:gd name="connsiteX98" fmla="*/ 282321 w 12200149"/>
              <a:gd name="connsiteY98" fmla="*/ 896541 h 2322673"/>
              <a:gd name="connsiteX99" fmla="*/ 221605 w 12200149"/>
              <a:gd name="connsiteY99" fmla="*/ 884395 h 2322673"/>
              <a:gd name="connsiteX100" fmla="*/ 176782 w 12200149"/>
              <a:gd name="connsiteY100" fmla="*/ 877020 h 2322673"/>
              <a:gd name="connsiteX101" fmla="*/ 108927 w 12200149"/>
              <a:gd name="connsiteY101" fmla="*/ 801010 h 2322673"/>
              <a:gd name="connsiteX102" fmla="*/ 120330 w 12200149"/>
              <a:gd name="connsiteY102" fmla="*/ 726769 h 2322673"/>
              <a:gd name="connsiteX103" fmla="*/ 119326 w 12200149"/>
              <a:gd name="connsiteY103" fmla="*/ 673388 h 2322673"/>
              <a:gd name="connsiteX104" fmla="*/ 111176 w 12200149"/>
              <a:gd name="connsiteY104" fmla="*/ 661163 h 2322673"/>
              <a:gd name="connsiteX105" fmla="*/ 104598 w 12200149"/>
              <a:gd name="connsiteY105" fmla="*/ 648939 h 2322673"/>
              <a:gd name="connsiteX106" fmla="*/ 45978 w 12200149"/>
              <a:gd name="connsiteY106" fmla="*/ 587259 h 2322673"/>
              <a:gd name="connsiteX107" fmla="*/ 25604 w 12200149"/>
              <a:gd name="connsiteY107" fmla="*/ 544478 h 2322673"/>
              <a:gd name="connsiteX108" fmla="*/ 5230 w 12200149"/>
              <a:gd name="connsiteY108" fmla="*/ 494955 h 2322673"/>
              <a:gd name="connsiteX109" fmla="*/ 49572 w 12200149"/>
              <a:gd name="connsiteY109" fmla="*/ 469645 h 2322673"/>
              <a:gd name="connsiteX110" fmla="*/ 98952 w 12200149"/>
              <a:gd name="connsiteY110" fmla="*/ 477794 h 2322673"/>
              <a:gd name="connsiteX111" fmla="*/ 180449 w 12200149"/>
              <a:gd name="connsiteY111" fmla="*/ 477794 h 2322673"/>
              <a:gd name="connsiteX112" fmla="*/ 264465 w 12200149"/>
              <a:gd name="connsiteY112" fmla="*/ 469520 h 2322673"/>
              <a:gd name="connsiteX113" fmla="*/ 354734 w 12200149"/>
              <a:gd name="connsiteY113" fmla="*/ 462245 h 2322673"/>
              <a:gd name="connsiteX114" fmla="*/ 347363 w 12200149"/>
              <a:gd name="connsiteY114" fmla="*/ 412596 h 2322673"/>
              <a:gd name="connsiteX115" fmla="*/ 339369 w 12200149"/>
              <a:gd name="connsiteY115" fmla="*/ 396297 h 2322673"/>
              <a:gd name="connsiteX116" fmla="*/ 371968 w 12200149"/>
              <a:gd name="connsiteY116" fmla="*/ 379998 h 2322673"/>
              <a:gd name="connsiteX117" fmla="*/ 404567 w 12200149"/>
              <a:gd name="connsiteY117" fmla="*/ 386968 h 2322673"/>
              <a:gd name="connsiteX118" fmla="*/ 524775 w 12200149"/>
              <a:gd name="connsiteY118" fmla="*/ 399721 h 2322673"/>
              <a:gd name="connsiteX119" fmla="*/ 652726 w 12200149"/>
              <a:gd name="connsiteY119" fmla="*/ 413125 h 2322673"/>
              <a:gd name="connsiteX120" fmla="*/ 681658 w 12200149"/>
              <a:gd name="connsiteY120" fmla="*/ 420746 h 2322673"/>
              <a:gd name="connsiteX121" fmla="*/ 710589 w 12200149"/>
              <a:gd name="connsiteY121" fmla="*/ 428306 h 2322673"/>
              <a:gd name="connsiteX122" fmla="*/ 807978 w 12200149"/>
              <a:gd name="connsiteY122" fmla="*/ 441154 h 2322673"/>
              <a:gd name="connsiteX123" fmla="*/ 909850 w 12200149"/>
              <a:gd name="connsiteY123" fmla="*/ 450837 h 2322673"/>
              <a:gd name="connsiteX124" fmla="*/ 997624 w 12200149"/>
              <a:gd name="connsiteY124" fmla="*/ 451890 h 2322673"/>
              <a:gd name="connsiteX125" fmla="*/ 1025741 w 12200149"/>
              <a:gd name="connsiteY125" fmla="*/ 451880 h 2322673"/>
              <a:gd name="connsiteX126" fmla="*/ 1070400 w 12200149"/>
              <a:gd name="connsiteY126" fmla="*/ 461495 h 2322673"/>
              <a:gd name="connsiteX127" fmla="*/ 1105392 w 12200149"/>
              <a:gd name="connsiteY127" fmla="*/ 443158 h 2322673"/>
              <a:gd name="connsiteX128" fmla="*/ 1033473 w 12200149"/>
              <a:gd name="connsiteY128" fmla="*/ 396247 h 2322673"/>
              <a:gd name="connsiteX129" fmla="*/ 988378 w 12200149"/>
              <a:gd name="connsiteY129" fmla="*/ 384022 h 2322673"/>
              <a:gd name="connsiteX130" fmla="*/ 950665 w 12200149"/>
              <a:gd name="connsiteY130" fmla="*/ 371848 h 2322673"/>
              <a:gd name="connsiteX131" fmla="*/ 926150 w 12200149"/>
              <a:gd name="connsiteY131" fmla="*/ 359623 h 2322673"/>
              <a:gd name="connsiteX132" fmla="*/ 860633 w 12200149"/>
              <a:gd name="connsiteY132" fmla="*/ 347399 h 2322673"/>
              <a:gd name="connsiteX133" fmla="*/ 802077 w 12200149"/>
              <a:gd name="connsiteY133" fmla="*/ 337845 h 2322673"/>
              <a:gd name="connsiteX134" fmla="*/ 746388 w 12200149"/>
              <a:gd name="connsiteY134" fmla="*/ 324569 h 2322673"/>
              <a:gd name="connsiteX135" fmla="*/ 681846 w 12200149"/>
              <a:gd name="connsiteY135" fmla="*/ 282201 h 2322673"/>
              <a:gd name="connsiteX136" fmla="*/ 703720 w 12200149"/>
              <a:gd name="connsiteY136" fmla="*/ 251639 h 2322673"/>
              <a:gd name="connsiteX137" fmla="*/ 772944 w 12200149"/>
              <a:gd name="connsiteY137" fmla="*/ 250445 h 2322673"/>
              <a:gd name="connsiteX138" fmla="*/ 932543 w 12200149"/>
              <a:gd name="connsiteY138" fmla="*/ 263872 h 2322673"/>
              <a:gd name="connsiteX139" fmla="*/ 1089144 w 12200149"/>
              <a:gd name="connsiteY139" fmla="*/ 275253 h 2322673"/>
              <a:gd name="connsiteX140" fmla="*/ 1222847 w 12200149"/>
              <a:gd name="connsiteY140" fmla="*/ 275294 h 2322673"/>
              <a:gd name="connsiteX141" fmla="*/ 1419004 w 12200149"/>
              <a:gd name="connsiteY141" fmla="*/ 262604 h 2322673"/>
              <a:gd name="connsiteX142" fmla="*/ 1632587 w 12200149"/>
              <a:gd name="connsiteY142" fmla="*/ 236715 h 2322673"/>
              <a:gd name="connsiteX143" fmla="*/ 1673252 w 12200149"/>
              <a:gd name="connsiteY143" fmla="*/ 211848 h 2322673"/>
              <a:gd name="connsiteX144" fmla="*/ 1692224 w 12200149"/>
              <a:gd name="connsiteY144" fmla="*/ 199820 h 2322673"/>
              <a:gd name="connsiteX145" fmla="*/ 1708043 w 12200149"/>
              <a:gd name="connsiteY145" fmla="*/ 192554 h 2322673"/>
              <a:gd name="connsiteX146" fmla="*/ 1728898 w 12200149"/>
              <a:gd name="connsiteY146" fmla="*/ 184404 h 2322673"/>
              <a:gd name="connsiteX147" fmla="*/ 1749754 w 12200149"/>
              <a:gd name="connsiteY147" fmla="*/ 176254 h 2322673"/>
              <a:gd name="connsiteX148" fmla="*/ 1765572 w 12200149"/>
              <a:gd name="connsiteY148" fmla="*/ 165289 h 2322673"/>
              <a:gd name="connsiteX149" fmla="*/ 2435888 w 12200149"/>
              <a:gd name="connsiteY149" fmla="*/ 145991 h 2322673"/>
              <a:gd name="connsiteX150" fmla="*/ 2898385 w 12200149"/>
              <a:gd name="connsiteY150" fmla="*/ 157549 h 2322673"/>
              <a:gd name="connsiteX151" fmla="*/ 2932342 w 12200149"/>
              <a:gd name="connsiteY151" fmla="*/ 160140 h 2322673"/>
              <a:gd name="connsiteX152" fmla="*/ 3006644 w 12200149"/>
              <a:gd name="connsiteY152" fmla="*/ 146692 h 2322673"/>
              <a:gd name="connsiteX153" fmla="*/ 3082510 w 12200149"/>
              <a:gd name="connsiteY153" fmla="*/ 134282 h 2322673"/>
              <a:gd name="connsiteX154" fmla="*/ 3138802 w 12200149"/>
              <a:gd name="connsiteY154" fmla="*/ 135506 h 2322673"/>
              <a:gd name="connsiteX155" fmla="*/ 3183626 w 12200149"/>
              <a:gd name="connsiteY155" fmla="*/ 135506 h 2322673"/>
              <a:gd name="connsiteX156" fmla="*/ 3203519 w 12200149"/>
              <a:gd name="connsiteY156" fmla="*/ 127356 h 2322673"/>
              <a:gd name="connsiteX157" fmla="*/ 3228449 w 12200149"/>
              <a:gd name="connsiteY157" fmla="*/ 135506 h 2322673"/>
              <a:gd name="connsiteX158" fmla="*/ 3277829 w 12200149"/>
              <a:gd name="connsiteY158" fmla="*/ 143655 h 2322673"/>
              <a:gd name="connsiteX159" fmla="*/ 3322171 w 12200149"/>
              <a:gd name="connsiteY159" fmla="*/ 135506 h 2322673"/>
              <a:gd name="connsiteX160" fmla="*/ 3387480 w 12200149"/>
              <a:gd name="connsiteY160" fmla="*/ 137466 h 2322673"/>
              <a:gd name="connsiteX161" fmla="*/ 3422005 w 12200149"/>
              <a:gd name="connsiteY161" fmla="*/ 135881 h 2322673"/>
              <a:gd name="connsiteX162" fmla="*/ 3766024 w 12200149"/>
              <a:gd name="connsiteY162" fmla="*/ 122617 h 2322673"/>
              <a:gd name="connsiteX163" fmla="*/ 4094730 w 12200149"/>
              <a:gd name="connsiteY163" fmla="*/ 111978 h 2322673"/>
              <a:gd name="connsiteX164" fmla="*/ 4120845 w 12200149"/>
              <a:gd name="connsiteY164" fmla="*/ 111056 h 2322673"/>
              <a:gd name="connsiteX165" fmla="*/ 4263465 w 12200149"/>
              <a:gd name="connsiteY165" fmla="*/ 111056 h 2322673"/>
              <a:gd name="connsiteX166" fmla="*/ 4430894 w 12200149"/>
              <a:gd name="connsiteY166" fmla="*/ 113094 h 2322673"/>
              <a:gd name="connsiteX167" fmla="*/ 4453289 w 12200149"/>
              <a:gd name="connsiteY167" fmla="*/ 113720 h 2322673"/>
              <a:gd name="connsiteX168" fmla="*/ 4948043 w 12200149"/>
              <a:gd name="connsiteY168" fmla="*/ 81744 h 2322673"/>
              <a:gd name="connsiteX169" fmla="*/ 5105604 w 12200149"/>
              <a:gd name="connsiteY169" fmla="*/ 69811 h 2322673"/>
              <a:gd name="connsiteX170" fmla="*/ 5147711 w 12200149"/>
              <a:gd name="connsiteY170" fmla="*/ 69454 h 2322673"/>
              <a:gd name="connsiteX171" fmla="*/ 5196610 w 12200149"/>
              <a:gd name="connsiteY171" fmla="*/ 76289 h 2322673"/>
              <a:gd name="connsiteX172" fmla="*/ 5245508 w 12200149"/>
              <a:gd name="connsiteY172" fmla="*/ 70043 h 2322673"/>
              <a:gd name="connsiteX173" fmla="*/ 5326924 w 12200149"/>
              <a:gd name="connsiteY173" fmla="*/ 58485 h 2322673"/>
              <a:gd name="connsiteX174" fmla="*/ 5412978 w 12200149"/>
              <a:gd name="connsiteY174" fmla="*/ 45211 h 2322673"/>
              <a:gd name="connsiteX175" fmla="*/ 5469626 w 12200149"/>
              <a:gd name="connsiteY175" fmla="*/ 45858 h 2322673"/>
              <a:gd name="connsiteX176" fmla="*/ 5522599 w 12200149"/>
              <a:gd name="connsiteY176" fmla="*/ 45858 h 2322673"/>
              <a:gd name="connsiteX177" fmla="*/ 5547048 w 12200149"/>
              <a:gd name="connsiteY177" fmla="*/ 37709 h 2322673"/>
              <a:gd name="connsiteX178" fmla="*/ 5571497 w 12200149"/>
              <a:gd name="connsiteY178" fmla="*/ 45858 h 2322673"/>
              <a:gd name="connsiteX179" fmla="*/ 5612246 w 12200149"/>
              <a:gd name="connsiteY179" fmla="*/ 54008 h 2322673"/>
              <a:gd name="connsiteX180" fmla="*/ 5652995 w 12200149"/>
              <a:gd name="connsiteY180" fmla="*/ 45858 h 2322673"/>
              <a:gd name="connsiteX181" fmla="*/ 5681519 w 12200149"/>
              <a:gd name="connsiteY181" fmla="*/ 37709 h 2322673"/>
              <a:gd name="connsiteX182" fmla="*/ 5710043 w 12200149"/>
              <a:gd name="connsiteY182" fmla="*/ 45858 h 2322673"/>
              <a:gd name="connsiteX183" fmla="*/ 5779316 w 12200149"/>
              <a:gd name="connsiteY183" fmla="*/ 45858 h 2322673"/>
              <a:gd name="connsiteX184" fmla="*/ 5826881 w 12200149"/>
              <a:gd name="connsiteY184" fmla="*/ 37709 h 2322673"/>
              <a:gd name="connsiteX185" fmla="*/ 5889050 w 12200149"/>
              <a:gd name="connsiteY185" fmla="*/ 23953 h 2322673"/>
              <a:gd name="connsiteX186" fmla="*/ 5911917 w 12200149"/>
              <a:gd name="connsiteY186" fmla="*/ 19878 h 2322673"/>
              <a:gd name="connsiteX187" fmla="*/ 6115899 w 12200149"/>
              <a:gd name="connsiteY187" fmla="*/ 19779 h 2322673"/>
              <a:gd name="connsiteX188" fmla="*/ 6135459 w 12200149"/>
              <a:gd name="connsiteY188" fmla="*/ 19779 h 2322673"/>
              <a:gd name="connsiteX189" fmla="*/ 6277847 w 12200149"/>
              <a:gd name="connsiteY189" fmla="*/ 20827 h 2322673"/>
              <a:gd name="connsiteX190" fmla="*/ 6451095 w 12200149"/>
              <a:gd name="connsiteY190" fmla="*/ 22865 h 2322673"/>
              <a:gd name="connsiteX191" fmla="*/ 6474959 w 12200149"/>
              <a:gd name="connsiteY191" fmla="*/ 23205 h 2322673"/>
              <a:gd name="connsiteX192" fmla="*/ 6979346 w 12200149"/>
              <a:gd name="connsiteY192" fmla="*/ 19372 h 2322673"/>
              <a:gd name="connsiteX193" fmla="*/ 6997701 w 12200149"/>
              <a:gd name="connsiteY193" fmla="*/ 29559 h 2322673"/>
              <a:gd name="connsiteX194" fmla="*/ 7016038 w 12200149"/>
              <a:gd name="connsiteY194" fmla="*/ 19372 h 2322673"/>
              <a:gd name="connsiteX195" fmla="*/ 7519962 w 12200149"/>
              <a:gd name="connsiteY195" fmla="*/ 7077 h 2322673"/>
              <a:gd name="connsiteX196" fmla="*/ 9856898 w 12200149"/>
              <a:gd name="connsiteY196" fmla="*/ 22433 h 2322673"/>
              <a:gd name="connsiteX197" fmla="*/ 9879309 w 12200149"/>
              <a:gd name="connsiteY197" fmla="*/ 29559 h 2322673"/>
              <a:gd name="connsiteX198" fmla="*/ 9899005 w 12200149"/>
              <a:gd name="connsiteY198" fmla="*/ 41807 h 2322673"/>
              <a:gd name="connsiteX199" fmla="*/ 9721748 w 12200149"/>
              <a:gd name="connsiteY199" fmla="*/ 51013 h 2322673"/>
              <a:gd name="connsiteX200" fmla="*/ 9499668 w 12200149"/>
              <a:gd name="connsiteY200" fmla="*/ 71326 h 2322673"/>
              <a:gd name="connsiteX201" fmla="*/ 9483369 w 12200149"/>
              <a:gd name="connsiteY201" fmla="*/ 86607 h 2322673"/>
              <a:gd name="connsiteX202" fmla="*/ 9467069 w 12200149"/>
              <a:gd name="connsiteY202" fmla="*/ 94706 h 2322673"/>
              <a:gd name="connsiteX203" fmla="*/ 9428769 w 12200149"/>
              <a:gd name="connsiteY203" fmla="*/ 92256 h 2322673"/>
              <a:gd name="connsiteX204" fmla="*/ 9352985 w 12200149"/>
              <a:gd name="connsiteY204" fmla="*/ 96794 h 2322673"/>
              <a:gd name="connsiteX205" fmla="*/ 9300869 w 12200149"/>
              <a:gd name="connsiteY205" fmla="*/ 96164 h 2322673"/>
              <a:gd name="connsiteX206" fmla="*/ 9211104 w 12200149"/>
              <a:gd name="connsiteY206" fmla="*/ 90532 h 2322673"/>
              <a:gd name="connsiteX207" fmla="*/ 9123106 w 12200149"/>
              <a:gd name="connsiteY207" fmla="*/ 75222 h 2322673"/>
              <a:gd name="connsiteX208" fmla="*/ 9090144 w 12200149"/>
              <a:gd name="connsiteY208" fmla="*/ 55856 h 2322673"/>
              <a:gd name="connsiteX209" fmla="*/ 9058564 w 12200149"/>
              <a:gd name="connsiteY209" fmla="*/ 61609 h 2322673"/>
              <a:gd name="connsiteX210" fmla="*/ 9056527 w 12200149"/>
              <a:gd name="connsiteY210" fmla="*/ 80495 h 2322673"/>
              <a:gd name="connsiteX211" fmla="*/ 9020304 w 12200149"/>
              <a:gd name="connsiteY211" fmla="*/ 72345 h 2322673"/>
              <a:gd name="connsiteX212" fmla="*/ 8989743 w 12200149"/>
              <a:gd name="connsiteY212" fmla="*/ 54008 h 2322673"/>
              <a:gd name="connsiteX213" fmla="*/ 8961786 w 12200149"/>
              <a:gd name="connsiteY213" fmla="*/ 66233 h 2322673"/>
              <a:gd name="connsiteX214" fmla="*/ 8946165 w 12200149"/>
              <a:gd name="connsiteY214" fmla="*/ 78457 h 2322673"/>
              <a:gd name="connsiteX215" fmla="*/ 8927352 w 12200149"/>
              <a:gd name="connsiteY215" fmla="*/ 88039 h 2322673"/>
              <a:gd name="connsiteX216" fmla="*/ 8747228 w 12200149"/>
              <a:gd name="connsiteY216" fmla="*/ 98783 h 2322673"/>
              <a:gd name="connsiteX217" fmla="*/ 8562032 w 12200149"/>
              <a:gd name="connsiteY217" fmla="*/ 108214 h 2322673"/>
              <a:gd name="connsiteX218" fmla="*/ 8558979 w 12200149"/>
              <a:gd name="connsiteY218" fmla="*/ 130068 h 2322673"/>
              <a:gd name="connsiteX219" fmla="*/ 8842450 w 12200149"/>
              <a:gd name="connsiteY219" fmla="*/ 144075 h 2322673"/>
              <a:gd name="connsiteX220" fmla="*/ 9540176 w 12200149"/>
              <a:gd name="connsiteY220" fmla="*/ 155731 h 2322673"/>
              <a:gd name="connsiteX221" fmla="*/ 9544144 w 12200149"/>
              <a:gd name="connsiteY221" fmla="*/ 168668 h 2322673"/>
              <a:gd name="connsiteX222" fmla="*/ 9556236 w 12200149"/>
              <a:gd name="connsiteY222" fmla="*/ 176254 h 2322673"/>
              <a:gd name="connsiteX223" fmla="*/ 9570978 w 12200149"/>
              <a:gd name="connsiteY223" fmla="*/ 166067 h 2322673"/>
              <a:gd name="connsiteX224" fmla="*/ 10232440 w 12200149"/>
              <a:gd name="connsiteY224" fmla="*/ 161812 h 2322673"/>
              <a:gd name="connsiteX225" fmla="*/ 10255531 w 12200149"/>
              <a:gd name="connsiteY225" fmla="*/ 161992 h 2322673"/>
              <a:gd name="connsiteX226" fmla="*/ 10323966 w 12200149"/>
              <a:gd name="connsiteY226" fmla="*/ 161992 h 2322673"/>
              <a:gd name="connsiteX227" fmla="*/ 10344910 w 12200149"/>
              <a:gd name="connsiteY227" fmla="*/ 161992 h 2322673"/>
              <a:gd name="connsiteX228" fmla="*/ 10429416 w 12200149"/>
              <a:gd name="connsiteY228" fmla="*/ 151805 h 2322673"/>
              <a:gd name="connsiteX229" fmla="*/ 10510235 w 12200149"/>
              <a:gd name="connsiteY229" fmla="*/ 167232 h 2322673"/>
              <a:gd name="connsiteX230" fmla="*/ 10468238 w 12200149"/>
              <a:gd name="connsiteY230" fmla="*/ 192554 h 2322673"/>
              <a:gd name="connsiteX231" fmla="*/ 10439797 w 12200149"/>
              <a:gd name="connsiteY231" fmla="*/ 204778 h 2322673"/>
              <a:gd name="connsiteX232" fmla="*/ 10412337 w 12200149"/>
              <a:gd name="connsiteY232" fmla="*/ 217003 h 2322673"/>
              <a:gd name="connsiteX233" fmla="*/ 10398942 w 12200149"/>
              <a:gd name="connsiteY233" fmla="*/ 262619 h 2322673"/>
              <a:gd name="connsiteX234" fmla="*/ 10421543 w 12200149"/>
              <a:gd name="connsiteY234" fmla="*/ 275917 h 2322673"/>
              <a:gd name="connsiteX235" fmla="*/ 10468395 w 12200149"/>
              <a:gd name="connsiteY235" fmla="*/ 285005 h 2322673"/>
              <a:gd name="connsiteX236" fmla="*/ 10510226 w 12200149"/>
              <a:gd name="connsiteY236" fmla="*/ 296463 h 2322673"/>
              <a:gd name="connsiteX237" fmla="*/ 10530609 w 12200149"/>
              <a:gd name="connsiteY237" fmla="*/ 306650 h 2322673"/>
              <a:gd name="connsiteX238" fmla="*/ 10550984 w 12200149"/>
              <a:gd name="connsiteY238" fmla="*/ 325064 h 2322673"/>
              <a:gd name="connsiteX239" fmla="*/ 10514207 w 12200149"/>
              <a:gd name="connsiteY239" fmla="*/ 355381 h 2322673"/>
              <a:gd name="connsiteX240" fmla="*/ 10342921 w 12200149"/>
              <a:gd name="connsiteY240" fmla="*/ 355944 h 2322673"/>
              <a:gd name="connsiteX241" fmla="*/ 10326604 w 12200149"/>
              <a:gd name="connsiteY241" fmla="*/ 355331 h 2322673"/>
              <a:gd name="connsiteX242" fmla="*/ 10073839 w 12200149"/>
              <a:gd name="connsiteY242" fmla="*/ 357292 h 2322673"/>
              <a:gd name="connsiteX243" fmla="*/ 10009027 w 12200149"/>
              <a:gd name="connsiteY243" fmla="*/ 367933 h 2322673"/>
              <a:gd name="connsiteX244" fmla="*/ 9943344 w 12200149"/>
              <a:gd name="connsiteY244" fmla="*/ 380697 h 2322673"/>
              <a:gd name="connsiteX245" fmla="*/ 9911232 w 12200149"/>
              <a:gd name="connsiteY245" fmla="*/ 385819 h 2322673"/>
              <a:gd name="connsiteX246" fmla="*/ 9877396 w 12200149"/>
              <a:gd name="connsiteY246" fmla="*/ 404355 h 2322673"/>
              <a:gd name="connsiteX247" fmla="*/ 9874753 w 12200149"/>
              <a:gd name="connsiteY247" fmla="*/ 432353 h 2322673"/>
              <a:gd name="connsiteX248" fmla="*/ 10006871 w 12200149"/>
              <a:gd name="connsiteY248" fmla="*/ 443344 h 2322673"/>
              <a:gd name="connsiteX249" fmla="*/ 10139014 w 12200149"/>
              <a:gd name="connsiteY249" fmla="*/ 454057 h 2322673"/>
              <a:gd name="connsiteX250" fmla="*/ 10208695 w 12200149"/>
              <a:gd name="connsiteY250" fmla="*/ 453345 h 2322673"/>
              <a:gd name="connsiteX251" fmla="*/ 10447075 w 12200149"/>
              <a:gd name="connsiteY251" fmla="*/ 444531 h 2322673"/>
              <a:gd name="connsiteX252" fmla="*/ 10787326 w 12200149"/>
              <a:gd name="connsiteY252" fmla="*/ 435819 h 2322673"/>
              <a:gd name="connsiteX253" fmla="*/ 10958425 w 12200149"/>
              <a:gd name="connsiteY253" fmla="*/ 423604 h 2322673"/>
              <a:gd name="connsiteX254" fmla="*/ 11037159 w 12200149"/>
              <a:gd name="connsiteY254" fmla="*/ 411545 h 2322673"/>
              <a:gd name="connsiteX255" fmla="*/ 11051948 w 12200149"/>
              <a:gd name="connsiteY255" fmla="*/ 412201 h 2322673"/>
              <a:gd name="connsiteX256" fmla="*/ 11090225 w 12200149"/>
              <a:gd name="connsiteY256" fmla="*/ 413314 h 2322673"/>
              <a:gd name="connsiteX257" fmla="*/ 11481260 w 12200149"/>
              <a:gd name="connsiteY257" fmla="*/ 410559 h 2322673"/>
              <a:gd name="connsiteX258" fmla="*/ 11561551 w 12200149"/>
              <a:gd name="connsiteY258" fmla="*/ 408522 h 2322673"/>
              <a:gd name="connsiteX259" fmla="*/ 11627746 w 12200149"/>
              <a:gd name="connsiteY259" fmla="*/ 396297 h 2322673"/>
              <a:gd name="connsiteX260" fmla="*/ 11683797 w 12200149"/>
              <a:gd name="connsiteY260" fmla="*/ 408522 h 2322673"/>
              <a:gd name="connsiteX261" fmla="*/ 11675647 w 12200149"/>
              <a:gd name="connsiteY261" fmla="*/ 420746 h 2322673"/>
              <a:gd name="connsiteX262" fmla="*/ 11667497 w 12200149"/>
              <a:gd name="connsiteY262" fmla="*/ 437628 h 2322673"/>
              <a:gd name="connsiteX263" fmla="*/ 11586593 w 12200149"/>
              <a:gd name="connsiteY263" fmla="*/ 480163 h 2322673"/>
              <a:gd name="connsiteX264" fmla="*/ 11519718 w 12200149"/>
              <a:gd name="connsiteY264" fmla="*/ 495769 h 2322673"/>
              <a:gd name="connsiteX265" fmla="*/ 11496712 w 12200149"/>
              <a:gd name="connsiteY265" fmla="*/ 496131 h 2322673"/>
              <a:gd name="connsiteX266" fmla="*/ 11398556 w 12200149"/>
              <a:gd name="connsiteY266" fmla="*/ 493053 h 2322673"/>
              <a:gd name="connsiteX267" fmla="*/ 11251861 w 12200149"/>
              <a:gd name="connsiteY267" fmla="*/ 506095 h 2322673"/>
              <a:gd name="connsiteX268" fmla="*/ 11105166 w 12200149"/>
              <a:gd name="connsiteY268" fmla="*/ 519360 h 2322673"/>
              <a:gd name="connsiteX269" fmla="*/ 11069490 w 12200149"/>
              <a:gd name="connsiteY269" fmla="*/ 526693 h 2322673"/>
              <a:gd name="connsiteX270" fmla="*/ 11024103 w 12200149"/>
              <a:gd name="connsiteY270" fmla="*/ 538393 h 2322673"/>
              <a:gd name="connsiteX271" fmla="*/ 10988736 w 12200149"/>
              <a:gd name="connsiteY271" fmla="*/ 555729 h 2322673"/>
              <a:gd name="connsiteX272" fmla="*/ 10919492 w 12200149"/>
              <a:gd name="connsiteY272" fmla="*/ 589853 h 2322673"/>
              <a:gd name="connsiteX273" fmla="*/ 10889096 w 12200149"/>
              <a:gd name="connsiteY273" fmla="*/ 600040 h 2322673"/>
              <a:gd name="connsiteX274" fmla="*/ 10865428 w 12200149"/>
              <a:gd name="connsiteY274" fmla="*/ 607090 h 2322673"/>
              <a:gd name="connsiteX275" fmla="*/ 10829169 w 12200149"/>
              <a:gd name="connsiteY275" fmla="*/ 618419 h 2322673"/>
              <a:gd name="connsiteX276" fmla="*/ 10780072 w 12200149"/>
              <a:gd name="connsiteY276" fmla="*/ 639893 h 2322673"/>
              <a:gd name="connsiteX277" fmla="*/ 10775101 w 12200149"/>
              <a:gd name="connsiteY277" fmla="*/ 689687 h 2322673"/>
              <a:gd name="connsiteX278" fmla="*/ 10787326 w 12200149"/>
              <a:gd name="connsiteY278" fmla="*/ 700846 h 2322673"/>
              <a:gd name="connsiteX279" fmla="*/ 10887160 w 12200149"/>
              <a:gd name="connsiteY279" fmla="*/ 722197 h 2322673"/>
              <a:gd name="connsiteX280" fmla="*/ 10925871 w 12200149"/>
              <a:gd name="connsiteY280" fmla="*/ 730436 h 2322673"/>
              <a:gd name="connsiteX281" fmla="*/ 11069598 w 12200149"/>
              <a:gd name="connsiteY281" fmla="*/ 726411 h 2322673"/>
              <a:gd name="connsiteX282" fmla="*/ 11131172 w 12200149"/>
              <a:gd name="connsiteY282" fmla="*/ 714187 h 2322673"/>
              <a:gd name="connsiteX283" fmla="*/ 11173983 w 12200149"/>
              <a:gd name="connsiteY283" fmla="*/ 706724 h 2322673"/>
              <a:gd name="connsiteX284" fmla="*/ 11284485 w 12200149"/>
              <a:gd name="connsiteY284" fmla="*/ 693454 h 2322673"/>
              <a:gd name="connsiteX285" fmla="*/ 11390406 w 12200149"/>
              <a:gd name="connsiteY285" fmla="*/ 680492 h 2322673"/>
              <a:gd name="connsiteX286" fmla="*/ 11427080 w 12200149"/>
              <a:gd name="connsiteY286" fmla="*/ 681538 h 2322673"/>
              <a:gd name="connsiteX287" fmla="*/ 11712321 w 12200149"/>
              <a:gd name="connsiteY287" fmla="*/ 681538 h 2322673"/>
              <a:gd name="connsiteX288" fmla="*/ 11761700 w 12200149"/>
              <a:gd name="connsiteY288" fmla="*/ 673388 h 2322673"/>
              <a:gd name="connsiteX289" fmla="*/ 11806043 w 12200149"/>
              <a:gd name="connsiteY289" fmla="*/ 688621 h 2322673"/>
              <a:gd name="connsiteX290" fmla="*/ 11661385 w 12200149"/>
              <a:gd name="connsiteY290" fmla="*/ 714047 h 2322673"/>
              <a:gd name="connsiteX291" fmla="*/ 11577850 w 12200149"/>
              <a:gd name="connsiteY291" fmla="*/ 721000 h 2322673"/>
              <a:gd name="connsiteX292" fmla="*/ 11405281 w 12200149"/>
              <a:gd name="connsiteY292" fmla="*/ 733410 h 2322673"/>
              <a:gd name="connsiteX293" fmla="*/ 11223545 w 12200149"/>
              <a:gd name="connsiteY293" fmla="*/ 746563 h 2322673"/>
              <a:gd name="connsiteX294" fmla="*/ 11178109 w 12200149"/>
              <a:gd name="connsiteY294" fmla="*/ 759933 h 2322673"/>
              <a:gd name="connsiteX295" fmla="*/ 11116227 w 12200149"/>
              <a:gd name="connsiteY295" fmla="*/ 780034 h 2322673"/>
              <a:gd name="connsiteX296" fmla="*/ 11051029 w 12200149"/>
              <a:gd name="connsiteY296" fmla="*/ 800014 h 2322673"/>
              <a:gd name="connsiteX297" fmla="*/ 10958470 w 12200149"/>
              <a:gd name="connsiteY297" fmla="*/ 874655 h 2322673"/>
              <a:gd name="connsiteX298" fmla="*/ 10951121 w 12200149"/>
              <a:gd name="connsiteY298" fmla="*/ 893431 h 2322673"/>
              <a:gd name="connsiteX299" fmla="*/ 10938022 w 12200149"/>
              <a:gd name="connsiteY299" fmla="*/ 944366 h 2322673"/>
              <a:gd name="connsiteX300" fmla="*/ 10889851 w 12200149"/>
              <a:gd name="connsiteY300" fmla="*/ 1023826 h 2322673"/>
              <a:gd name="connsiteX301" fmla="*/ 10842234 w 12200149"/>
              <a:gd name="connsiteY301" fmla="*/ 1040132 h 2322673"/>
              <a:gd name="connsiteX302" fmla="*/ 10805681 w 12200149"/>
              <a:gd name="connsiteY302" fmla="*/ 1055466 h 2322673"/>
              <a:gd name="connsiteX303" fmla="*/ 10779176 w 12200149"/>
              <a:gd name="connsiteY303" fmla="*/ 1068650 h 2322673"/>
              <a:gd name="connsiteX304" fmla="*/ 10771027 w 12200149"/>
              <a:gd name="connsiteY304" fmla="*/ 1080875 h 2322673"/>
              <a:gd name="connsiteX305" fmla="*/ 10762877 w 12200149"/>
              <a:gd name="connsiteY305" fmla="*/ 1093099 h 2322673"/>
              <a:gd name="connsiteX306" fmla="*/ 10738428 w 12200149"/>
              <a:gd name="connsiteY306" fmla="*/ 1105324 h 2322673"/>
              <a:gd name="connsiteX307" fmla="*/ 10713978 w 12200149"/>
              <a:gd name="connsiteY307" fmla="*/ 1113473 h 2322673"/>
              <a:gd name="connsiteX308" fmla="*/ 10697961 w 12200149"/>
              <a:gd name="connsiteY308" fmla="*/ 1121623 h 2322673"/>
              <a:gd name="connsiteX309" fmla="*/ 10656930 w 12200149"/>
              <a:gd name="connsiteY309" fmla="*/ 1146072 h 2322673"/>
              <a:gd name="connsiteX310" fmla="*/ 10617890 w 12200149"/>
              <a:gd name="connsiteY310" fmla="*/ 1170522 h 2322673"/>
              <a:gd name="connsiteX311" fmla="*/ 10593039 w 12200149"/>
              <a:gd name="connsiteY311" fmla="*/ 1194971 h 2322673"/>
              <a:gd name="connsiteX312" fmla="*/ 10570676 w 12200149"/>
              <a:gd name="connsiteY312" fmla="*/ 1219420 h 2322673"/>
              <a:gd name="connsiteX313" fmla="*/ 10559134 w 12200149"/>
              <a:gd name="connsiteY313" fmla="*/ 1227570 h 2322673"/>
              <a:gd name="connsiteX314" fmla="*/ 10548245 w 12200149"/>
              <a:gd name="connsiteY314" fmla="*/ 1235719 h 2322673"/>
              <a:gd name="connsiteX315" fmla="*/ 10508093 w 12200149"/>
              <a:gd name="connsiteY315" fmla="*/ 1268318 h 2322673"/>
              <a:gd name="connsiteX316" fmla="*/ 10470083 w 12200149"/>
              <a:gd name="connsiteY316" fmla="*/ 1300917 h 2322673"/>
              <a:gd name="connsiteX317" fmla="*/ 10461337 w 12200149"/>
              <a:gd name="connsiteY317" fmla="*/ 1313142 h 2322673"/>
              <a:gd name="connsiteX318" fmla="*/ 10453736 w 12200149"/>
              <a:gd name="connsiteY318" fmla="*/ 1325366 h 2322673"/>
              <a:gd name="connsiteX319" fmla="*/ 10440805 w 12200149"/>
              <a:gd name="connsiteY319" fmla="*/ 1342163 h 2322673"/>
              <a:gd name="connsiteX320" fmla="*/ 10415807 w 12200149"/>
              <a:gd name="connsiteY320" fmla="*/ 1367920 h 2322673"/>
              <a:gd name="connsiteX321" fmla="*/ 10396139 w 12200149"/>
              <a:gd name="connsiteY321" fmla="*/ 1387798 h 2322673"/>
              <a:gd name="connsiteX322" fmla="*/ 10383914 w 12200149"/>
              <a:gd name="connsiteY322" fmla="*/ 1398714 h 2322673"/>
              <a:gd name="connsiteX323" fmla="*/ 10371690 w 12200149"/>
              <a:gd name="connsiteY323" fmla="*/ 1406315 h 2322673"/>
              <a:gd name="connsiteX324" fmla="*/ 10353353 w 12200149"/>
              <a:gd name="connsiteY324" fmla="*/ 1419197 h 2322673"/>
              <a:gd name="connsiteX325" fmla="*/ 10267793 w 12200149"/>
              <a:gd name="connsiteY325" fmla="*/ 1464928 h 2322673"/>
              <a:gd name="connsiteX326" fmla="*/ 10195015 w 12200149"/>
              <a:gd name="connsiteY326" fmla="*/ 1504065 h 2322673"/>
              <a:gd name="connsiteX327" fmla="*/ 10156214 w 12200149"/>
              <a:gd name="connsiteY327" fmla="*/ 1517557 h 2322673"/>
              <a:gd name="connsiteX328" fmla="*/ 10059771 w 12200149"/>
              <a:gd name="connsiteY328" fmla="*/ 1532578 h 2322673"/>
              <a:gd name="connsiteX329" fmla="*/ 9960027 w 12200149"/>
              <a:gd name="connsiteY329" fmla="*/ 1543254 h 2322673"/>
              <a:gd name="connsiteX330" fmla="*/ 9921417 w 12200149"/>
              <a:gd name="connsiteY330" fmla="*/ 1560657 h 2322673"/>
              <a:gd name="connsiteX331" fmla="*/ 9899005 w 12200149"/>
              <a:gd name="connsiteY331" fmla="*/ 1581908 h 2322673"/>
              <a:gd name="connsiteX332" fmla="*/ 9883372 w 12200149"/>
              <a:gd name="connsiteY332" fmla="*/ 1594308 h 2322673"/>
              <a:gd name="connsiteX333" fmla="*/ 9841957 w 12200149"/>
              <a:gd name="connsiteY333" fmla="*/ 1612210 h 2322673"/>
              <a:gd name="connsiteX334" fmla="*/ 9913267 w 12200149"/>
              <a:gd name="connsiteY334" fmla="*/ 1651085 h 2322673"/>
              <a:gd name="connsiteX335" fmla="*/ 9947904 w 12200149"/>
              <a:gd name="connsiteY335" fmla="*/ 1663580 h 2322673"/>
              <a:gd name="connsiteX336" fmla="*/ 9957156 w 12200149"/>
              <a:gd name="connsiteY336" fmla="*/ 1675805 h 2322673"/>
              <a:gd name="connsiteX337" fmla="*/ 9985292 w 12200149"/>
              <a:gd name="connsiteY337" fmla="*/ 1696179 h 2322673"/>
              <a:gd name="connsiteX338" fmla="*/ 10033804 w 12200149"/>
              <a:gd name="connsiteY338" fmla="*/ 1707873 h 2322673"/>
              <a:gd name="connsiteX339" fmla="*/ 10052621 w 12200149"/>
              <a:gd name="connsiteY339" fmla="*/ 1711266 h 2322673"/>
              <a:gd name="connsiteX340" fmla="*/ 10090454 w 12200149"/>
              <a:gd name="connsiteY340" fmla="*/ 1726059 h 2322673"/>
              <a:gd name="connsiteX341" fmla="*/ 10088646 w 12200149"/>
              <a:gd name="connsiteY341" fmla="*/ 1761006 h 2322673"/>
              <a:gd name="connsiteX342" fmla="*/ 10049489 w 12200149"/>
              <a:gd name="connsiteY342" fmla="*/ 1784209 h 2322673"/>
              <a:gd name="connsiteX343" fmla="*/ 9990690 w 12200149"/>
              <a:gd name="connsiteY343" fmla="*/ 1804552 h 2322673"/>
              <a:gd name="connsiteX344" fmla="*/ 9939754 w 12200149"/>
              <a:gd name="connsiteY344" fmla="*/ 1794365 h 2322673"/>
              <a:gd name="connsiteX345" fmla="*/ 9919380 w 12200149"/>
              <a:gd name="connsiteY345" fmla="*/ 1781751 h 2322673"/>
              <a:gd name="connsiteX346" fmla="*/ 9899005 w 12200149"/>
              <a:gd name="connsiteY346" fmla="*/ 1793588 h 2322673"/>
              <a:gd name="connsiteX347" fmla="*/ 9825052 w 12200149"/>
              <a:gd name="connsiteY347" fmla="*/ 1804275 h 2322673"/>
              <a:gd name="connsiteX348" fmla="*/ 9745592 w 12200149"/>
              <a:gd name="connsiteY348" fmla="*/ 1811628 h 2322673"/>
              <a:gd name="connsiteX349" fmla="*/ 9655431 w 12200149"/>
              <a:gd name="connsiteY349" fmla="*/ 1824683 h 2322673"/>
              <a:gd name="connsiteX350" fmla="*/ 9560992 w 12200149"/>
              <a:gd name="connsiteY350" fmla="*/ 1871399 h 2322673"/>
              <a:gd name="connsiteX351" fmla="*/ 9540604 w 12200149"/>
              <a:gd name="connsiteY351" fmla="*/ 1902643 h 2322673"/>
              <a:gd name="connsiteX352" fmla="*/ 9528192 w 12200149"/>
              <a:gd name="connsiteY352" fmla="*/ 1928447 h 2322673"/>
              <a:gd name="connsiteX353" fmla="*/ 9540417 w 12200149"/>
              <a:gd name="connsiteY353" fmla="*/ 1935285 h 2322673"/>
              <a:gd name="connsiteX354" fmla="*/ 9572922 w 12200149"/>
              <a:gd name="connsiteY354" fmla="*/ 1957697 h 2322673"/>
              <a:gd name="connsiteX355" fmla="*/ 9605521 w 12200149"/>
              <a:gd name="connsiteY355" fmla="*/ 1979013 h 2322673"/>
              <a:gd name="connsiteX356" fmla="*/ 9636176 w 12200149"/>
              <a:gd name="connsiteY356" fmla="*/ 1990376 h 2322673"/>
              <a:gd name="connsiteX357" fmla="*/ 9672100 w 12200149"/>
              <a:gd name="connsiteY357" fmla="*/ 2004275 h 2322673"/>
              <a:gd name="connsiteX358" fmla="*/ 9723036 w 12200149"/>
              <a:gd name="connsiteY358" fmla="*/ 2016333 h 2322673"/>
              <a:gd name="connsiteX359" fmla="*/ 9768609 w 12200149"/>
              <a:gd name="connsiteY359" fmla="*/ 2026023 h 2322673"/>
              <a:gd name="connsiteX360" fmla="*/ 9847543 w 12200149"/>
              <a:gd name="connsiteY360" fmla="*/ 2037120 h 2322673"/>
              <a:gd name="connsiteX361" fmla="*/ 9934745 w 12200149"/>
              <a:gd name="connsiteY361" fmla="*/ 2050574 h 2322673"/>
              <a:gd name="connsiteX362" fmla="*/ 9698206 w 12200149"/>
              <a:gd name="connsiteY362" fmla="*/ 2080128 h 2322673"/>
              <a:gd name="connsiteX363" fmla="*/ 9468428 w 12200149"/>
              <a:gd name="connsiteY363" fmla="*/ 2091629 h 2322673"/>
              <a:gd name="connsiteX364" fmla="*/ 9445466 w 12200149"/>
              <a:gd name="connsiteY364" fmla="*/ 2099591 h 2322673"/>
              <a:gd name="connsiteX365" fmla="*/ 9430178 w 12200149"/>
              <a:gd name="connsiteY365" fmla="*/ 2115205 h 2322673"/>
              <a:gd name="connsiteX366" fmla="*/ 9407681 w 12200149"/>
              <a:gd name="connsiteY366" fmla="*/ 2133110 h 2322673"/>
              <a:gd name="connsiteX367" fmla="*/ 9347749 w 12200149"/>
              <a:gd name="connsiteY367" fmla="*/ 2124040 h 2322673"/>
              <a:gd name="connsiteX368" fmla="*/ 9291850 w 12200149"/>
              <a:gd name="connsiteY368" fmla="*/ 2115890 h 2322673"/>
              <a:gd name="connsiteX369" fmla="*/ 9263326 w 12200149"/>
              <a:gd name="connsiteY369" fmla="*/ 2119484 h 2322673"/>
              <a:gd name="connsiteX370" fmla="*/ 9236537 w 12200149"/>
              <a:gd name="connsiteY370" fmla="*/ 2133110 h 2322673"/>
              <a:gd name="connsiteX371" fmla="*/ 9201445 w 12200149"/>
              <a:gd name="connsiteY371" fmla="*/ 2124040 h 2322673"/>
              <a:gd name="connsiteX372" fmla="*/ 9170732 w 12200149"/>
              <a:gd name="connsiteY372" fmla="*/ 2111816 h 2322673"/>
              <a:gd name="connsiteX373" fmla="*/ 9149741 w 12200149"/>
              <a:gd name="connsiteY373" fmla="*/ 2099591 h 2322673"/>
              <a:gd name="connsiteX374" fmla="*/ 9138133 w 12200149"/>
              <a:gd name="connsiteY374" fmla="*/ 2111816 h 2322673"/>
              <a:gd name="connsiteX375" fmla="*/ 9113909 w 12200149"/>
              <a:gd name="connsiteY375" fmla="*/ 2124040 h 2322673"/>
              <a:gd name="connsiteX376" fmla="*/ 9079957 w 12200149"/>
              <a:gd name="connsiteY376" fmla="*/ 2132190 h 2322673"/>
              <a:gd name="connsiteX377" fmla="*/ 8957711 w 12200149"/>
              <a:gd name="connsiteY377" fmla="*/ 2132190 h 2322673"/>
              <a:gd name="connsiteX378" fmla="*/ 8880289 w 12200149"/>
              <a:gd name="connsiteY378" fmla="*/ 2132518 h 2322673"/>
              <a:gd name="connsiteX379" fmla="*/ 8702754 w 12200149"/>
              <a:gd name="connsiteY379" fmla="*/ 2129636 h 2322673"/>
              <a:gd name="connsiteX380" fmla="*/ 8671689 w 12200149"/>
              <a:gd name="connsiteY380" fmla="*/ 2132608 h 2322673"/>
              <a:gd name="connsiteX381" fmla="*/ 8635405 w 12200149"/>
              <a:gd name="connsiteY381" fmla="*/ 2133836 h 2322673"/>
              <a:gd name="connsiteX382" fmla="*/ 8593121 w 12200149"/>
              <a:gd name="connsiteY382" fmla="*/ 2123781 h 2322673"/>
              <a:gd name="connsiteX383" fmla="*/ 8550705 w 12200149"/>
              <a:gd name="connsiteY383" fmla="*/ 2111556 h 2322673"/>
              <a:gd name="connsiteX384" fmla="*/ 8489101 w 12200149"/>
              <a:gd name="connsiteY384" fmla="*/ 2119965 h 2322673"/>
              <a:gd name="connsiteX385" fmla="*/ 8460779 w 12200149"/>
              <a:gd name="connsiteY385" fmla="*/ 2140340 h 2322673"/>
              <a:gd name="connsiteX386" fmla="*/ 8440203 w 12200149"/>
              <a:gd name="connsiteY386" fmla="*/ 2131679 h 2322673"/>
              <a:gd name="connsiteX387" fmla="*/ 8309097 w 12200149"/>
              <a:gd name="connsiteY387" fmla="*/ 2124898 h 2322673"/>
              <a:gd name="connsiteX388" fmla="*/ 8171082 w 12200149"/>
              <a:gd name="connsiteY388" fmla="*/ 2115598 h 2322673"/>
              <a:gd name="connsiteX389" fmla="*/ 8141231 w 12200149"/>
              <a:gd name="connsiteY389" fmla="*/ 2116254 h 2322673"/>
              <a:gd name="connsiteX390" fmla="*/ 8112516 w 12200149"/>
              <a:gd name="connsiteY390" fmla="*/ 2136183 h 2322673"/>
              <a:gd name="connsiteX391" fmla="*/ 8096624 w 12200149"/>
              <a:gd name="connsiteY391" fmla="*/ 2134159 h 2322673"/>
              <a:gd name="connsiteX392" fmla="*/ 8012534 w 12200149"/>
              <a:gd name="connsiteY392" fmla="*/ 2131879 h 2322673"/>
              <a:gd name="connsiteX393" fmla="*/ 7918620 w 12200149"/>
              <a:gd name="connsiteY393" fmla="*/ 2131347 h 2322673"/>
              <a:gd name="connsiteX394" fmla="*/ 7849599 w 12200149"/>
              <a:gd name="connsiteY394" fmla="*/ 2131784 h 2322673"/>
              <a:gd name="connsiteX395" fmla="*/ 7514874 w 12200149"/>
              <a:gd name="connsiteY395" fmla="*/ 2131650 h 2322673"/>
              <a:gd name="connsiteX396" fmla="*/ 7475800 w 12200149"/>
              <a:gd name="connsiteY396" fmla="*/ 2135713 h 2322673"/>
              <a:gd name="connsiteX397" fmla="*/ 7400688 w 12200149"/>
              <a:gd name="connsiteY397" fmla="*/ 2146863 h 2322673"/>
              <a:gd name="connsiteX398" fmla="*/ 7323327 w 12200149"/>
              <a:gd name="connsiteY398" fmla="*/ 2157227 h 2322673"/>
              <a:gd name="connsiteX399" fmla="*/ 7295531 w 12200149"/>
              <a:gd name="connsiteY399" fmla="*/ 2156835 h 2322673"/>
              <a:gd name="connsiteX400" fmla="*/ 7264847 w 12200149"/>
              <a:gd name="connsiteY400" fmla="*/ 2155175 h 2322673"/>
              <a:gd name="connsiteX401" fmla="*/ 7197369 w 12200149"/>
              <a:gd name="connsiteY401" fmla="*/ 2156640 h 2322673"/>
              <a:gd name="connsiteX402" fmla="*/ 7045208 w 12200149"/>
              <a:gd name="connsiteY402" fmla="*/ 2156738 h 2322673"/>
              <a:gd name="connsiteX403" fmla="*/ 6862462 w 12200149"/>
              <a:gd name="connsiteY403" fmla="*/ 2156002 h 2322673"/>
              <a:gd name="connsiteX404" fmla="*/ 6832055 w 12200149"/>
              <a:gd name="connsiteY404" fmla="*/ 2155878 h 2322673"/>
              <a:gd name="connsiteX405" fmla="*/ 6672595 w 12200149"/>
              <a:gd name="connsiteY405" fmla="*/ 2168136 h 2322673"/>
              <a:gd name="connsiteX406" fmla="*/ 6525838 w 12200149"/>
              <a:gd name="connsiteY406" fmla="*/ 2179758 h 2322673"/>
              <a:gd name="connsiteX407" fmla="*/ 6294412 w 12200149"/>
              <a:gd name="connsiteY407" fmla="*/ 2191140 h 2322673"/>
              <a:gd name="connsiteX408" fmla="*/ 6068676 w 12200149"/>
              <a:gd name="connsiteY408" fmla="*/ 2193314 h 2322673"/>
              <a:gd name="connsiteX409" fmla="*/ 6068652 w 12200149"/>
              <a:gd name="connsiteY409" fmla="*/ 2215725 h 2322673"/>
              <a:gd name="connsiteX410" fmla="*/ 6047383 w 12200149"/>
              <a:gd name="connsiteY410" fmla="*/ 2238137 h 2322673"/>
              <a:gd name="connsiteX411" fmla="*/ 6030828 w 12200149"/>
              <a:gd name="connsiteY411" fmla="*/ 2250362 h 2322673"/>
              <a:gd name="connsiteX412" fmla="*/ 6021105 w 12200149"/>
              <a:gd name="connsiteY412" fmla="*/ 2262586 h 2322673"/>
              <a:gd name="connsiteX413" fmla="*/ 5995893 w 12200149"/>
              <a:gd name="connsiteY413" fmla="*/ 2272774 h 2322673"/>
              <a:gd name="connsiteX414" fmla="*/ 5981445 w 12200149"/>
              <a:gd name="connsiteY414" fmla="*/ 2273032 h 2322673"/>
              <a:gd name="connsiteX415" fmla="*/ 5907734 w 12200149"/>
              <a:gd name="connsiteY415" fmla="*/ 2258950 h 2322673"/>
              <a:gd name="connsiteX416" fmla="*/ 5889335 w 12200149"/>
              <a:gd name="connsiteY416" fmla="*/ 2266083 h 2322673"/>
              <a:gd name="connsiteX417" fmla="*/ 5877110 w 12200149"/>
              <a:gd name="connsiteY417" fmla="*/ 2271981 h 2322673"/>
              <a:gd name="connsiteX418" fmla="*/ 5716883 w 12200149"/>
              <a:gd name="connsiteY418" fmla="*/ 2282426 h 2322673"/>
              <a:gd name="connsiteX419" fmla="*/ 5553889 w 12200149"/>
              <a:gd name="connsiteY419" fmla="*/ 2273156 h 2322673"/>
              <a:gd name="connsiteX420" fmla="*/ 5485976 w 12200149"/>
              <a:gd name="connsiteY420" fmla="*/ 2249791 h 2322673"/>
              <a:gd name="connsiteX421" fmla="*/ 5457399 w 12200149"/>
              <a:gd name="connsiteY421" fmla="*/ 2271119 h 2322673"/>
              <a:gd name="connsiteX422" fmla="*/ 5306629 w 12200149"/>
              <a:gd name="connsiteY422" fmla="*/ 2270737 h 2322673"/>
              <a:gd name="connsiteX423" fmla="*/ 5278105 w 12200149"/>
              <a:gd name="connsiteY423" fmla="*/ 2274811 h 2322673"/>
              <a:gd name="connsiteX424" fmla="*/ 5262803 w 12200149"/>
              <a:gd name="connsiteY424" fmla="*/ 2287036 h 2322673"/>
              <a:gd name="connsiteX425" fmla="*/ 5238900 w 12200149"/>
              <a:gd name="connsiteY425" fmla="*/ 2297401 h 2322673"/>
              <a:gd name="connsiteX426" fmla="*/ 5040272 w 12200149"/>
              <a:gd name="connsiteY426" fmla="*/ 2309629 h 2322673"/>
              <a:gd name="connsiteX427" fmla="*/ 4725961 w 12200149"/>
              <a:gd name="connsiteY427" fmla="*/ 2316656 h 2322673"/>
              <a:gd name="connsiteX428" fmla="*/ 4601677 w 12200149"/>
              <a:gd name="connsiteY428" fmla="*/ 2313119 h 2322673"/>
              <a:gd name="connsiteX429" fmla="*/ 4670952 w 12200149"/>
              <a:gd name="connsiteY429" fmla="*/ 2287035 h 2322673"/>
              <a:gd name="connsiteX430" fmla="*/ 4667358 w 12200149"/>
              <a:gd name="connsiteY430" fmla="*/ 2278885 h 2322673"/>
              <a:gd name="connsiteX431" fmla="*/ 4658727 w 12200149"/>
              <a:gd name="connsiteY431" fmla="*/ 2287035 h 2322673"/>
              <a:gd name="connsiteX432" fmla="*/ 4662321 w 12200149"/>
              <a:gd name="connsiteY432" fmla="*/ 2295185 h 2322673"/>
              <a:gd name="connsiteX433" fmla="*/ 4670952 w 12200149"/>
              <a:gd name="connsiteY433" fmla="*/ 2287035 h 2322673"/>
              <a:gd name="connsiteX434" fmla="*/ 9850107 w 12200149"/>
              <a:gd name="connsiteY434" fmla="*/ 420746 h 2322673"/>
              <a:gd name="connsiteX435" fmla="*/ 9841477 w 12200149"/>
              <a:gd name="connsiteY435" fmla="*/ 412596 h 2322673"/>
              <a:gd name="connsiteX436" fmla="*/ 9837882 w 12200149"/>
              <a:gd name="connsiteY436" fmla="*/ 420746 h 2322673"/>
              <a:gd name="connsiteX437" fmla="*/ 9846512 w 12200149"/>
              <a:gd name="connsiteY437" fmla="*/ 428896 h 2322673"/>
              <a:gd name="connsiteX438" fmla="*/ 9850107 w 12200149"/>
              <a:gd name="connsiteY438" fmla="*/ 420746 h 2322673"/>
              <a:gd name="connsiteX439" fmla="*/ 9904948 w 12200149"/>
              <a:gd name="connsiteY439" fmla="*/ 366924 h 2322673"/>
              <a:gd name="connsiteX440" fmla="*/ 9889327 w 12200149"/>
              <a:gd name="connsiteY440" fmla="*/ 366281 h 2322673"/>
              <a:gd name="connsiteX441" fmla="*/ 9894252 w 12200149"/>
              <a:gd name="connsiteY441" fmla="*/ 371204 h 2322673"/>
              <a:gd name="connsiteX442" fmla="*/ 9904948 w 12200149"/>
              <a:gd name="connsiteY442" fmla="*/ 366924 h 2322673"/>
              <a:gd name="connsiteX443" fmla="*/ 10371690 w 12200149"/>
              <a:gd name="connsiteY443" fmla="*/ 201184 h 2322673"/>
              <a:gd name="connsiteX444" fmla="*/ 10364559 w 12200149"/>
              <a:gd name="connsiteY444" fmla="*/ 180959 h 2322673"/>
              <a:gd name="connsiteX445" fmla="*/ 10357428 w 12200149"/>
              <a:gd name="connsiteY445" fmla="*/ 196777 h 2322673"/>
              <a:gd name="connsiteX446" fmla="*/ 10364559 w 12200149"/>
              <a:gd name="connsiteY446" fmla="*/ 217003 h 2322673"/>
              <a:gd name="connsiteX447" fmla="*/ 10371690 w 12200149"/>
              <a:gd name="connsiteY447" fmla="*/ 201184 h 2322673"/>
              <a:gd name="connsiteX448" fmla="*/ 6584102 w 12200149"/>
              <a:gd name="connsiteY448" fmla="*/ 138258 h 2322673"/>
              <a:gd name="connsiteX449" fmla="*/ 6563727 w 12200149"/>
              <a:gd name="connsiteY449" fmla="*/ 138258 h 2322673"/>
              <a:gd name="connsiteX450" fmla="*/ 6573915 w 12200149"/>
              <a:gd name="connsiteY450" fmla="*/ 142368 h 2322673"/>
              <a:gd name="connsiteX451" fmla="*/ 6584102 w 12200149"/>
              <a:gd name="connsiteY451" fmla="*/ 138258 h 2322673"/>
              <a:gd name="connsiteX452" fmla="*/ 7464273 w 12200149"/>
              <a:gd name="connsiteY452" fmla="*/ 121958 h 2322673"/>
              <a:gd name="connsiteX453" fmla="*/ 7443898 w 12200149"/>
              <a:gd name="connsiteY453" fmla="*/ 121958 h 2322673"/>
              <a:gd name="connsiteX454" fmla="*/ 7454086 w 12200149"/>
              <a:gd name="connsiteY454" fmla="*/ 126069 h 2322673"/>
              <a:gd name="connsiteX455" fmla="*/ 7464273 w 12200149"/>
              <a:gd name="connsiteY455" fmla="*/ 121958 h 2322673"/>
              <a:gd name="connsiteX456" fmla="*/ 7594669 w 12200149"/>
              <a:gd name="connsiteY456" fmla="*/ 121958 h 2322673"/>
              <a:gd name="connsiteX457" fmla="*/ 7574294 w 12200149"/>
              <a:gd name="connsiteY457" fmla="*/ 121958 h 2322673"/>
              <a:gd name="connsiteX458" fmla="*/ 7584481 w 12200149"/>
              <a:gd name="connsiteY458" fmla="*/ 126069 h 2322673"/>
              <a:gd name="connsiteX459" fmla="*/ 7594669 w 12200149"/>
              <a:gd name="connsiteY459" fmla="*/ 121958 h 2322673"/>
              <a:gd name="connsiteX460" fmla="*/ 7714877 w 12200149"/>
              <a:gd name="connsiteY460" fmla="*/ 119206 h 2322673"/>
              <a:gd name="connsiteX461" fmla="*/ 7711283 w 12200149"/>
              <a:gd name="connsiteY461" fmla="*/ 111056 h 2322673"/>
              <a:gd name="connsiteX462" fmla="*/ 7702652 w 12200149"/>
              <a:gd name="connsiteY462" fmla="*/ 119206 h 2322673"/>
              <a:gd name="connsiteX463" fmla="*/ 7706246 w 12200149"/>
              <a:gd name="connsiteY463" fmla="*/ 127356 h 2322673"/>
              <a:gd name="connsiteX464" fmla="*/ 7714877 w 12200149"/>
              <a:gd name="connsiteY464" fmla="*/ 119206 h 2322673"/>
              <a:gd name="connsiteX465" fmla="*/ 9478705 w 12200149"/>
              <a:gd name="connsiteY465" fmla="*/ 69354 h 2322673"/>
              <a:gd name="connsiteX466" fmla="*/ 9458425 w 12200149"/>
              <a:gd name="connsiteY466" fmla="*/ 70572 h 2322673"/>
              <a:gd name="connsiteX467" fmla="*/ 9462899 w 12200149"/>
              <a:gd name="connsiteY467" fmla="*/ 80470 h 2322673"/>
              <a:gd name="connsiteX468" fmla="*/ 9478705 w 12200149"/>
              <a:gd name="connsiteY468" fmla="*/ 69354 h 2322673"/>
              <a:gd name="connsiteX469" fmla="*/ 9179791 w 12200149"/>
              <a:gd name="connsiteY469" fmla="*/ 72840 h 2322673"/>
              <a:gd name="connsiteX470" fmla="*/ 9151267 w 12200149"/>
              <a:gd name="connsiteY470" fmla="*/ 72840 h 2322673"/>
              <a:gd name="connsiteX471" fmla="*/ 9165529 w 12200149"/>
              <a:gd name="connsiteY471" fmla="*/ 76567 h 2322673"/>
              <a:gd name="connsiteX472" fmla="*/ 9179791 w 12200149"/>
              <a:gd name="connsiteY472" fmla="*/ 72840 h 2322673"/>
              <a:gd name="connsiteX473" fmla="*/ 9228521 w 12200149"/>
              <a:gd name="connsiteY473" fmla="*/ 73534 h 2322673"/>
              <a:gd name="connsiteX474" fmla="*/ 9212900 w 12200149"/>
              <a:gd name="connsiteY474" fmla="*/ 72890 h 2322673"/>
              <a:gd name="connsiteX475" fmla="*/ 9217824 w 12200149"/>
              <a:gd name="connsiteY475" fmla="*/ 77814 h 2322673"/>
              <a:gd name="connsiteX476" fmla="*/ 9228521 w 12200149"/>
              <a:gd name="connsiteY476" fmla="*/ 73534 h 2322673"/>
              <a:gd name="connsiteX477" fmla="*/ 9293983 w 12200149"/>
              <a:gd name="connsiteY477" fmla="*/ 72858 h 2322673"/>
              <a:gd name="connsiteX478" fmla="*/ 9261384 w 12200149"/>
              <a:gd name="connsiteY478" fmla="*/ 72693 h 2322673"/>
              <a:gd name="connsiteX479" fmla="*/ 9275551 w 12200149"/>
              <a:gd name="connsiteY479" fmla="*/ 76402 h 2322673"/>
              <a:gd name="connsiteX480" fmla="*/ 9293983 w 12200149"/>
              <a:gd name="connsiteY480" fmla="*/ 72858 h 2322673"/>
              <a:gd name="connsiteX481" fmla="*/ 9412059 w 12200149"/>
              <a:gd name="connsiteY481" fmla="*/ 72562 h 2322673"/>
              <a:gd name="connsiteX482" fmla="*/ 9359085 w 12200149"/>
              <a:gd name="connsiteY482" fmla="*/ 72562 h 2322673"/>
              <a:gd name="connsiteX483" fmla="*/ 9385572 w 12200149"/>
              <a:gd name="connsiteY483" fmla="*/ 75849 h 2322673"/>
              <a:gd name="connsiteX484" fmla="*/ 9412059 w 12200149"/>
              <a:gd name="connsiteY484" fmla="*/ 72562 h 2322673"/>
              <a:gd name="connsiteX485" fmla="*/ 9947904 w 12200149"/>
              <a:gd name="connsiteY485" fmla="*/ 2071067 h 2322673"/>
              <a:gd name="connsiteX486" fmla="*/ 9964203 w 12200149"/>
              <a:gd name="connsiteY486" fmla="*/ 2058842 h 2322673"/>
              <a:gd name="connsiteX487" fmla="*/ 9980503 w 12200149"/>
              <a:gd name="connsiteY487" fmla="*/ 2071067 h 2322673"/>
              <a:gd name="connsiteX488" fmla="*/ 9964203 w 12200149"/>
              <a:gd name="connsiteY488" fmla="*/ 2083292 h 2322673"/>
              <a:gd name="connsiteX489" fmla="*/ 9947904 w 12200149"/>
              <a:gd name="connsiteY489" fmla="*/ 2071067 h 2322673"/>
              <a:gd name="connsiteX490" fmla="*/ 9635872 w 12200149"/>
              <a:gd name="connsiteY490" fmla="*/ 1907088 h 2322673"/>
              <a:gd name="connsiteX491" fmla="*/ 9659185 w 12200149"/>
              <a:gd name="connsiteY491" fmla="*/ 1879548 h 2322673"/>
              <a:gd name="connsiteX492" fmla="*/ 9685603 w 12200149"/>
              <a:gd name="connsiteY492" fmla="*/ 1893810 h 2322673"/>
              <a:gd name="connsiteX493" fmla="*/ 9635872 w 12200149"/>
              <a:gd name="connsiteY493" fmla="*/ 1907088 h 2322673"/>
              <a:gd name="connsiteX494" fmla="*/ 11836300 w 12200149"/>
              <a:gd name="connsiteY494" fmla="*/ 700928 h 2322673"/>
              <a:gd name="connsiteX495" fmla="*/ 11856978 w 12200149"/>
              <a:gd name="connsiteY495" fmla="*/ 674909 h 2322673"/>
              <a:gd name="connsiteX496" fmla="*/ 11862786 w 12200149"/>
              <a:gd name="connsiteY496" fmla="*/ 704324 h 2322673"/>
              <a:gd name="connsiteX497" fmla="*/ 11836300 w 12200149"/>
              <a:gd name="connsiteY497" fmla="*/ 700928 h 2322673"/>
              <a:gd name="connsiteX498" fmla="*/ 11697380 w 12200149"/>
              <a:gd name="connsiteY498" fmla="*/ 472361 h 2322673"/>
              <a:gd name="connsiteX499" fmla="*/ 11718433 w 12200149"/>
              <a:gd name="connsiteY499" fmla="*/ 445125 h 2322673"/>
              <a:gd name="connsiteX500" fmla="*/ 11787281 w 12200149"/>
              <a:gd name="connsiteY500" fmla="*/ 439965 h 2322673"/>
              <a:gd name="connsiteX501" fmla="*/ 11832104 w 12200149"/>
              <a:gd name="connsiteY501" fmla="*/ 417624 h 2322673"/>
              <a:gd name="connsiteX502" fmla="*/ 11903497 w 12200149"/>
              <a:gd name="connsiteY502" fmla="*/ 408110 h 2322673"/>
              <a:gd name="connsiteX503" fmla="*/ 11935476 w 12200149"/>
              <a:gd name="connsiteY503" fmla="*/ 420746 h 2322673"/>
              <a:gd name="connsiteX504" fmla="*/ 11971275 w 12200149"/>
              <a:gd name="connsiteY504" fmla="*/ 456541 h 2322673"/>
              <a:gd name="connsiteX505" fmla="*/ 11894813 w 12200149"/>
              <a:gd name="connsiteY505" fmla="*/ 461495 h 2322673"/>
              <a:gd name="connsiteX506" fmla="*/ 11818267 w 12200149"/>
              <a:gd name="connsiteY506" fmla="*/ 469645 h 2322673"/>
              <a:gd name="connsiteX507" fmla="*/ 11697380 w 12200149"/>
              <a:gd name="connsiteY507" fmla="*/ 472361 h 2322673"/>
              <a:gd name="connsiteX508" fmla="*/ 12050535 w 12200149"/>
              <a:gd name="connsiteY508" fmla="*/ 432971 h 2322673"/>
              <a:gd name="connsiteX509" fmla="*/ 12062759 w 12200149"/>
              <a:gd name="connsiteY509" fmla="*/ 420746 h 2322673"/>
              <a:gd name="connsiteX510" fmla="*/ 12074984 w 12200149"/>
              <a:gd name="connsiteY510" fmla="*/ 432971 h 2322673"/>
              <a:gd name="connsiteX511" fmla="*/ 12062759 w 12200149"/>
              <a:gd name="connsiteY511" fmla="*/ 445195 h 2322673"/>
              <a:gd name="connsiteX512" fmla="*/ 12050535 w 12200149"/>
              <a:gd name="connsiteY512" fmla="*/ 432971 h 2322673"/>
              <a:gd name="connsiteX513" fmla="*/ 12148331 w 12200149"/>
              <a:gd name="connsiteY513" fmla="*/ 432971 h 2322673"/>
              <a:gd name="connsiteX514" fmla="*/ 12172781 w 12200149"/>
              <a:gd name="connsiteY514" fmla="*/ 420746 h 2322673"/>
              <a:gd name="connsiteX515" fmla="*/ 12197230 w 12200149"/>
              <a:gd name="connsiteY515" fmla="*/ 432971 h 2322673"/>
              <a:gd name="connsiteX516" fmla="*/ 12172781 w 12200149"/>
              <a:gd name="connsiteY516" fmla="*/ 445195 h 2322673"/>
              <a:gd name="connsiteX517" fmla="*/ 12148331 w 12200149"/>
              <a:gd name="connsiteY517" fmla="*/ 432971 h 2322673"/>
              <a:gd name="connsiteX518" fmla="*/ 111176 w 12200149"/>
              <a:gd name="connsiteY518" fmla="*/ 411759 h 2322673"/>
              <a:gd name="connsiteX519" fmla="*/ 234031 w 12200149"/>
              <a:gd name="connsiteY519" fmla="*/ 373613 h 2322673"/>
              <a:gd name="connsiteX520" fmla="*/ 331219 w 12200149"/>
              <a:gd name="connsiteY520" fmla="*/ 382954 h 2322673"/>
              <a:gd name="connsiteX521" fmla="*/ 291150 w 12200149"/>
              <a:gd name="connsiteY521" fmla="*/ 396297 h 2322673"/>
              <a:gd name="connsiteX522" fmla="*/ 248363 w 12200149"/>
              <a:gd name="connsiteY522" fmla="*/ 403206 h 2322673"/>
              <a:gd name="connsiteX523" fmla="*/ 111176 w 12200149"/>
              <a:gd name="connsiteY523" fmla="*/ 411759 h 2322673"/>
              <a:gd name="connsiteX524" fmla="*/ 9972353 w 12200149"/>
              <a:gd name="connsiteY524" fmla="*/ 41784 h 2322673"/>
              <a:gd name="connsiteX525" fmla="*/ 10013101 w 12200149"/>
              <a:gd name="connsiteY525" fmla="*/ 29559 h 2322673"/>
              <a:gd name="connsiteX526" fmla="*/ 10053850 w 12200149"/>
              <a:gd name="connsiteY526" fmla="*/ 41784 h 2322673"/>
              <a:gd name="connsiteX527" fmla="*/ 10013101 w 12200149"/>
              <a:gd name="connsiteY527" fmla="*/ 54008 h 2322673"/>
              <a:gd name="connsiteX528" fmla="*/ 9972353 w 12200149"/>
              <a:gd name="connsiteY528" fmla="*/ 41784 h 232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12200149" h="2322673">
                <a:moveTo>
                  <a:pt x="4528332" y="2312356"/>
                </a:moveTo>
                <a:cubicBezTo>
                  <a:pt x="4528332" y="2305077"/>
                  <a:pt x="4547496" y="2295185"/>
                  <a:pt x="4561597" y="2295185"/>
                </a:cubicBezTo>
                <a:cubicBezTo>
                  <a:pt x="4565713" y="2295185"/>
                  <a:pt x="4569080" y="2300686"/>
                  <a:pt x="4569080" y="2307409"/>
                </a:cubicBezTo>
                <a:cubicBezTo>
                  <a:pt x="4569080" y="2315016"/>
                  <a:pt x="4561383" y="2319634"/>
                  <a:pt x="4548706" y="2319634"/>
                </a:cubicBezTo>
                <a:cubicBezTo>
                  <a:pt x="4537500" y="2319634"/>
                  <a:pt x="4528332" y="2316359"/>
                  <a:pt x="4528332" y="2312356"/>
                </a:cubicBezTo>
                <a:close/>
                <a:moveTo>
                  <a:pt x="4601679" y="2313118"/>
                </a:moveTo>
                <a:cubicBezTo>
                  <a:pt x="4601679" y="2308333"/>
                  <a:pt x="4611482" y="2303256"/>
                  <a:pt x="4623462" y="2301838"/>
                </a:cubicBezTo>
                <a:cubicBezTo>
                  <a:pt x="4635443" y="2300420"/>
                  <a:pt x="4646683" y="2294880"/>
                  <a:pt x="4648439" y="2289528"/>
                </a:cubicBezTo>
                <a:cubicBezTo>
                  <a:pt x="4652967" y="2275728"/>
                  <a:pt x="4603237" y="2265032"/>
                  <a:pt x="4508619" y="2259456"/>
                </a:cubicBezTo>
                <a:cubicBezTo>
                  <a:pt x="4441550" y="2255503"/>
                  <a:pt x="4424653" y="2251752"/>
                  <a:pt x="4409408" y="2237430"/>
                </a:cubicBezTo>
                <a:cubicBezTo>
                  <a:pt x="4394643" y="2223559"/>
                  <a:pt x="4377724" y="2219418"/>
                  <a:pt x="4323300" y="2216352"/>
                </a:cubicBezTo>
                <a:cubicBezTo>
                  <a:pt x="4286047" y="2214254"/>
                  <a:pt x="4253677" y="2209609"/>
                  <a:pt x="4251367" y="2206030"/>
                </a:cubicBezTo>
                <a:cubicBezTo>
                  <a:pt x="4249056" y="2202452"/>
                  <a:pt x="4218744" y="2196896"/>
                  <a:pt x="4184005" y="2193685"/>
                </a:cubicBezTo>
                <a:cubicBezTo>
                  <a:pt x="4149267" y="2190475"/>
                  <a:pt x="4120845" y="2184364"/>
                  <a:pt x="4120845" y="2180106"/>
                </a:cubicBezTo>
                <a:cubicBezTo>
                  <a:pt x="4120845" y="2175800"/>
                  <a:pt x="4112824" y="2176658"/>
                  <a:pt x="4102765" y="2182042"/>
                </a:cubicBezTo>
                <a:cubicBezTo>
                  <a:pt x="4079877" y="2194290"/>
                  <a:pt x="3596656" y="2193235"/>
                  <a:pt x="3592470" y="2180927"/>
                </a:cubicBezTo>
                <a:cubicBezTo>
                  <a:pt x="3590976" y="2176533"/>
                  <a:pt x="3577224" y="2172939"/>
                  <a:pt x="3561909" y="2172939"/>
                </a:cubicBezTo>
                <a:cubicBezTo>
                  <a:pt x="3539497" y="2172939"/>
                  <a:pt x="3534064" y="2169758"/>
                  <a:pt x="3534064" y="2156639"/>
                </a:cubicBezTo>
                <a:cubicBezTo>
                  <a:pt x="3534064" y="2144792"/>
                  <a:pt x="3528631" y="2140340"/>
                  <a:pt x="3514171" y="2140340"/>
                </a:cubicBezTo>
                <a:cubicBezTo>
                  <a:pt x="3503230" y="2140340"/>
                  <a:pt x="3492011" y="2136672"/>
                  <a:pt x="3489241" y="2132190"/>
                </a:cubicBezTo>
                <a:cubicBezTo>
                  <a:pt x="3486470" y="2127708"/>
                  <a:pt x="3464466" y="2124040"/>
                  <a:pt x="3440342" y="2124040"/>
                </a:cubicBezTo>
                <a:cubicBezTo>
                  <a:pt x="3416218" y="2124040"/>
                  <a:pt x="3394214" y="2120373"/>
                  <a:pt x="3391444" y="2115891"/>
                </a:cubicBezTo>
                <a:cubicBezTo>
                  <a:pt x="3388674" y="2111408"/>
                  <a:pt x="3373917" y="2107741"/>
                  <a:pt x="3358651" y="2107741"/>
                </a:cubicBezTo>
                <a:cubicBezTo>
                  <a:pt x="3339235" y="2107741"/>
                  <a:pt x="3328273" y="2102843"/>
                  <a:pt x="3322171" y="2091441"/>
                </a:cubicBezTo>
                <a:cubicBezTo>
                  <a:pt x="3316024" y="2079957"/>
                  <a:pt x="3305107" y="2075142"/>
                  <a:pt x="3285211" y="2075142"/>
                </a:cubicBezTo>
                <a:cubicBezTo>
                  <a:pt x="3269680" y="2075142"/>
                  <a:pt x="3256973" y="2071188"/>
                  <a:pt x="3256973" y="2066355"/>
                </a:cubicBezTo>
                <a:cubicBezTo>
                  <a:pt x="3256973" y="2061501"/>
                  <a:pt x="3245118" y="2058383"/>
                  <a:pt x="3230487" y="2059390"/>
                </a:cubicBezTo>
                <a:cubicBezTo>
                  <a:pt x="3184930" y="2062524"/>
                  <a:pt x="3167326" y="2059237"/>
                  <a:pt x="3167326" y="2047595"/>
                </a:cubicBezTo>
                <a:cubicBezTo>
                  <a:pt x="3167326" y="2039012"/>
                  <a:pt x="3144752" y="2034937"/>
                  <a:pt x="3072051" y="2030394"/>
                </a:cubicBezTo>
                <a:cubicBezTo>
                  <a:pt x="3019650" y="2027120"/>
                  <a:pt x="2969223" y="2020607"/>
                  <a:pt x="2959992" y="2015920"/>
                </a:cubicBezTo>
                <a:cubicBezTo>
                  <a:pt x="2950761" y="2011234"/>
                  <a:pt x="2936510" y="2004098"/>
                  <a:pt x="2928324" y="2000064"/>
                </a:cubicBezTo>
                <a:cubicBezTo>
                  <a:pt x="2920138" y="1996030"/>
                  <a:pt x="2894466" y="1990597"/>
                  <a:pt x="2871276" y="1987992"/>
                </a:cubicBezTo>
                <a:cubicBezTo>
                  <a:pt x="2848086" y="1985386"/>
                  <a:pt x="2825445" y="1980420"/>
                  <a:pt x="2820963" y="1976954"/>
                </a:cubicBezTo>
                <a:cubicBezTo>
                  <a:pt x="2816480" y="1973489"/>
                  <a:pt x="2799060" y="1968084"/>
                  <a:pt x="2782251" y="1964943"/>
                </a:cubicBezTo>
                <a:cubicBezTo>
                  <a:pt x="2765442" y="1961802"/>
                  <a:pt x="2751690" y="1956495"/>
                  <a:pt x="2751690" y="1953150"/>
                </a:cubicBezTo>
                <a:cubicBezTo>
                  <a:pt x="2751690" y="1949805"/>
                  <a:pt x="2728983" y="1944695"/>
                  <a:pt x="2701229" y="1941794"/>
                </a:cubicBezTo>
                <a:cubicBezTo>
                  <a:pt x="2656825" y="1937153"/>
                  <a:pt x="2648044" y="1933214"/>
                  <a:pt x="2628064" y="1908975"/>
                </a:cubicBezTo>
                <a:cubicBezTo>
                  <a:pt x="2613356" y="1891132"/>
                  <a:pt x="2595249" y="1879534"/>
                  <a:pt x="2576653" y="1876045"/>
                </a:cubicBezTo>
                <a:cubicBezTo>
                  <a:pt x="2560864" y="1873083"/>
                  <a:pt x="2547946" y="1867159"/>
                  <a:pt x="2547946" y="1862880"/>
                </a:cubicBezTo>
                <a:cubicBezTo>
                  <a:pt x="2547946" y="1858600"/>
                  <a:pt x="2541039" y="1855099"/>
                  <a:pt x="2532598" y="1855099"/>
                </a:cubicBezTo>
                <a:cubicBezTo>
                  <a:pt x="2515341" y="1855099"/>
                  <a:pt x="2507478" y="1834193"/>
                  <a:pt x="2507309" y="1787864"/>
                </a:cubicBezTo>
                <a:cubicBezTo>
                  <a:pt x="2507244" y="1771055"/>
                  <a:pt x="2503999" y="1757302"/>
                  <a:pt x="2500090" y="1757302"/>
                </a:cubicBezTo>
                <a:cubicBezTo>
                  <a:pt x="2496180" y="1757302"/>
                  <a:pt x="2490692" y="1742982"/>
                  <a:pt x="2487893" y="1725479"/>
                </a:cubicBezTo>
                <a:cubicBezTo>
                  <a:pt x="2483229" y="1696311"/>
                  <a:pt x="2479620" y="1692571"/>
                  <a:pt x="2444651" y="1680655"/>
                </a:cubicBezTo>
                <a:cubicBezTo>
                  <a:pt x="2423666" y="1673505"/>
                  <a:pt x="2388814" y="1667655"/>
                  <a:pt x="2367201" y="1667655"/>
                </a:cubicBezTo>
                <a:cubicBezTo>
                  <a:pt x="2345587" y="1667655"/>
                  <a:pt x="2327904" y="1664213"/>
                  <a:pt x="2327904" y="1660005"/>
                </a:cubicBezTo>
                <a:cubicBezTo>
                  <a:pt x="2327904" y="1655797"/>
                  <a:pt x="2310484" y="1649834"/>
                  <a:pt x="2289192" y="1646752"/>
                </a:cubicBezTo>
                <a:cubicBezTo>
                  <a:pt x="2267901" y="1643671"/>
                  <a:pt x="2246285" y="1637818"/>
                  <a:pt x="2241157" y="1633746"/>
                </a:cubicBezTo>
                <a:cubicBezTo>
                  <a:pt x="2236029" y="1629675"/>
                  <a:pt x="2212191" y="1624290"/>
                  <a:pt x="2188184" y="1621780"/>
                </a:cubicBezTo>
                <a:cubicBezTo>
                  <a:pt x="2164177" y="1619270"/>
                  <a:pt x="2132978" y="1612062"/>
                  <a:pt x="2118854" y="1605762"/>
                </a:cubicBezTo>
                <a:cubicBezTo>
                  <a:pt x="2104729" y="1599462"/>
                  <a:pt x="2089143" y="1594308"/>
                  <a:pt x="2084217" y="1594308"/>
                </a:cubicBezTo>
                <a:cubicBezTo>
                  <a:pt x="2079292" y="1594308"/>
                  <a:pt x="2075262" y="1590640"/>
                  <a:pt x="2075262" y="1586158"/>
                </a:cubicBezTo>
                <a:cubicBezTo>
                  <a:pt x="2075262" y="1581676"/>
                  <a:pt x="2066093" y="1578008"/>
                  <a:pt x="2054888" y="1578008"/>
                </a:cubicBezTo>
                <a:cubicBezTo>
                  <a:pt x="2043682" y="1578008"/>
                  <a:pt x="2034513" y="1574873"/>
                  <a:pt x="2034513" y="1571041"/>
                </a:cubicBezTo>
                <a:cubicBezTo>
                  <a:pt x="2034513" y="1567208"/>
                  <a:pt x="2008850" y="1561921"/>
                  <a:pt x="1977485" y="1559292"/>
                </a:cubicBezTo>
                <a:cubicBezTo>
                  <a:pt x="1946119" y="1556662"/>
                  <a:pt x="1912296" y="1548795"/>
                  <a:pt x="1902324" y="1541810"/>
                </a:cubicBezTo>
                <a:cubicBezTo>
                  <a:pt x="1892047" y="1534612"/>
                  <a:pt x="1867323" y="1529110"/>
                  <a:pt x="1845256" y="1529110"/>
                </a:cubicBezTo>
                <a:cubicBezTo>
                  <a:pt x="1823842" y="1529110"/>
                  <a:pt x="1806321" y="1525859"/>
                  <a:pt x="1806321" y="1521885"/>
                </a:cubicBezTo>
                <a:cubicBezTo>
                  <a:pt x="1806321" y="1517912"/>
                  <a:pt x="1789818" y="1512186"/>
                  <a:pt x="1769647" y="1509162"/>
                </a:cubicBezTo>
                <a:cubicBezTo>
                  <a:pt x="1749476" y="1506137"/>
                  <a:pt x="1732973" y="1500219"/>
                  <a:pt x="1732973" y="1496012"/>
                </a:cubicBezTo>
                <a:cubicBezTo>
                  <a:pt x="1732973" y="1491804"/>
                  <a:pt x="1722233" y="1488361"/>
                  <a:pt x="1709106" y="1488361"/>
                </a:cubicBezTo>
                <a:cubicBezTo>
                  <a:pt x="1695979" y="1488361"/>
                  <a:pt x="1679738" y="1482860"/>
                  <a:pt x="1673014" y="1476137"/>
                </a:cubicBezTo>
                <a:cubicBezTo>
                  <a:pt x="1666291" y="1469413"/>
                  <a:pt x="1652276" y="1463795"/>
                  <a:pt x="1641871" y="1463653"/>
                </a:cubicBezTo>
                <a:cubicBezTo>
                  <a:pt x="1631465" y="1463510"/>
                  <a:pt x="1615833" y="1458009"/>
                  <a:pt x="1607132" y="1451428"/>
                </a:cubicBezTo>
                <a:cubicBezTo>
                  <a:pt x="1598431" y="1444847"/>
                  <a:pt x="1577344" y="1439463"/>
                  <a:pt x="1560271" y="1439463"/>
                </a:cubicBezTo>
                <a:cubicBezTo>
                  <a:pt x="1543198" y="1439463"/>
                  <a:pt x="1529230" y="1435962"/>
                  <a:pt x="1529230" y="1431682"/>
                </a:cubicBezTo>
                <a:cubicBezTo>
                  <a:pt x="1529230" y="1427403"/>
                  <a:pt x="1515477" y="1421382"/>
                  <a:pt x="1498668" y="1418301"/>
                </a:cubicBezTo>
                <a:cubicBezTo>
                  <a:pt x="1481860" y="1415221"/>
                  <a:pt x="1460873" y="1407720"/>
                  <a:pt x="1452031" y="1401633"/>
                </a:cubicBezTo>
                <a:cubicBezTo>
                  <a:pt x="1443190" y="1395545"/>
                  <a:pt x="1422103" y="1390564"/>
                  <a:pt x="1405171" y="1390564"/>
                </a:cubicBezTo>
                <a:cubicBezTo>
                  <a:pt x="1388238" y="1390564"/>
                  <a:pt x="1374385" y="1387063"/>
                  <a:pt x="1374385" y="1382784"/>
                </a:cubicBezTo>
                <a:cubicBezTo>
                  <a:pt x="1374385" y="1378505"/>
                  <a:pt x="1361509" y="1372588"/>
                  <a:pt x="1345771" y="1369636"/>
                </a:cubicBezTo>
                <a:cubicBezTo>
                  <a:pt x="1330033" y="1366683"/>
                  <a:pt x="1315147" y="1361016"/>
                  <a:pt x="1312691" y="1357042"/>
                </a:cubicBezTo>
                <a:cubicBezTo>
                  <a:pt x="1310235" y="1353067"/>
                  <a:pt x="1297737" y="1349816"/>
                  <a:pt x="1284917" y="1349816"/>
                </a:cubicBezTo>
                <a:cubicBezTo>
                  <a:pt x="1261665" y="1349816"/>
                  <a:pt x="1211539" y="1326438"/>
                  <a:pt x="1211442" y="1315549"/>
                </a:cubicBezTo>
                <a:cubicBezTo>
                  <a:pt x="1211417" y="1312390"/>
                  <a:pt x="1197638" y="1307542"/>
                  <a:pt x="1180829" y="1304775"/>
                </a:cubicBezTo>
                <a:cubicBezTo>
                  <a:pt x="1164020" y="1302008"/>
                  <a:pt x="1142933" y="1296417"/>
                  <a:pt x="1133968" y="1292349"/>
                </a:cubicBezTo>
                <a:cubicBezTo>
                  <a:pt x="1125003" y="1288282"/>
                  <a:pt x="1107583" y="1281302"/>
                  <a:pt x="1095257" y="1276838"/>
                </a:cubicBezTo>
                <a:cubicBezTo>
                  <a:pt x="1082930" y="1272374"/>
                  <a:pt x="1072845" y="1264964"/>
                  <a:pt x="1072845" y="1260370"/>
                </a:cubicBezTo>
                <a:cubicBezTo>
                  <a:pt x="1072845" y="1255777"/>
                  <a:pt x="1063627" y="1252019"/>
                  <a:pt x="1052360" y="1252019"/>
                </a:cubicBezTo>
                <a:cubicBezTo>
                  <a:pt x="1034394" y="1252019"/>
                  <a:pt x="1003361" y="1239583"/>
                  <a:pt x="991347" y="1227570"/>
                </a:cubicBezTo>
                <a:cubicBezTo>
                  <a:pt x="979071" y="1215293"/>
                  <a:pt x="933746" y="1186821"/>
                  <a:pt x="926480" y="1186821"/>
                </a:cubicBezTo>
                <a:cubicBezTo>
                  <a:pt x="921816" y="1186821"/>
                  <a:pt x="918000" y="1183154"/>
                  <a:pt x="918000" y="1178671"/>
                </a:cubicBezTo>
                <a:cubicBezTo>
                  <a:pt x="918000" y="1174189"/>
                  <a:pt x="913900" y="1170522"/>
                  <a:pt x="908889" y="1170522"/>
                </a:cubicBezTo>
                <a:cubicBezTo>
                  <a:pt x="903877" y="1170522"/>
                  <a:pt x="887772" y="1160436"/>
                  <a:pt x="873099" y="1148110"/>
                </a:cubicBezTo>
                <a:cubicBezTo>
                  <a:pt x="824215" y="1107044"/>
                  <a:pt x="808857" y="1097174"/>
                  <a:pt x="793840" y="1097174"/>
                </a:cubicBezTo>
                <a:cubicBezTo>
                  <a:pt x="785647" y="1097174"/>
                  <a:pt x="776832" y="1091673"/>
                  <a:pt x="774252" y="1084949"/>
                </a:cubicBezTo>
                <a:cubicBezTo>
                  <a:pt x="771672" y="1078226"/>
                  <a:pt x="764277" y="1072725"/>
                  <a:pt x="757819" y="1072725"/>
                </a:cubicBezTo>
                <a:cubicBezTo>
                  <a:pt x="751361" y="1072725"/>
                  <a:pt x="737974" y="1064473"/>
                  <a:pt x="728071" y="1054388"/>
                </a:cubicBezTo>
                <a:cubicBezTo>
                  <a:pt x="707576" y="1033517"/>
                  <a:pt x="683879" y="1017337"/>
                  <a:pt x="663885" y="1010562"/>
                </a:cubicBezTo>
                <a:cubicBezTo>
                  <a:pt x="656350" y="1008009"/>
                  <a:pt x="648214" y="1000781"/>
                  <a:pt x="645803" y="994499"/>
                </a:cubicBezTo>
                <a:cubicBezTo>
                  <a:pt x="643393" y="988217"/>
                  <a:pt x="636253" y="983078"/>
                  <a:pt x="629938" y="983078"/>
                </a:cubicBezTo>
                <a:cubicBezTo>
                  <a:pt x="623623" y="983078"/>
                  <a:pt x="613890" y="977577"/>
                  <a:pt x="608310" y="970853"/>
                </a:cubicBezTo>
                <a:cubicBezTo>
                  <a:pt x="602730" y="964130"/>
                  <a:pt x="587828" y="958629"/>
                  <a:pt x="575194" y="958629"/>
                </a:cubicBezTo>
                <a:cubicBezTo>
                  <a:pt x="562561" y="958629"/>
                  <a:pt x="550023" y="955068"/>
                  <a:pt x="547333" y="950715"/>
                </a:cubicBezTo>
                <a:cubicBezTo>
                  <a:pt x="544643" y="946363"/>
                  <a:pt x="524256" y="940389"/>
                  <a:pt x="502029" y="937441"/>
                </a:cubicBezTo>
                <a:cubicBezTo>
                  <a:pt x="479801" y="934492"/>
                  <a:pt x="461615" y="928885"/>
                  <a:pt x="461615" y="924980"/>
                </a:cubicBezTo>
                <a:cubicBezTo>
                  <a:pt x="461615" y="915244"/>
                  <a:pt x="431153" y="915979"/>
                  <a:pt x="425044" y="925863"/>
                </a:cubicBezTo>
                <a:cubicBezTo>
                  <a:pt x="421999" y="930790"/>
                  <a:pt x="414796" y="931018"/>
                  <a:pt x="406226" y="926458"/>
                </a:cubicBezTo>
                <a:cubicBezTo>
                  <a:pt x="370492" y="907443"/>
                  <a:pt x="351909" y="902956"/>
                  <a:pt x="282321" y="896541"/>
                </a:cubicBezTo>
                <a:cubicBezTo>
                  <a:pt x="253185" y="893856"/>
                  <a:pt x="225863" y="888390"/>
                  <a:pt x="221605" y="884395"/>
                </a:cubicBezTo>
                <a:cubicBezTo>
                  <a:pt x="217347" y="880400"/>
                  <a:pt x="197176" y="877081"/>
                  <a:pt x="176782" y="877020"/>
                </a:cubicBezTo>
                <a:cubicBezTo>
                  <a:pt x="104338" y="876802"/>
                  <a:pt x="104091" y="876527"/>
                  <a:pt x="108927" y="801010"/>
                </a:cubicBezTo>
                <a:cubicBezTo>
                  <a:pt x="111269" y="764436"/>
                  <a:pt x="116400" y="731027"/>
                  <a:pt x="120330" y="726769"/>
                </a:cubicBezTo>
                <a:cubicBezTo>
                  <a:pt x="130166" y="716111"/>
                  <a:pt x="129362" y="673388"/>
                  <a:pt x="119326" y="673388"/>
                </a:cubicBezTo>
                <a:cubicBezTo>
                  <a:pt x="114844" y="673388"/>
                  <a:pt x="111176" y="667887"/>
                  <a:pt x="111176" y="661163"/>
                </a:cubicBezTo>
                <a:cubicBezTo>
                  <a:pt x="111176" y="654440"/>
                  <a:pt x="108216" y="648939"/>
                  <a:pt x="104598" y="648939"/>
                </a:cubicBezTo>
                <a:cubicBezTo>
                  <a:pt x="88351" y="648939"/>
                  <a:pt x="45978" y="604354"/>
                  <a:pt x="45978" y="587259"/>
                </a:cubicBezTo>
                <a:cubicBezTo>
                  <a:pt x="45978" y="577047"/>
                  <a:pt x="36810" y="557796"/>
                  <a:pt x="25604" y="544478"/>
                </a:cubicBezTo>
                <a:cubicBezTo>
                  <a:pt x="13443" y="530026"/>
                  <a:pt x="5230" y="510062"/>
                  <a:pt x="5230" y="494955"/>
                </a:cubicBezTo>
                <a:cubicBezTo>
                  <a:pt x="5230" y="469742"/>
                  <a:pt x="5401" y="469645"/>
                  <a:pt x="49572" y="469645"/>
                </a:cubicBezTo>
                <a:cubicBezTo>
                  <a:pt x="73961" y="469645"/>
                  <a:pt x="96181" y="473312"/>
                  <a:pt x="98952" y="477794"/>
                </a:cubicBezTo>
                <a:cubicBezTo>
                  <a:pt x="105507" y="488400"/>
                  <a:pt x="173894" y="488400"/>
                  <a:pt x="180449" y="477794"/>
                </a:cubicBezTo>
                <a:cubicBezTo>
                  <a:pt x="183237" y="473283"/>
                  <a:pt x="220747" y="469589"/>
                  <a:pt x="264465" y="469520"/>
                </a:cubicBezTo>
                <a:cubicBezTo>
                  <a:pt x="307903" y="469451"/>
                  <a:pt x="348524" y="466177"/>
                  <a:pt x="354734" y="462245"/>
                </a:cubicBezTo>
                <a:cubicBezTo>
                  <a:pt x="367298" y="454288"/>
                  <a:pt x="361108" y="412596"/>
                  <a:pt x="347363" y="412596"/>
                </a:cubicBezTo>
                <a:cubicBezTo>
                  <a:pt x="342966" y="412596"/>
                  <a:pt x="339369" y="405262"/>
                  <a:pt x="339369" y="396297"/>
                </a:cubicBezTo>
                <a:cubicBezTo>
                  <a:pt x="339369" y="382714"/>
                  <a:pt x="344802" y="379998"/>
                  <a:pt x="371968" y="379998"/>
                </a:cubicBezTo>
                <a:cubicBezTo>
                  <a:pt x="389897" y="379998"/>
                  <a:pt x="404567" y="383134"/>
                  <a:pt x="404567" y="386968"/>
                </a:cubicBezTo>
                <a:cubicBezTo>
                  <a:pt x="404567" y="390801"/>
                  <a:pt x="458661" y="396540"/>
                  <a:pt x="524775" y="399721"/>
                </a:cubicBezTo>
                <a:cubicBezTo>
                  <a:pt x="590890" y="402902"/>
                  <a:pt x="648468" y="408934"/>
                  <a:pt x="652726" y="413125"/>
                </a:cubicBezTo>
                <a:cubicBezTo>
                  <a:pt x="656984" y="417317"/>
                  <a:pt x="670003" y="420746"/>
                  <a:pt x="681658" y="420746"/>
                </a:cubicBezTo>
                <a:cubicBezTo>
                  <a:pt x="693312" y="420746"/>
                  <a:pt x="706331" y="424148"/>
                  <a:pt x="710589" y="428306"/>
                </a:cubicBezTo>
                <a:cubicBezTo>
                  <a:pt x="714847" y="432464"/>
                  <a:pt x="758673" y="438246"/>
                  <a:pt x="807978" y="441154"/>
                </a:cubicBezTo>
                <a:cubicBezTo>
                  <a:pt x="857284" y="444063"/>
                  <a:pt x="903127" y="448420"/>
                  <a:pt x="909850" y="450837"/>
                </a:cubicBezTo>
                <a:cubicBezTo>
                  <a:pt x="936666" y="460475"/>
                  <a:pt x="980120" y="460996"/>
                  <a:pt x="997624" y="451890"/>
                </a:cubicBezTo>
                <a:cubicBezTo>
                  <a:pt x="1011838" y="444495"/>
                  <a:pt x="1018354" y="444493"/>
                  <a:pt x="1025741" y="451880"/>
                </a:cubicBezTo>
                <a:cubicBezTo>
                  <a:pt x="1031029" y="457168"/>
                  <a:pt x="1051126" y="461495"/>
                  <a:pt x="1070400" y="461495"/>
                </a:cubicBezTo>
                <a:cubicBezTo>
                  <a:pt x="1101324" y="461495"/>
                  <a:pt x="1105438" y="459339"/>
                  <a:pt x="1105392" y="443158"/>
                </a:cubicBezTo>
                <a:cubicBezTo>
                  <a:pt x="1105335" y="421614"/>
                  <a:pt x="1066559" y="396323"/>
                  <a:pt x="1033473" y="396247"/>
                </a:cubicBezTo>
                <a:cubicBezTo>
                  <a:pt x="1021510" y="396219"/>
                  <a:pt x="1001217" y="390718"/>
                  <a:pt x="988378" y="384022"/>
                </a:cubicBezTo>
                <a:cubicBezTo>
                  <a:pt x="975540" y="377326"/>
                  <a:pt x="958569" y="371848"/>
                  <a:pt x="950665" y="371848"/>
                </a:cubicBezTo>
                <a:cubicBezTo>
                  <a:pt x="942762" y="371848"/>
                  <a:pt x="931730" y="366347"/>
                  <a:pt x="926150" y="359623"/>
                </a:cubicBezTo>
                <a:cubicBezTo>
                  <a:pt x="918953" y="350952"/>
                  <a:pt x="899909" y="347399"/>
                  <a:pt x="860633" y="347399"/>
                </a:cubicBezTo>
                <a:cubicBezTo>
                  <a:pt x="825539" y="347399"/>
                  <a:pt x="804096" y="343900"/>
                  <a:pt x="802077" y="337845"/>
                </a:cubicBezTo>
                <a:cubicBezTo>
                  <a:pt x="800268" y="332416"/>
                  <a:pt x="776225" y="326684"/>
                  <a:pt x="746388" y="324569"/>
                </a:cubicBezTo>
                <a:cubicBezTo>
                  <a:pt x="690775" y="320627"/>
                  <a:pt x="681944" y="314830"/>
                  <a:pt x="681846" y="282201"/>
                </a:cubicBezTo>
                <a:cubicBezTo>
                  <a:pt x="681805" y="268005"/>
                  <a:pt x="688436" y="258737"/>
                  <a:pt x="703720" y="251639"/>
                </a:cubicBezTo>
                <a:cubicBezTo>
                  <a:pt x="730849" y="239040"/>
                  <a:pt x="768923" y="238383"/>
                  <a:pt x="772944" y="250445"/>
                </a:cubicBezTo>
                <a:cubicBezTo>
                  <a:pt x="774921" y="256376"/>
                  <a:pt x="829267" y="260948"/>
                  <a:pt x="932543" y="263872"/>
                </a:cubicBezTo>
                <a:cubicBezTo>
                  <a:pt x="1018674" y="266310"/>
                  <a:pt x="1089144" y="271431"/>
                  <a:pt x="1089144" y="275253"/>
                </a:cubicBezTo>
                <a:cubicBezTo>
                  <a:pt x="1089144" y="284302"/>
                  <a:pt x="1217255" y="284342"/>
                  <a:pt x="1222847" y="275294"/>
                </a:cubicBezTo>
                <a:cubicBezTo>
                  <a:pt x="1225194" y="271496"/>
                  <a:pt x="1313465" y="265785"/>
                  <a:pt x="1419004" y="262604"/>
                </a:cubicBezTo>
                <a:cubicBezTo>
                  <a:pt x="1607966" y="256908"/>
                  <a:pt x="1611224" y="256513"/>
                  <a:pt x="1632587" y="236715"/>
                </a:cubicBezTo>
                <a:cubicBezTo>
                  <a:pt x="1644518" y="225657"/>
                  <a:pt x="1662818" y="214467"/>
                  <a:pt x="1673252" y="211848"/>
                </a:cubicBezTo>
                <a:cubicBezTo>
                  <a:pt x="1683687" y="209229"/>
                  <a:pt x="1692224" y="203816"/>
                  <a:pt x="1692224" y="199820"/>
                </a:cubicBezTo>
                <a:cubicBezTo>
                  <a:pt x="1692224" y="195823"/>
                  <a:pt x="1699343" y="192554"/>
                  <a:pt x="1708043" y="192554"/>
                </a:cubicBezTo>
                <a:cubicBezTo>
                  <a:pt x="1716743" y="192554"/>
                  <a:pt x="1726128" y="188886"/>
                  <a:pt x="1728898" y="184404"/>
                </a:cubicBezTo>
                <a:cubicBezTo>
                  <a:pt x="1731669" y="179922"/>
                  <a:pt x="1741053" y="176254"/>
                  <a:pt x="1749754" y="176254"/>
                </a:cubicBezTo>
                <a:cubicBezTo>
                  <a:pt x="1758454" y="176254"/>
                  <a:pt x="1765572" y="171320"/>
                  <a:pt x="1765572" y="165289"/>
                </a:cubicBezTo>
                <a:cubicBezTo>
                  <a:pt x="1765572" y="148845"/>
                  <a:pt x="1904714" y="144839"/>
                  <a:pt x="2435888" y="145991"/>
                </a:cubicBezTo>
                <a:cubicBezTo>
                  <a:pt x="2808538" y="146799"/>
                  <a:pt x="2898385" y="149044"/>
                  <a:pt x="2898385" y="157549"/>
                </a:cubicBezTo>
                <a:cubicBezTo>
                  <a:pt x="2898385" y="169758"/>
                  <a:pt x="2928283" y="172039"/>
                  <a:pt x="2932342" y="160140"/>
                </a:cubicBezTo>
                <a:cubicBezTo>
                  <a:pt x="2933836" y="155760"/>
                  <a:pt x="2967272" y="149708"/>
                  <a:pt x="3006644" y="146692"/>
                </a:cubicBezTo>
                <a:cubicBezTo>
                  <a:pt x="3046016" y="143676"/>
                  <a:pt x="3080156" y="138092"/>
                  <a:pt x="3082510" y="134282"/>
                </a:cubicBezTo>
                <a:cubicBezTo>
                  <a:pt x="3088477" y="124627"/>
                  <a:pt x="3132673" y="125588"/>
                  <a:pt x="3138802" y="135506"/>
                </a:cubicBezTo>
                <a:cubicBezTo>
                  <a:pt x="3145360" y="146117"/>
                  <a:pt x="3183626" y="146117"/>
                  <a:pt x="3183626" y="135506"/>
                </a:cubicBezTo>
                <a:cubicBezTo>
                  <a:pt x="3183626" y="131023"/>
                  <a:pt x="3192578" y="127356"/>
                  <a:pt x="3203519" y="127356"/>
                </a:cubicBezTo>
                <a:cubicBezTo>
                  <a:pt x="3214460" y="127356"/>
                  <a:pt x="3225679" y="131023"/>
                  <a:pt x="3228449" y="135506"/>
                </a:cubicBezTo>
                <a:cubicBezTo>
                  <a:pt x="3231219" y="139988"/>
                  <a:pt x="3253440" y="143655"/>
                  <a:pt x="3277829" y="143655"/>
                </a:cubicBezTo>
                <a:cubicBezTo>
                  <a:pt x="3302217" y="143655"/>
                  <a:pt x="3322171" y="139988"/>
                  <a:pt x="3322171" y="135506"/>
                </a:cubicBezTo>
                <a:cubicBezTo>
                  <a:pt x="3322171" y="123988"/>
                  <a:pt x="3368106" y="125367"/>
                  <a:pt x="3387480" y="137466"/>
                </a:cubicBezTo>
                <a:cubicBezTo>
                  <a:pt x="3400589" y="145653"/>
                  <a:pt x="3407157" y="145351"/>
                  <a:pt x="3422005" y="135881"/>
                </a:cubicBezTo>
                <a:cubicBezTo>
                  <a:pt x="3437039" y="126292"/>
                  <a:pt x="3499020" y="123902"/>
                  <a:pt x="3766024" y="122617"/>
                </a:cubicBezTo>
                <a:cubicBezTo>
                  <a:pt x="3996686" y="121506"/>
                  <a:pt x="4092589" y="118402"/>
                  <a:pt x="4094730" y="111978"/>
                </a:cubicBezTo>
                <a:cubicBezTo>
                  <a:pt x="4098489" y="100702"/>
                  <a:pt x="4120845" y="99913"/>
                  <a:pt x="4120845" y="111056"/>
                </a:cubicBezTo>
                <a:cubicBezTo>
                  <a:pt x="4120845" y="121809"/>
                  <a:pt x="4256820" y="121809"/>
                  <a:pt x="4263465" y="111056"/>
                </a:cubicBezTo>
                <a:cubicBezTo>
                  <a:pt x="4270850" y="99108"/>
                  <a:pt x="4411081" y="100815"/>
                  <a:pt x="4430894" y="113094"/>
                </a:cubicBezTo>
                <a:cubicBezTo>
                  <a:pt x="4443373" y="120827"/>
                  <a:pt x="4448766" y="120978"/>
                  <a:pt x="4453289" y="113720"/>
                </a:cubicBezTo>
                <a:cubicBezTo>
                  <a:pt x="4459768" y="103323"/>
                  <a:pt x="4678309" y="89198"/>
                  <a:pt x="4948043" y="81744"/>
                </a:cubicBezTo>
                <a:cubicBezTo>
                  <a:pt x="5033208" y="79390"/>
                  <a:pt x="5104110" y="74021"/>
                  <a:pt x="5105604" y="69811"/>
                </a:cubicBezTo>
                <a:cubicBezTo>
                  <a:pt x="5109071" y="60045"/>
                  <a:pt x="5147711" y="59717"/>
                  <a:pt x="5147711" y="69454"/>
                </a:cubicBezTo>
                <a:cubicBezTo>
                  <a:pt x="5147711" y="73467"/>
                  <a:pt x="5169716" y="76543"/>
                  <a:pt x="5196610" y="76289"/>
                </a:cubicBezTo>
                <a:cubicBezTo>
                  <a:pt x="5223504" y="76036"/>
                  <a:pt x="5245508" y="73225"/>
                  <a:pt x="5245508" y="70043"/>
                </a:cubicBezTo>
                <a:cubicBezTo>
                  <a:pt x="5245508" y="66861"/>
                  <a:pt x="5282146" y="61660"/>
                  <a:pt x="5326924" y="58485"/>
                </a:cubicBezTo>
                <a:cubicBezTo>
                  <a:pt x="5371704" y="55311"/>
                  <a:pt x="5410428" y="49337"/>
                  <a:pt x="5412978" y="45211"/>
                </a:cubicBezTo>
                <a:cubicBezTo>
                  <a:pt x="5419214" y="35121"/>
                  <a:pt x="5463301" y="35625"/>
                  <a:pt x="5469626" y="45858"/>
                </a:cubicBezTo>
                <a:cubicBezTo>
                  <a:pt x="5476189" y="56477"/>
                  <a:pt x="5522599" y="56477"/>
                  <a:pt x="5522599" y="45858"/>
                </a:cubicBezTo>
                <a:cubicBezTo>
                  <a:pt x="5522599" y="41376"/>
                  <a:pt x="5533601" y="37709"/>
                  <a:pt x="5547048" y="37709"/>
                </a:cubicBezTo>
                <a:cubicBezTo>
                  <a:pt x="5560495" y="37709"/>
                  <a:pt x="5571497" y="41376"/>
                  <a:pt x="5571497" y="45858"/>
                </a:cubicBezTo>
                <a:cubicBezTo>
                  <a:pt x="5571497" y="50341"/>
                  <a:pt x="5589834" y="54008"/>
                  <a:pt x="5612246" y="54008"/>
                </a:cubicBezTo>
                <a:cubicBezTo>
                  <a:pt x="5634658" y="54008"/>
                  <a:pt x="5652995" y="50341"/>
                  <a:pt x="5652995" y="45858"/>
                </a:cubicBezTo>
                <a:cubicBezTo>
                  <a:pt x="5652995" y="41376"/>
                  <a:pt x="5665831" y="37709"/>
                  <a:pt x="5681519" y="37709"/>
                </a:cubicBezTo>
                <a:cubicBezTo>
                  <a:pt x="5697207" y="37709"/>
                  <a:pt x="5710043" y="41376"/>
                  <a:pt x="5710043" y="45858"/>
                </a:cubicBezTo>
                <a:cubicBezTo>
                  <a:pt x="5710043" y="56487"/>
                  <a:pt x="5772747" y="56487"/>
                  <a:pt x="5779316" y="45858"/>
                </a:cubicBezTo>
                <a:cubicBezTo>
                  <a:pt x="5782086" y="41376"/>
                  <a:pt x="5803491" y="37709"/>
                  <a:pt x="5826881" y="37709"/>
                </a:cubicBezTo>
                <a:cubicBezTo>
                  <a:pt x="5853600" y="37709"/>
                  <a:pt x="5876712" y="32595"/>
                  <a:pt x="5889050" y="23953"/>
                </a:cubicBezTo>
                <a:cubicBezTo>
                  <a:pt x="5902979" y="14197"/>
                  <a:pt x="5909629" y="13012"/>
                  <a:pt x="5911917" y="19878"/>
                </a:cubicBezTo>
                <a:cubicBezTo>
                  <a:pt x="5916433" y="33424"/>
                  <a:pt x="6102344" y="33335"/>
                  <a:pt x="6115899" y="19779"/>
                </a:cubicBezTo>
                <a:cubicBezTo>
                  <a:pt x="6123506" y="12173"/>
                  <a:pt x="6127852" y="12173"/>
                  <a:pt x="6135459" y="19779"/>
                </a:cubicBezTo>
                <a:cubicBezTo>
                  <a:pt x="6147762" y="32082"/>
                  <a:pt x="6265723" y="32950"/>
                  <a:pt x="6277847" y="20827"/>
                </a:cubicBezTo>
                <a:cubicBezTo>
                  <a:pt x="6290658" y="8016"/>
                  <a:pt x="6429785" y="9652"/>
                  <a:pt x="6451095" y="22865"/>
                </a:cubicBezTo>
                <a:cubicBezTo>
                  <a:pt x="6465158" y="31583"/>
                  <a:pt x="6469702" y="31648"/>
                  <a:pt x="6474959" y="23205"/>
                </a:cubicBezTo>
                <a:cubicBezTo>
                  <a:pt x="6484333" y="8152"/>
                  <a:pt x="6974339" y="4427"/>
                  <a:pt x="6979346" y="19372"/>
                </a:cubicBezTo>
                <a:cubicBezTo>
                  <a:pt x="6981224" y="24975"/>
                  <a:pt x="6989483" y="29559"/>
                  <a:pt x="6997701" y="29559"/>
                </a:cubicBezTo>
                <a:cubicBezTo>
                  <a:pt x="7005918" y="29559"/>
                  <a:pt x="7014170" y="24975"/>
                  <a:pt x="7016038" y="19372"/>
                </a:cubicBezTo>
                <a:cubicBezTo>
                  <a:pt x="7018695" y="11400"/>
                  <a:pt x="7128294" y="8726"/>
                  <a:pt x="7519962" y="7077"/>
                </a:cubicBezTo>
                <a:cubicBezTo>
                  <a:pt x="8804934" y="1667"/>
                  <a:pt x="9851603" y="8544"/>
                  <a:pt x="9856898" y="22433"/>
                </a:cubicBezTo>
                <a:cubicBezTo>
                  <a:pt x="9858393" y="26352"/>
                  <a:pt x="9868478" y="29559"/>
                  <a:pt x="9879309" y="29559"/>
                </a:cubicBezTo>
                <a:cubicBezTo>
                  <a:pt x="9891400" y="29559"/>
                  <a:pt x="9899005" y="34288"/>
                  <a:pt x="9899005" y="41807"/>
                </a:cubicBezTo>
                <a:cubicBezTo>
                  <a:pt x="9899005" y="52422"/>
                  <a:pt x="9875374" y="53649"/>
                  <a:pt x="9721748" y="51013"/>
                </a:cubicBezTo>
                <a:cubicBezTo>
                  <a:pt x="9520209" y="47556"/>
                  <a:pt x="9499668" y="49435"/>
                  <a:pt x="9499668" y="71326"/>
                </a:cubicBezTo>
                <a:cubicBezTo>
                  <a:pt x="9499668" y="81174"/>
                  <a:pt x="9493873" y="86607"/>
                  <a:pt x="9483369" y="86607"/>
                </a:cubicBezTo>
                <a:cubicBezTo>
                  <a:pt x="9474404" y="86607"/>
                  <a:pt x="9467069" y="90251"/>
                  <a:pt x="9467069" y="94706"/>
                </a:cubicBezTo>
                <a:cubicBezTo>
                  <a:pt x="9467069" y="103504"/>
                  <a:pt x="9444471" y="102059"/>
                  <a:pt x="9428769" y="92256"/>
                </a:cubicBezTo>
                <a:cubicBezTo>
                  <a:pt x="9416594" y="84655"/>
                  <a:pt x="9353002" y="88463"/>
                  <a:pt x="9352985" y="96794"/>
                </a:cubicBezTo>
                <a:cubicBezTo>
                  <a:pt x="9352985" y="105143"/>
                  <a:pt x="9306068" y="104575"/>
                  <a:pt x="9300869" y="96164"/>
                </a:cubicBezTo>
                <a:cubicBezTo>
                  <a:pt x="9298577" y="92455"/>
                  <a:pt x="9258183" y="89921"/>
                  <a:pt x="9211104" y="90532"/>
                </a:cubicBezTo>
                <a:cubicBezTo>
                  <a:pt x="9131089" y="91571"/>
                  <a:pt x="9125350" y="90572"/>
                  <a:pt x="9123106" y="75222"/>
                </a:cubicBezTo>
                <a:cubicBezTo>
                  <a:pt x="9121285" y="62763"/>
                  <a:pt x="9113332" y="58090"/>
                  <a:pt x="9090144" y="55856"/>
                </a:cubicBezTo>
                <a:cubicBezTo>
                  <a:pt x="9072454" y="54151"/>
                  <a:pt x="9059154" y="56574"/>
                  <a:pt x="9058564" y="61609"/>
                </a:cubicBezTo>
                <a:cubicBezTo>
                  <a:pt x="9058002" y="66393"/>
                  <a:pt x="9057088" y="74892"/>
                  <a:pt x="9056527" y="80495"/>
                </a:cubicBezTo>
                <a:cubicBezTo>
                  <a:pt x="9054663" y="99126"/>
                  <a:pt x="9023100" y="92025"/>
                  <a:pt x="9020304" y="72345"/>
                </a:cubicBezTo>
                <a:cubicBezTo>
                  <a:pt x="9018182" y="57399"/>
                  <a:pt x="9012531" y="54008"/>
                  <a:pt x="8989743" y="54008"/>
                </a:cubicBezTo>
                <a:cubicBezTo>
                  <a:pt x="8970326" y="54008"/>
                  <a:pt x="8961786" y="57742"/>
                  <a:pt x="8961786" y="66233"/>
                </a:cubicBezTo>
                <a:cubicBezTo>
                  <a:pt x="8961786" y="72956"/>
                  <a:pt x="8954756" y="78457"/>
                  <a:pt x="8946165" y="78457"/>
                </a:cubicBezTo>
                <a:cubicBezTo>
                  <a:pt x="8937574" y="78457"/>
                  <a:pt x="8929108" y="82769"/>
                  <a:pt x="8927352" y="88039"/>
                </a:cubicBezTo>
                <a:cubicBezTo>
                  <a:pt x="8925051" y="94940"/>
                  <a:pt x="8874663" y="97945"/>
                  <a:pt x="8747228" y="98783"/>
                </a:cubicBezTo>
                <a:cubicBezTo>
                  <a:pt x="8640083" y="99488"/>
                  <a:pt x="8567038" y="103207"/>
                  <a:pt x="8562032" y="108214"/>
                </a:cubicBezTo>
                <a:cubicBezTo>
                  <a:pt x="8557485" y="112760"/>
                  <a:pt x="8556111" y="122595"/>
                  <a:pt x="8558979" y="130068"/>
                </a:cubicBezTo>
                <a:cubicBezTo>
                  <a:pt x="8563701" y="142372"/>
                  <a:pt x="8590462" y="143695"/>
                  <a:pt x="8842450" y="144075"/>
                </a:cubicBezTo>
                <a:cubicBezTo>
                  <a:pt x="9239970" y="144675"/>
                  <a:pt x="9530131" y="149523"/>
                  <a:pt x="9540176" y="155731"/>
                </a:cubicBezTo>
                <a:cubicBezTo>
                  <a:pt x="9544937" y="158674"/>
                  <a:pt x="9546722" y="164495"/>
                  <a:pt x="9544144" y="168668"/>
                </a:cubicBezTo>
                <a:cubicBezTo>
                  <a:pt x="9541565" y="172840"/>
                  <a:pt x="9547006" y="176254"/>
                  <a:pt x="9556236" y="176254"/>
                </a:cubicBezTo>
                <a:cubicBezTo>
                  <a:pt x="9565464" y="176254"/>
                  <a:pt x="9572099" y="171670"/>
                  <a:pt x="9570978" y="166067"/>
                </a:cubicBezTo>
                <a:cubicBezTo>
                  <a:pt x="9567967" y="151010"/>
                  <a:pt x="10204178" y="146918"/>
                  <a:pt x="10232440" y="161812"/>
                </a:cubicBezTo>
                <a:cubicBezTo>
                  <a:pt x="10248123" y="170077"/>
                  <a:pt x="10252804" y="170114"/>
                  <a:pt x="10255531" y="161992"/>
                </a:cubicBezTo>
                <a:cubicBezTo>
                  <a:pt x="10259944" y="148850"/>
                  <a:pt x="10301708" y="148850"/>
                  <a:pt x="10323966" y="161992"/>
                </a:cubicBezTo>
                <a:cubicBezTo>
                  <a:pt x="10337770" y="170142"/>
                  <a:pt x="10341958" y="170142"/>
                  <a:pt x="10344910" y="161992"/>
                </a:cubicBezTo>
                <a:cubicBezTo>
                  <a:pt x="10347523" y="154775"/>
                  <a:pt x="10372163" y="151805"/>
                  <a:pt x="10429416" y="151805"/>
                </a:cubicBezTo>
                <a:cubicBezTo>
                  <a:pt x="10503279" y="151805"/>
                  <a:pt x="10510235" y="153133"/>
                  <a:pt x="10510235" y="167232"/>
                </a:cubicBezTo>
                <a:cubicBezTo>
                  <a:pt x="10510235" y="183499"/>
                  <a:pt x="10495218" y="192554"/>
                  <a:pt x="10468238" y="192554"/>
                </a:cubicBezTo>
                <a:cubicBezTo>
                  <a:pt x="10459319" y="192554"/>
                  <a:pt x="10446522" y="198055"/>
                  <a:pt x="10439797" y="204778"/>
                </a:cubicBezTo>
                <a:cubicBezTo>
                  <a:pt x="10433074" y="211502"/>
                  <a:pt x="10420716" y="217003"/>
                  <a:pt x="10412337" y="217003"/>
                </a:cubicBezTo>
                <a:cubicBezTo>
                  <a:pt x="10383422" y="217003"/>
                  <a:pt x="10372453" y="254358"/>
                  <a:pt x="10398942" y="262619"/>
                </a:cubicBezTo>
                <a:cubicBezTo>
                  <a:pt x="10408606" y="265632"/>
                  <a:pt x="10418776" y="271616"/>
                  <a:pt x="10421543" y="275917"/>
                </a:cubicBezTo>
                <a:cubicBezTo>
                  <a:pt x="10424309" y="280217"/>
                  <a:pt x="10445393" y="284307"/>
                  <a:pt x="10468395" y="285005"/>
                </a:cubicBezTo>
                <a:cubicBezTo>
                  <a:pt x="10495736" y="285836"/>
                  <a:pt x="10510220" y="289803"/>
                  <a:pt x="10510226" y="296463"/>
                </a:cubicBezTo>
                <a:cubicBezTo>
                  <a:pt x="10510231" y="302066"/>
                  <a:pt x="10519404" y="306650"/>
                  <a:pt x="10530609" y="306650"/>
                </a:cubicBezTo>
                <a:cubicBezTo>
                  <a:pt x="10546330" y="306650"/>
                  <a:pt x="10550984" y="310855"/>
                  <a:pt x="10550984" y="325064"/>
                </a:cubicBezTo>
                <a:cubicBezTo>
                  <a:pt x="10550984" y="345209"/>
                  <a:pt x="10522455" y="368727"/>
                  <a:pt x="10514207" y="355381"/>
                </a:cubicBezTo>
                <a:cubicBezTo>
                  <a:pt x="10507485" y="344506"/>
                  <a:pt x="10349670" y="345024"/>
                  <a:pt x="10342921" y="355944"/>
                </a:cubicBezTo>
                <a:cubicBezTo>
                  <a:pt x="10339284" y="361829"/>
                  <a:pt x="10334203" y="361638"/>
                  <a:pt x="10326604" y="355331"/>
                </a:cubicBezTo>
                <a:cubicBezTo>
                  <a:pt x="10315247" y="345906"/>
                  <a:pt x="10089598" y="347656"/>
                  <a:pt x="10073839" y="357292"/>
                </a:cubicBezTo>
                <a:cubicBezTo>
                  <a:pt x="10069569" y="359903"/>
                  <a:pt x="10040403" y="364692"/>
                  <a:pt x="10009027" y="367933"/>
                </a:cubicBezTo>
                <a:cubicBezTo>
                  <a:pt x="9977650" y="371175"/>
                  <a:pt x="9948093" y="376919"/>
                  <a:pt x="9943344" y="380697"/>
                </a:cubicBezTo>
                <a:cubicBezTo>
                  <a:pt x="9938595" y="384475"/>
                  <a:pt x="9924145" y="386780"/>
                  <a:pt x="9911232" y="385819"/>
                </a:cubicBezTo>
                <a:cubicBezTo>
                  <a:pt x="9893444" y="384496"/>
                  <a:pt x="9885245" y="388988"/>
                  <a:pt x="9877396" y="404355"/>
                </a:cubicBezTo>
                <a:cubicBezTo>
                  <a:pt x="9870880" y="417116"/>
                  <a:pt x="9869899" y="427499"/>
                  <a:pt x="9874753" y="432353"/>
                </a:cubicBezTo>
                <a:cubicBezTo>
                  <a:pt x="9878997" y="436597"/>
                  <a:pt x="9938450" y="441542"/>
                  <a:pt x="10006871" y="443344"/>
                </a:cubicBezTo>
                <a:cubicBezTo>
                  <a:pt x="10075292" y="445145"/>
                  <a:pt x="10134756" y="449966"/>
                  <a:pt x="10139014" y="454057"/>
                </a:cubicBezTo>
                <a:cubicBezTo>
                  <a:pt x="10149519" y="464148"/>
                  <a:pt x="10208695" y="463544"/>
                  <a:pt x="10208695" y="453345"/>
                </a:cubicBezTo>
                <a:cubicBezTo>
                  <a:pt x="10208695" y="448113"/>
                  <a:pt x="10294030" y="444958"/>
                  <a:pt x="10447075" y="444531"/>
                </a:cubicBezTo>
                <a:cubicBezTo>
                  <a:pt x="10578184" y="444166"/>
                  <a:pt x="10731297" y="440246"/>
                  <a:pt x="10787326" y="435819"/>
                </a:cubicBezTo>
                <a:cubicBezTo>
                  <a:pt x="10843355" y="431393"/>
                  <a:pt x="10920350" y="425896"/>
                  <a:pt x="10958425" y="423604"/>
                </a:cubicBezTo>
                <a:cubicBezTo>
                  <a:pt x="10996499" y="421311"/>
                  <a:pt x="11031930" y="415885"/>
                  <a:pt x="11037159" y="411545"/>
                </a:cubicBezTo>
                <a:cubicBezTo>
                  <a:pt x="11043345" y="406411"/>
                  <a:pt x="11048511" y="406640"/>
                  <a:pt x="11051948" y="412201"/>
                </a:cubicBezTo>
                <a:cubicBezTo>
                  <a:pt x="11058438" y="422702"/>
                  <a:pt x="11086494" y="423518"/>
                  <a:pt x="11090225" y="413314"/>
                </a:cubicBezTo>
                <a:cubicBezTo>
                  <a:pt x="11094718" y="401021"/>
                  <a:pt x="11469066" y="398383"/>
                  <a:pt x="11481260" y="410559"/>
                </a:cubicBezTo>
                <a:cubicBezTo>
                  <a:pt x="11495452" y="424729"/>
                  <a:pt x="11549233" y="423365"/>
                  <a:pt x="11561551" y="408522"/>
                </a:cubicBezTo>
                <a:cubicBezTo>
                  <a:pt x="11568769" y="399824"/>
                  <a:pt x="11587866" y="396297"/>
                  <a:pt x="11627746" y="396297"/>
                </a:cubicBezTo>
                <a:cubicBezTo>
                  <a:pt x="11672136" y="396297"/>
                  <a:pt x="11683797" y="398840"/>
                  <a:pt x="11683797" y="408522"/>
                </a:cubicBezTo>
                <a:cubicBezTo>
                  <a:pt x="11683797" y="415245"/>
                  <a:pt x="11680130" y="420746"/>
                  <a:pt x="11675647" y="420746"/>
                </a:cubicBezTo>
                <a:cubicBezTo>
                  <a:pt x="11671164" y="420746"/>
                  <a:pt x="11667497" y="428343"/>
                  <a:pt x="11667497" y="437628"/>
                </a:cubicBezTo>
                <a:cubicBezTo>
                  <a:pt x="11667497" y="465589"/>
                  <a:pt x="11649866" y="474859"/>
                  <a:pt x="11586593" y="480163"/>
                </a:cubicBezTo>
                <a:cubicBezTo>
                  <a:pt x="11551002" y="483147"/>
                  <a:pt x="11523594" y="489543"/>
                  <a:pt x="11519718" y="495769"/>
                </a:cubicBezTo>
                <a:cubicBezTo>
                  <a:pt x="11514430" y="504261"/>
                  <a:pt x="11509945" y="504332"/>
                  <a:pt x="11496712" y="496131"/>
                </a:cubicBezTo>
                <a:cubicBezTo>
                  <a:pt x="11478146" y="484625"/>
                  <a:pt x="11398556" y="482129"/>
                  <a:pt x="11398556" y="493053"/>
                </a:cubicBezTo>
                <a:cubicBezTo>
                  <a:pt x="11398556" y="496963"/>
                  <a:pt x="11332543" y="502832"/>
                  <a:pt x="11251861" y="506095"/>
                </a:cubicBezTo>
                <a:cubicBezTo>
                  <a:pt x="11171178" y="509358"/>
                  <a:pt x="11105166" y="515328"/>
                  <a:pt x="11105166" y="519360"/>
                </a:cubicBezTo>
                <a:cubicBezTo>
                  <a:pt x="11105166" y="523393"/>
                  <a:pt x="11089112" y="526693"/>
                  <a:pt x="11069490" y="526693"/>
                </a:cubicBezTo>
                <a:cubicBezTo>
                  <a:pt x="11048430" y="526693"/>
                  <a:pt x="11029835" y="531486"/>
                  <a:pt x="11024103" y="538393"/>
                </a:cubicBezTo>
                <a:cubicBezTo>
                  <a:pt x="11018762" y="544829"/>
                  <a:pt x="11002847" y="552630"/>
                  <a:pt x="10988736" y="555729"/>
                </a:cubicBezTo>
                <a:cubicBezTo>
                  <a:pt x="10961123" y="561794"/>
                  <a:pt x="10937189" y="573589"/>
                  <a:pt x="10919492" y="589853"/>
                </a:cubicBezTo>
                <a:cubicBezTo>
                  <a:pt x="10913396" y="595456"/>
                  <a:pt x="10899717" y="600040"/>
                  <a:pt x="10889096" y="600040"/>
                </a:cubicBezTo>
                <a:cubicBezTo>
                  <a:pt x="10878475" y="600040"/>
                  <a:pt x="10867825" y="603213"/>
                  <a:pt x="10865428" y="607090"/>
                </a:cubicBezTo>
                <a:cubicBezTo>
                  <a:pt x="10863031" y="610968"/>
                  <a:pt x="10846715" y="616066"/>
                  <a:pt x="10829169" y="618419"/>
                </a:cubicBezTo>
                <a:cubicBezTo>
                  <a:pt x="10811623" y="620773"/>
                  <a:pt x="10789529" y="630436"/>
                  <a:pt x="10780072" y="639893"/>
                </a:cubicBezTo>
                <a:cubicBezTo>
                  <a:pt x="10760167" y="659798"/>
                  <a:pt x="10757183" y="689687"/>
                  <a:pt x="10775101" y="689687"/>
                </a:cubicBezTo>
                <a:cubicBezTo>
                  <a:pt x="10781825" y="689687"/>
                  <a:pt x="10787326" y="694709"/>
                  <a:pt x="10787326" y="700846"/>
                </a:cubicBezTo>
                <a:cubicBezTo>
                  <a:pt x="10787326" y="713404"/>
                  <a:pt x="10827797" y="722059"/>
                  <a:pt x="10887160" y="722197"/>
                </a:cubicBezTo>
                <a:cubicBezTo>
                  <a:pt x="10908452" y="722246"/>
                  <a:pt x="10925871" y="725954"/>
                  <a:pt x="10925871" y="730436"/>
                </a:cubicBezTo>
                <a:cubicBezTo>
                  <a:pt x="10925871" y="743612"/>
                  <a:pt x="11042901" y="740335"/>
                  <a:pt x="11069598" y="726411"/>
                </a:cubicBezTo>
                <a:cubicBezTo>
                  <a:pt x="11082436" y="719715"/>
                  <a:pt x="11110144" y="714214"/>
                  <a:pt x="11131172" y="714187"/>
                </a:cubicBezTo>
                <a:cubicBezTo>
                  <a:pt x="11152198" y="714159"/>
                  <a:pt x="11171463" y="710801"/>
                  <a:pt x="11173983" y="706724"/>
                </a:cubicBezTo>
                <a:cubicBezTo>
                  <a:pt x="11176503" y="702647"/>
                  <a:pt x="11226229" y="696676"/>
                  <a:pt x="11284485" y="693454"/>
                </a:cubicBezTo>
                <a:cubicBezTo>
                  <a:pt x="11342741" y="690232"/>
                  <a:pt x="11390406" y="684399"/>
                  <a:pt x="11390406" y="680492"/>
                </a:cubicBezTo>
                <a:cubicBezTo>
                  <a:pt x="11390406" y="670660"/>
                  <a:pt x="11420895" y="671530"/>
                  <a:pt x="11427080" y="681538"/>
                </a:cubicBezTo>
                <a:cubicBezTo>
                  <a:pt x="11433845" y="692484"/>
                  <a:pt x="11705556" y="692484"/>
                  <a:pt x="11712321" y="681538"/>
                </a:cubicBezTo>
                <a:cubicBezTo>
                  <a:pt x="11715090" y="677055"/>
                  <a:pt x="11737312" y="673388"/>
                  <a:pt x="11761700" y="673388"/>
                </a:cubicBezTo>
                <a:cubicBezTo>
                  <a:pt x="11799575" y="673388"/>
                  <a:pt x="11806043" y="675610"/>
                  <a:pt x="11806043" y="688621"/>
                </a:cubicBezTo>
                <a:cubicBezTo>
                  <a:pt x="11806043" y="708129"/>
                  <a:pt x="11773056" y="713927"/>
                  <a:pt x="11661385" y="714047"/>
                </a:cubicBezTo>
                <a:cubicBezTo>
                  <a:pt x="11615441" y="714096"/>
                  <a:pt x="11577850" y="717225"/>
                  <a:pt x="11577850" y="721000"/>
                </a:cubicBezTo>
                <a:cubicBezTo>
                  <a:pt x="11577850" y="724775"/>
                  <a:pt x="11500194" y="730360"/>
                  <a:pt x="11405281" y="733410"/>
                </a:cubicBezTo>
                <a:cubicBezTo>
                  <a:pt x="11310367" y="736460"/>
                  <a:pt x="11228586" y="742378"/>
                  <a:pt x="11223545" y="746563"/>
                </a:cubicBezTo>
                <a:cubicBezTo>
                  <a:pt x="11218503" y="750747"/>
                  <a:pt x="11198057" y="756764"/>
                  <a:pt x="11178109" y="759933"/>
                </a:cubicBezTo>
                <a:cubicBezTo>
                  <a:pt x="11158161" y="763103"/>
                  <a:pt x="11130314" y="772148"/>
                  <a:pt x="11116227" y="780034"/>
                </a:cubicBezTo>
                <a:cubicBezTo>
                  <a:pt x="11102141" y="787921"/>
                  <a:pt x="11072802" y="796911"/>
                  <a:pt x="11051029" y="800014"/>
                </a:cubicBezTo>
                <a:cubicBezTo>
                  <a:pt x="11005100" y="806559"/>
                  <a:pt x="10958470" y="844161"/>
                  <a:pt x="10958470" y="874655"/>
                </a:cubicBezTo>
                <a:cubicBezTo>
                  <a:pt x="10958470" y="884982"/>
                  <a:pt x="10955164" y="893431"/>
                  <a:pt x="10951121" y="893431"/>
                </a:cubicBezTo>
                <a:cubicBezTo>
                  <a:pt x="10947078" y="893431"/>
                  <a:pt x="10941185" y="916352"/>
                  <a:pt x="10938022" y="944366"/>
                </a:cubicBezTo>
                <a:cubicBezTo>
                  <a:pt x="10931814" y="999384"/>
                  <a:pt x="10916996" y="1023826"/>
                  <a:pt x="10889851" y="1023826"/>
                </a:cubicBezTo>
                <a:cubicBezTo>
                  <a:pt x="10880394" y="1023826"/>
                  <a:pt x="10858967" y="1031164"/>
                  <a:pt x="10842234" y="1040132"/>
                </a:cubicBezTo>
                <a:cubicBezTo>
                  <a:pt x="10825502" y="1049100"/>
                  <a:pt x="10809053" y="1056000"/>
                  <a:pt x="10805681" y="1055466"/>
                </a:cubicBezTo>
                <a:cubicBezTo>
                  <a:pt x="10788861" y="1052802"/>
                  <a:pt x="10779176" y="1057619"/>
                  <a:pt x="10779176" y="1068650"/>
                </a:cubicBezTo>
                <a:cubicBezTo>
                  <a:pt x="10779176" y="1075373"/>
                  <a:pt x="10775509" y="1080875"/>
                  <a:pt x="10771027" y="1080875"/>
                </a:cubicBezTo>
                <a:cubicBezTo>
                  <a:pt x="10766544" y="1080875"/>
                  <a:pt x="10762877" y="1086375"/>
                  <a:pt x="10762877" y="1093099"/>
                </a:cubicBezTo>
                <a:cubicBezTo>
                  <a:pt x="10762877" y="1101249"/>
                  <a:pt x="10754727" y="1105324"/>
                  <a:pt x="10738428" y="1105324"/>
                </a:cubicBezTo>
                <a:cubicBezTo>
                  <a:pt x="10724980" y="1105324"/>
                  <a:pt x="10713978" y="1108991"/>
                  <a:pt x="10713978" y="1113473"/>
                </a:cubicBezTo>
                <a:cubicBezTo>
                  <a:pt x="10713978" y="1117956"/>
                  <a:pt x="10706770" y="1121623"/>
                  <a:pt x="10697961" y="1121623"/>
                </a:cubicBezTo>
                <a:cubicBezTo>
                  <a:pt x="10689149" y="1121623"/>
                  <a:pt x="10670686" y="1132625"/>
                  <a:pt x="10656930" y="1146072"/>
                </a:cubicBezTo>
                <a:cubicBezTo>
                  <a:pt x="10643175" y="1159519"/>
                  <a:pt x="10625606" y="1170522"/>
                  <a:pt x="10617890" y="1170522"/>
                </a:cubicBezTo>
                <a:cubicBezTo>
                  <a:pt x="10610140" y="1170522"/>
                  <a:pt x="10599017" y="1181465"/>
                  <a:pt x="10593039" y="1194971"/>
                </a:cubicBezTo>
                <a:cubicBezTo>
                  <a:pt x="10587087" y="1208418"/>
                  <a:pt x="10577023" y="1219420"/>
                  <a:pt x="10570676" y="1219420"/>
                </a:cubicBezTo>
                <a:cubicBezTo>
                  <a:pt x="10564328" y="1219420"/>
                  <a:pt x="10559134" y="1223087"/>
                  <a:pt x="10559134" y="1227570"/>
                </a:cubicBezTo>
                <a:cubicBezTo>
                  <a:pt x="10559134" y="1232052"/>
                  <a:pt x="10554234" y="1235719"/>
                  <a:pt x="10548245" y="1235719"/>
                </a:cubicBezTo>
                <a:cubicBezTo>
                  <a:pt x="10542258" y="1235719"/>
                  <a:pt x="10524189" y="1250389"/>
                  <a:pt x="10508093" y="1268318"/>
                </a:cubicBezTo>
                <a:cubicBezTo>
                  <a:pt x="10491998" y="1286248"/>
                  <a:pt x="10474893" y="1300917"/>
                  <a:pt x="10470083" y="1300917"/>
                </a:cubicBezTo>
                <a:cubicBezTo>
                  <a:pt x="10465272" y="1300917"/>
                  <a:pt x="10461337" y="1306418"/>
                  <a:pt x="10461337" y="1313142"/>
                </a:cubicBezTo>
                <a:cubicBezTo>
                  <a:pt x="10461337" y="1319865"/>
                  <a:pt x="10457916" y="1325366"/>
                  <a:pt x="10453736" y="1325366"/>
                </a:cubicBezTo>
                <a:cubicBezTo>
                  <a:pt x="10449556" y="1325366"/>
                  <a:pt x="10443737" y="1332925"/>
                  <a:pt x="10440805" y="1342163"/>
                </a:cubicBezTo>
                <a:cubicBezTo>
                  <a:pt x="10437872" y="1351401"/>
                  <a:pt x="10426624" y="1362991"/>
                  <a:pt x="10415807" y="1367920"/>
                </a:cubicBezTo>
                <a:cubicBezTo>
                  <a:pt x="10404990" y="1372849"/>
                  <a:pt x="10396139" y="1381794"/>
                  <a:pt x="10396139" y="1387798"/>
                </a:cubicBezTo>
                <a:cubicBezTo>
                  <a:pt x="10396139" y="1393802"/>
                  <a:pt x="10390637" y="1398714"/>
                  <a:pt x="10383914" y="1398714"/>
                </a:cubicBezTo>
                <a:cubicBezTo>
                  <a:pt x="10377191" y="1398714"/>
                  <a:pt x="10371690" y="1402134"/>
                  <a:pt x="10371690" y="1406315"/>
                </a:cubicBezTo>
                <a:cubicBezTo>
                  <a:pt x="10371690" y="1410495"/>
                  <a:pt x="10363438" y="1416292"/>
                  <a:pt x="10353353" y="1419197"/>
                </a:cubicBezTo>
                <a:cubicBezTo>
                  <a:pt x="10314071" y="1430511"/>
                  <a:pt x="10265866" y="1456276"/>
                  <a:pt x="10267793" y="1464928"/>
                </a:cubicBezTo>
                <a:cubicBezTo>
                  <a:pt x="10270821" y="1478521"/>
                  <a:pt x="10224585" y="1503385"/>
                  <a:pt x="10195015" y="1504065"/>
                </a:cubicBezTo>
                <a:cubicBezTo>
                  <a:pt x="10180768" y="1504392"/>
                  <a:pt x="10163306" y="1510464"/>
                  <a:pt x="10156214" y="1517557"/>
                </a:cubicBezTo>
                <a:cubicBezTo>
                  <a:pt x="10146457" y="1527315"/>
                  <a:pt x="10122984" y="1530971"/>
                  <a:pt x="10059771" y="1532578"/>
                </a:cubicBezTo>
                <a:cubicBezTo>
                  <a:pt x="10013822" y="1533746"/>
                  <a:pt x="9968936" y="1538550"/>
                  <a:pt x="9960027" y="1543254"/>
                </a:cubicBezTo>
                <a:cubicBezTo>
                  <a:pt x="9951118" y="1547957"/>
                  <a:pt x="9933743" y="1555788"/>
                  <a:pt x="9921417" y="1560657"/>
                </a:cubicBezTo>
                <a:cubicBezTo>
                  <a:pt x="9909091" y="1565526"/>
                  <a:pt x="9899005" y="1575089"/>
                  <a:pt x="9899005" y="1581908"/>
                </a:cubicBezTo>
                <a:cubicBezTo>
                  <a:pt x="9899005" y="1588728"/>
                  <a:pt x="9891971" y="1594308"/>
                  <a:pt x="9883372" y="1594308"/>
                </a:cubicBezTo>
                <a:cubicBezTo>
                  <a:pt x="9861454" y="1594308"/>
                  <a:pt x="9841957" y="1602735"/>
                  <a:pt x="9841957" y="1612210"/>
                </a:cubicBezTo>
                <a:cubicBezTo>
                  <a:pt x="9841957" y="1630286"/>
                  <a:pt x="9879627" y="1650821"/>
                  <a:pt x="9913267" y="1651085"/>
                </a:cubicBezTo>
                <a:cubicBezTo>
                  <a:pt x="9938501" y="1651282"/>
                  <a:pt x="9947904" y="1654674"/>
                  <a:pt x="9947904" y="1663580"/>
                </a:cubicBezTo>
                <a:cubicBezTo>
                  <a:pt x="9947904" y="1670304"/>
                  <a:pt x="9952067" y="1675805"/>
                  <a:pt x="9957156" y="1675805"/>
                </a:cubicBezTo>
                <a:cubicBezTo>
                  <a:pt x="9962245" y="1675805"/>
                  <a:pt x="9974907" y="1684973"/>
                  <a:pt x="9985292" y="1696179"/>
                </a:cubicBezTo>
                <a:cubicBezTo>
                  <a:pt x="10005192" y="1717653"/>
                  <a:pt x="10024833" y="1722388"/>
                  <a:pt x="10033804" y="1707873"/>
                </a:cubicBezTo>
                <a:cubicBezTo>
                  <a:pt x="10037390" y="1702069"/>
                  <a:pt x="10043626" y="1703193"/>
                  <a:pt x="10052621" y="1711266"/>
                </a:cubicBezTo>
                <a:cubicBezTo>
                  <a:pt x="10060021" y="1717906"/>
                  <a:pt x="10077046" y="1724563"/>
                  <a:pt x="10090454" y="1726059"/>
                </a:cubicBezTo>
                <a:cubicBezTo>
                  <a:pt x="10128561" y="1730309"/>
                  <a:pt x="10127310" y="1754474"/>
                  <a:pt x="10088646" y="1761006"/>
                </a:cubicBezTo>
                <a:cubicBezTo>
                  <a:pt x="10067348" y="1764604"/>
                  <a:pt x="10054842" y="1772015"/>
                  <a:pt x="10049489" y="1784209"/>
                </a:cubicBezTo>
                <a:cubicBezTo>
                  <a:pt x="10042788" y="1799476"/>
                  <a:pt x="10034092" y="1802485"/>
                  <a:pt x="9990690" y="1804552"/>
                </a:cubicBezTo>
                <a:cubicBezTo>
                  <a:pt x="9949103" y="1806533"/>
                  <a:pt x="9939754" y="1804663"/>
                  <a:pt x="9939754" y="1794365"/>
                </a:cubicBezTo>
                <a:cubicBezTo>
                  <a:pt x="9939754" y="1786344"/>
                  <a:pt x="9932336" y="1781751"/>
                  <a:pt x="9919380" y="1781751"/>
                </a:cubicBezTo>
                <a:cubicBezTo>
                  <a:pt x="9906999" y="1781751"/>
                  <a:pt x="9899005" y="1786396"/>
                  <a:pt x="9899005" y="1793588"/>
                </a:cubicBezTo>
                <a:cubicBezTo>
                  <a:pt x="9899005" y="1803153"/>
                  <a:pt x="9884807" y="1805205"/>
                  <a:pt x="9825052" y="1804275"/>
                </a:cubicBezTo>
                <a:cubicBezTo>
                  <a:pt x="9781363" y="1803595"/>
                  <a:pt x="9748845" y="1806604"/>
                  <a:pt x="9745592" y="1811628"/>
                </a:cubicBezTo>
                <a:cubicBezTo>
                  <a:pt x="9742563" y="1816304"/>
                  <a:pt x="9701991" y="1822179"/>
                  <a:pt x="9655431" y="1824683"/>
                </a:cubicBezTo>
                <a:cubicBezTo>
                  <a:pt x="9564740" y="1829560"/>
                  <a:pt x="9553436" y="1835151"/>
                  <a:pt x="9560992" y="1871399"/>
                </a:cubicBezTo>
                <a:cubicBezTo>
                  <a:pt x="9564481" y="1888136"/>
                  <a:pt x="9560846" y="1893713"/>
                  <a:pt x="9540604" y="1902643"/>
                </a:cubicBezTo>
                <a:cubicBezTo>
                  <a:pt x="9514547" y="1914140"/>
                  <a:pt x="9507667" y="1928447"/>
                  <a:pt x="9528192" y="1928447"/>
                </a:cubicBezTo>
                <a:cubicBezTo>
                  <a:pt x="9534915" y="1928447"/>
                  <a:pt x="9540417" y="1931524"/>
                  <a:pt x="9540417" y="1935285"/>
                </a:cubicBezTo>
                <a:cubicBezTo>
                  <a:pt x="9540417" y="1939046"/>
                  <a:pt x="9555044" y="1949132"/>
                  <a:pt x="9572922" y="1957697"/>
                </a:cubicBezTo>
                <a:cubicBezTo>
                  <a:pt x="9590801" y="1966262"/>
                  <a:pt x="9605470" y="1975855"/>
                  <a:pt x="9605521" y="1979013"/>
                </a:cubicBezTo>
                <a:cubicBezTo>
                  <a:pt x="9605603" y="1982172"/>
                  <a:pt x="9619367" y="1987285"/>
                  <a:pt x="9636176" y="1990376"/>
                </a:cubicBezTo>
                <a:cubicBezTo>
                  <a:pt x="9652985" y="1993467"/>
                  <a:pt x="9669151" y="1999721"/>
                  <a:pt x="9672100" y="2004275"/>
                </a:cubicBezTo>
                <a:cubicBezTo>
                  <a:pt x="9675049" y="2008828"/>
                  <a:pt x="9697970" y="2014254"/>
                  <a:pt x="9723036" y="2016333"/>
                </a:cubicBezTo>
                <a:cubicBezTo>
                  <a:pt x="9748102" y="2018411"/>
                  <a:pt x="9768609" y="2022772"/>
                  <a:pt x="9768609" y="2026023"/>
                </a:cubicBezTo>
                <a:cubicBezTo>
                  <a:pt x="9768609" y="2029275"/>
                  <a:pt x="9804129" y="2034268"/>
                  <a:pt x="9847543" y="2037120"/>
                </a:cubicBezTo>
                <a:cubicBezTo>
                  <a:pt x="9890956" y="2039972"/>
                  <a:pt x="9930196" y="2046026"/>
                  <a:pt x="9934745" y="2050574"/>
                </a:cubicBezTo>
                <a:cubicBezTo>
                  <a:pt x="9956353" y="2072181"/>
                  <a:pt x="9920481" y="2076663"/>
                  <a:pt x="9698206" y="2080128"/>
                </a:cubicBezTo>
                <a:cubicBezTo>
                  <a:pt x="9560994" y="2082267"/>
                  <a:pt x="9470069" y="2086819"/>
                  <a:pt x="9468428" y="2091629"/>
                </a:cubicBezTo>
                <a:cubicBezTo>
                  <a:pt x="9466933" y="2096009"/>
                  <a:pt x="9456601" y="2099591"/>
                  <a:pt x="9445466" y="2099591"/>
                </a:cubicBezTo>
                <a:cubicBezTo>
                  <a:pt x="9429228" y="2099591"/>
                  <a:pt x="9426202" y="2102680"/>
                  <a:pt x="9430178" y="2115205"/>
                </a:cubicBezTo>
                <a:cubicBezTo>
                  <a:pt x="9436060" y="2133740"/>
                  <a:pt x="9420609" y="2146038"/>
                  <a:pt x="9407681" y="2133110"/>
                </a:cubicBezTo>
                <a:cubicBezTo>
                  <a:pt x="9402693" y="2128122"/>
                  <a:pt x="9375724" y="2124040"/>
                  <a:pt x="9347749" y="2124040"/>
                </a:cubicBezTo>
                <a:cubicBezTo>
                  <a:pt x="9319775" y="2124040"/>
                  <a:pt x="9294620" y="2120373"/>
                  <a:pt x="9291850" y="2115890"/>
                </a:cubicBezTo>
                <a:cubicBezTo>
                  <a:pt x="9284206" y="2103522"/>
                  <a:pt x="9263326" y="2106153"/>
                  <a:pt x="9263326" y="2119484"/>
                </a:cubicBezTo>
                <a:cubicBezTo>
                  <a:pt x="9263326" y="2135888"/>
                  <a:pt x="9247410" y="2143983"/>
                  <a:pt x="9236537" y="2133110"/>
                </a:cubicBezTo>
                <a:cubicBezTo>
                  <a:pt x="9231549" y="2128122"/>
                  <a:pt x="9215757" y="2124040"/>
                  <a:pt x="9201445" y="2124040"/>
                </a:cubicBezTo>
                <a:cubicBezTo>
                  <a:pt x="9185832" y="2124040"/>
                  <a:pt x="9173546" y="2119150"/>
                  <a:pt x="9170732" y="2111816"/>
                </a:cubicBezTo>
                <a:cubicBezTo>
                  <a:pt x="9168152" y="2105092"/>
                  <a:pt x="9158707" y="2099591"/>
                  <a:pt x="9149741" y="2099591"/>
                </a:cubicBezTo>
                <a:cubicBezTo>
                  <a:pt x="9138601" y="2099591"/>
                  <a:pt x="9134927" y="2103461"/>
                  <a:pt x="9138133" y="2111816"/>
                </a:cubicBezTo>
                <a:cubicBezTo>
                  <a:pt x="9141760" y="2121266"/>
                  <a:pt x="9136263" y="2124040"/>
                  <a:pt x="9113909" y="2124040"/>
                </a:cubicBezTo>
                <a:cubicBezTo>
                  <a:pt x="9098005" y="2124040"/>
                  <a:pt x="9082727" y="2127708"/>
                  <a:pt x="9079957" y="2132190"/>
                </a:cubicBezTo>
                <a:cubicBezTo>
                  <a:pt x="9073391" y="2142814"/>
                  <a:pt x="8964277" y="2142814"/>
                  <a:pt x="8957711" y="2132190"/>
                </a:cubicBezTo>
                <a:cubicBezTo>
                  <a:pt x="8951017" y="2121359"/>
                  <a:pt x="8880289" y="2121659"/>
                  <a:pt x="8880289" y="2132518"/>
                </a:cubicBezTo>
                <a:cubicBezTo>
                  <a:pt x="8880289" y="2143455"/>
                  <a:pt x="8717274" y="2140808"/>
                  <a:pt x="8702754" y="2129636"/>
                </a:cubicBezTo>
                <a:cubicBezTo>
                  <a:pt x="8695682" y="2124194"/>
                  <a:pt x="8685611" y="2125157"/>
                  <a:pt x="8671689" y="2132608"/>
                </a:cubicBezTo>
                <a:cubicBezTo>
                  <a:pt x="8655429" y="2141311"/>
                  <a:pt x="8647787" y="2141569"/>
                  <a:pt x="8635405" y="2133836"/>
                </a:cubicBezTo>
                <a:cubicBezTo>
                  <a:pt x="8626777" y="2128448"/>
                  <a:pt x="8607749" y="2123924"/>
                  <a:pt x="8593121" y="2123781"/>
                </a:cubicBezTo>
                <a:cubicBezTo>
                  <a:pt x="8578493" y="2123639"/>
                  <a:pt x="8559405" y="2118137"/>
                  <a:pt x="8550705" y="2111556"/>
                </a:cubicBezTo>
                <a:cubicBezTo>
                  <a:pt x="8525768" y="2092695"/>
                  <a:pt x="8498029" y="2096482"/>
                  <a:pt x="8489101" y="2119965"/>
                </a:cubicBezTo>
                <a:cubicBezTo>
                  <a:pt x="8483662" y="2134273"/>
                  <a:pt x="8475228" y="2140340"/>
                  <a:pt x="8460779" y="2140340"/>
                </a:cubicBezTo>
                <a:cubicBezTo>
                  <a:pt x="8449462" y="2140340"/>
                  <a:pt x="8440203" y="2136442"/>
                  <a:pt x="8440203" y="2131679"/>
                </a:cubicBezTo>
                <a:cubicBezTo>
                  <a:pt x="8440203" y="2125846"/>
                  <a:pt x="8397401" y="2123632"/>
                  <a:pt x="8309097" y="2124898"/>
                </a:cubicBezTo>
                <a:cubicBezTo>
                  <a:pt x="8205255" y="2126387"/>
                  <a:pt x="8176555" y="2124453"/>
                  <a:pt x="8171082" y="2115598"/>
                </a:cubicBezTo>
                <a:cubicBezTo>
                  <a:pt x="8165255" y="2106171"/>
                  <a:pt x="8160578" y="2106274"/>
                  <a:pt x="8141231" y="2116254"/>
                </a:cubicBezTo>
                <a:cubicBezTo>
                  <a:pt x="8128613" y="2122763"/>
                  <a:pt x="8115691" y="2131731"/>
                  <a:pt x="8112516" y="2136183"/>
                </a:cubicBezTo>
                <a:cubicBezTo>
                  <a:pt x="8108823" y="2141361"/>
                  <a:pt x="8103097" y="2140631"/>
                  <a:pt x="8096624" y="2134159"/>
                </a:cubicBezTo>
                <a:cubicBezTo>
                  <a:pt x="8084725" y="2122260"/>
                  <a:pt x="8019571" y="2120494"/>
                  <a:pt x="8012534" y="2131879"/>
                </a:cubicBezTo>
                <a:cubicBezTo>
                  <a:pt x="8006435" y="2141748"/>
                  <a:pt x="7918620" y="2141250"/>
                  <a:pt x="7918620" y="2131347"/>
                </a:cubicBezTo>
                <a:cubicBezTo>
                  <a:pt x="7918620" y="2121551"/>
                  <a:pt x="7855677" y="2121949"/>
                  <a:pt x="7849599" y="2131784"/>
                </a:cubicBezTo>
                <a:cubicBezTo>
                  <a:pt x="7843330" y="2141927"/>
                  <a:pt x="7521146" y="2141797"/>
                  <a:pt x="7514874" y="2131650"/>
                </a:cubicBezTo>
                <a:cubicBezTo>
                  <a:pt x="7507600" y="2119880"/>
                  <a:pt x="7480806" y="2122666"/>
                  <a:pt x="7475800" y="2135713"/>
                </a:cubicBezTo>
                <a:cubicBezTo>
                  <a:pt x="7472367" y="2144659"/>
                  <a:pt x="7454824" y="2147263"/>
                  <a:pt x="7400688" y="2146863"/>
                </a:cubicBezTo>
                <a:cubicBezTo>
                  <a:pt x="7350098" y="2146490"/>
                  <a:pt x="7328145" y="2149431"/>
                  <a:pt x="7323327" y="2157227"/>
                </a:cubicBezTo>
                <a:cubicBezTo>
                  <a:pt x="7317734" y="2166277"/>
                  <a:pt x="7313051" y="2166212"/>
                  <a:pt x="7295531" y="2156835"/>
                </a:cubicBezTo>
                <a:cubicBezTo>
                  <a:pt x="7279344" y="2148173"/>
                  <a:pt x="7272234" y="2147788"/>
                  <a:pt x="7264847" y="2155175"/>
                </a:cubicBezTo>
                <a:cubicBezTo>
                  <a:pt x="7253141" y="2166881"/>
                  <a:pt x="7204353" y="2167941"/>
                  <a:pt x="7197369" y="2156640"/>
                </a:cubicBezTo>
                <a:cubicBezTo>
                  <a:pt x="7190714" y="2145871"/>
                  <a:pt x="7048800" y="2145963"/>
                  <a:pt x="7045208" y="2156738"/>
                </a:cubicBezTo>
                <a:cubicBezTo>
                  <a:pt x="7041112" y="2169025"/>
                  <a:pt x="6877357" y="2168364"/>
                  <a:pt x="6862462" y="2156002"/>
                </a:cubicBezTo>
                <a:cubicBezTo>
                  <a:pt x="6853052" y="2148192"/>
                  <a:pt x="6846465" y="2148166"/>
                  <a:pt x="6832055" y="2155878"/>
                </a:cubicBezTo>
                <a:cubicBezTo>
                  <a:pt x="6820294" y="2162172"/>
                  <a:pt x="6762782" y="2166593"/>
                  <a:pt x="6672595" y="2168136"/>
                </a:cubicBezTo>
                <a:cubicBezTo>
                  <a:pt x="6578953" y="2169738"/>
                  <a:pt x="6529616" y="2173646"/>
                  <a:pt x="6525838" y="2179758"/>
                </a:cubicBezTo>
                <a:cubicBezTo>
                  <a:pt x="6521884" y="2186157"/>
                  <a:pt x="6451273" y="2189630"/>
                  <a:pt x="6294412" y="2191140"/>
                </a:cubicBezTo>
                <a:lnTo>
                  <a:pt x="6068676" y="2193314"/>
                </a:lnTo>
                <a:lnTo>
                  <a:pt x="6068652" y="2215725"/>
                </a:lnTo>
                <a:cubicBezTo>
                  <a:pt x="6068636" y="2234438"/>
                  <a:pt x="6065122" y="2238137"/>
                  <a:pt x="6047383" y="2238137"/>
                </a:cubicBezTo>
                <a:cubicBezTo>
                  <a:pt x="6031846" y="2238137"/>
                  <a:pt x="6027397" y="2241422"/>
                  <a:pt x="6030828" y="2250362"/>
                </a:cubicBezTo>
                <a:cubicBezTo>
                  <a:pt x="6033908" y="2258388"/>
                  <a:pt x="6030569" y="2262586"/>
                  <a:pt x="6021105" y="2262586"/>
                </a:cubicBezTo>
                <a:cubicBezTo>
                  <a:pt x="6013178" y="2262586"/>
                  <a:pt x="6001832" y="2267171"/>
                  <a:pt x="5995893" y="2272774"/>
                </a:cubicBezTo>
                <a:cubicBezTo>
                  <a:pt x="5987470" y="2280720"/>
                  <a:pt x="5984292" y="2280776"/>
                  <a:pt x="5981445" y="2273032"/>
                </a:cubicBezTo>
                <a:cubicBezTo>
                  <a:pt x="5976772" y="2260316"/>
                  <a:pt x="5926465" y="2250706"/>
                  <a:pt x="5907734" y="2258950"/>
                </a:cubicBezTo>
                <a:cubicBezTo>
                  <a:pt x="5899855" y="2262417"/>
                  <a:pt x="5891576" y="2265627"/>
                  <a:pt x="5889335" y="2266083"/>
                </a:cubicBezTo>
                <a:cubicBezTo>
                  <a:pt x="5887094" y="2266538"/>
                  <a:pt x="5881593" y="2269193"/>
                  <a:pt x="5877110" y="2271981"/>
                </a:cubicBezTo>
                <a:cubicBezTo>
                  <a:pt x="5872628" y="2274770"/>
                  <a:pt x="5800526" y="2279470"/>
                  <a:pt x="5716883" y="2282426"/>
                </a:cubicBezTo>
                <a:cubicBezTo>
                  <a:pt x="5576385" y="2287391"/>
                  <a:pt x="5563974" y="2286685"/>
                  <a:pt x="5553889" y="2273156"/>
                </a:cubicBezTo>
                <a:cubicBezTo>
                  <a:pt x="5528730" y="2239408"/>
                  <a:pt x="5516629" y="2235245"/>
                  <a:pt x="5485976" y="2249791"/>
                </a:cubicBezTo>
                <a:cubicBezTo>
                  <a:pt x="5470259" y="2257249"/>
                  <a:pt x="5457399" y="2266847"/>
                  <a:pt x="5457399" y="2271119"/>
                </a:cubicBezTo>
                <a:cubicBezTo>
                  <a:pt x="5457399" y="2281531"/>
                  <a:pt x="5313075" y="2281165"/>
                  <a:pt x="5306629" y="2270737"/>
                </a:cubicBezTo>
                <a:cubicBezTo>
                  <a:pt x="5298847" y="2258145"/>
                  <a:pt x="5278105" y="2261109"/>
                  <a:pt x="5278105" y="2274811"/>
                </a:cubicBezTo>
                <a:cubicBezTo>
                  <a:pt x="5278105" y="2281535"/>
                  <a:pt x="5271220" y="2287036"/>
                  <a:pt x="5262803" y="2287036"/>
                </a:cubicBezTo>
                <a:cubicBezTo>
                  <a:pt x="5254388" y="2287036"/>
                  <a:pt x="5243631" y="2291700"/>
                  <a:pt x="5238900" y="2297401"/>
                </a:cubicBezTo>
                <a:cubicBezTo>
                  <a:pt x="5232476" y="2305142"/>
                  <a:pt x="5182202" y="2308237"/>
                  <a:pt x="5040272" y="2309629"/>
                </a:cubicBezTo>
                <a:cubicBezTo>
                  <a:pt x="4935757" y="2310654"/>
                  <a:pt x="4794317" y="2313816"/>
                  <a:pt x="4725961" y="2316656"/>
                </a:cubicBezTo>
                <a:cubicBezTo>
                  <a:pt x="4640064" y="2320225"/>
                  <a:pt x="4601677" y="2319133"/>
                  <a:pt x="4601677" y="2313119"/>
                </a:cubicBezTo>
                <a:close/>
                <a:moveTo>
                  <a:pt x="4670952" y="2287035"/>
                </a:moveTo>
                <a:cubicBezTo>
                  <a:pt x="4673722" y="2282553"/>
                  <a:pt x="4672105" y="2278885"/>
                  <a:pt x="4667358" y="2278885"/>
                </a:cubicBezTo>
                <a:cubicBezTo>
                  <a:pt x="4662611" y="2278885"/>
                  <a:pt x="4658727" y="2282553"/>
                  <a:pt x="4658727" y="2287035"/>
                </a:cubicBezTo>
                <a:cubicBezTo>
                  <a:pt x="4658727" y="2291517"/>
                  <a:pt x="4660344" y="2295185"/>
                  <a:pt x="4662321" y="2295185"/>
                </a:cubicBezTo>
                <a:cubicBezTo>
                  <a:pt x="4664298" y="2295185"/>
                  <a:pt x="4668182" y="2291517"/>
                  <a:pt x="4670952" y="2287035"/>
                </a:cubicBezTo>
                <a:close/>
                <a:moveTo>
                  <a:pt x="9850107" y="420746"/>
                </a:moveTo>
                <a:cubicBezTo>
                  <a:pt x="9850107" y="416264"/>
                  <a:pt x="9846223" y="412596"/>
                  <a:pt x="9841477" y="412596"/>
                </a:cubicBezTo>
                <a:cubicBezTo>
                  <a:pt x="9836729" y="412596"/>
                  <a:pt x="9835113" y="416264"/>
                  <a:pt x="9837882" y="420746"/>
                </a:cubicBezTo>
                <a:cubicBezTo>
                  <a:pt x="9840652" y="425229"/>
                  <a:pt x="9844537" y="428896"/>
                  <a:pt x="9846512" y="428896"/>
                </a:cubicBezTo>
                <a:cubicBezTo>
                  <a:pt x="9848490" y="428896"/>
                  <a:pt x="9850107" y="425229"/>
                  <a:pt x="9850107" y="420746"/>
                </a:cubicBezTo>
                <a:close/>
                <a:moveTo>
                  <a:pt x="9904948" y="366924"/>
                </a:moveTo>
                <a:cubicBezTo>
                  <a:pt x="9902239" y="364216"/>
                  <a:pt x="9895211" y="363926"/>
                  <a:pt x="9889327" y="366281"/>
                </a:cubicBezTo>
                <a:cubicBezTo>
                  <a:pt x="9882826" y="368882"/>
                  <a:pt x="9884757" y="370813"/>
                  <a:pt x="9894252" y="371204"/>
                </a:cubicBezTo>
                <a:cubicBezTo>
                  <a:pt x="9902842" y="371558"/>
                  <a:pt x="9907656" y="369632"/>
                  <a:pt x="9904948" y="366924"/>
                </a:cubicBezTo>
                <a:close/>
                <a:moveTo>
                  <a:pt x="10371690" y="201184"/>
                </a:moveTo>
                <a:cubicBezTo>
                  <a:pt x="10371690" y="192484"/>
                  <a:pt x="10368481" y="183383"/>
                  <a:pt x="10364559" y="180959"/>
                </a:cubicBezTo>
                <a:cubicBezTo>
                  <a:pt x="10360637" y="178535"/>
                  <a:pt x="10357428" y="185653"/>
                  <a:pt x="10357428" y="196777"/>
                </a:cubicBezTo>
                <a:cubicBezTo>
                  <a:pt x="10357428" y="207901"/>
                  <a:pt x="10360637" y="217003"/>
                  <a:pt x="10364559" y="217003"/>
                </a:cubicBezTo>
                <a:cubicBezTo>
                  <a:pt x="10368481" y="217003"/>
                  <a:pt x="10371690" y="209885"/>
                  <a:pt x="10371690" y="201184"/>
                </a:cubicBezTo>
                <a:close/>
                <a:moveTo>
                  <a:pt x="6584102" y="138258"/>
                </a:moveTo>
                <a:cubicBezTo>
                  <a:pt x="6578499" y="135997"/>
                  <a:pt x="6569330" y="135997"/>
                  <a:pt x="6563727" y="138258"/>
                </a:cubicBezTo>
                <a:cubicBezTo>
                  <a:pt x="6558124" y="140519"/>
                  <a:pt x="6562709" y="142368"/>
                  <a:pt x="6573915" y="142368"/>
                </a:cubicBezTo>
                <a:cubicBezTo>
                  <a:pt x="6585120" y="142368"/>
                  <a:pt x="6589705" y="140519"/>
                  <a:pt x="6584102" y="138258"/>
                </a:cubicBezTo>
                <a:close/>
                <a:moveTo>
                  <a:pt x="7464273" y="121958"/>
                </a:moveTo>
                <a:cubicBezTo>
                  <a:pt x="7458670" y="119698"/>
                  <a:pt x="7449501" y="119698"/>
                  <a:pt x="7443898" y="121958"/>
                </a:cubicBezTo>
                <a:cubicBezTo>
                  <a:pt x="7438296" y="124219"/>
                  <a:pt x="7442880" y="126069"/>
                  <a:pt x="7454086" y="126069"/>
                </a:cubicBezTo>
                <a:cubicBezTo>
                  <a:pt x="7465292" y="126069"/>
                  <a:pt x="7469876" y="124219"/>
                  <a:pt x="7464273" y="121958"/>
                </a:cubicBezTo>
                <a:close/>
                <a:moveTo>
                  <a:pt x="7594669" y="121958"/>
                </a:moveTo>
                <a:cubicBezTo>
                  <a:pt x="7589066" y="119698"/>
                  <a:pt x="7579897" y="119698"/>
                  <a:pt x="7574294" y="121958"/>
                </a:cubicBezTo>
                <a:cubicBezTo>
                  <a:pt x="7568691" y="124219"/>
                  <a:pt x="7573275" y="126069"/>
                  <a:pt x="7584481" y="126069"/>
                </a:cubicBezTo>
                <a:cubicBezTo>
                  <a:pt x="7595687" y="126069"/>
                  <a:pt x="7600271" y="124219"/>
                  <a:pt x="7594669" y="121958"/>
                </a:cubicBezTo>
                <a:close/>
                <a:moveTo>
                  <a:pt x="7714877" y="119206"/>
                </a:moveTo>
                <a:cubicBezTo>
                  <a:pt x="7714877" y="114724"/>
                  <a:pt x="7713260" y="111056"/>
                  <a:pt x="7711283" y="111056"/>
                </a:cubicBezTo>
                <a:cubicBezTo>
                  <a:pt x="7709306" y="111056"/>
                  <a:pt x="7705423" y="114724"/>
                  <a:pt x="7702652" y="119206"/>
                </a:cubicBezTo>
                <a:cubicBezTo>
                  <a:pt x="7699882" y="123688"/>
                  <a:pt x="7701499" y="127356"/>
                  <a:pt x="7706246" y="127356"/>
                </a:cubicBezTo>
                <a:cubicBezTo>
                  <a:pt x="7710993" y="127356"/>
                  <a:pt x="7714877" y="123688"/>
                  <a:pt x="7714877" y="119206"/>
                </a:cubicBezTo>
                <a:close/>
                <a:moveTo>
                  <a:pt x="9478705" y="69354"/>
                </a:moveTo>
                <a:cubicBezTo>
                  <a:pt x="9476171" y="65254"/>
                  <a:pt x="9467375" y="65783"/>
                  <a:pt x="9458425" y="70572"/>
                </a:cubicBezTo>
                <a:cubicBezTo>
                  <a:pt x="9437114" y="81977"/>
                  <a:pt x="9438538" y="85127"/>
                  <a:pt x="9462899" y="80470"/>
                </a:cubicBezTo>
                <a:cubicBezTo>
                  <a:pt x="9474053" y="78338"/>
                  <a:pt x="9481165" y="73336"/>
                  <a:pt x="9478705" y="69354"/>
                </a:cubicBezTo>
                <a:close/>
                <a:moveTo>
                  <a:pt x="9179791" y="72840"/>
                </a:moveTo>
                <a:cubicBezTo>
                  <a:pt x="9171947" y="70790"/>
                  <a:pt x="9159112" y="70790"/>
                  <a:pt x="9151267" y="72840"/>
                </a:cubicBezTo>
                <a:cubicBezTo>
                  <a:pt x="9143423" y="74889"/>
                  <a:pt x="9149841" y="76567"/>
                  <a:pt x="9165529" y="76567"/>
                </a:cubicBezTo>
                <a:cubicBezTo>
                  <a:pt x="9181218" y="76567"/>
                  <a:pt x="9187636" y="74889"/>
                  <a:pt x="9179791" y="72840"/>
                </a:cubicBezTo>
                <a:close/>
                <a:moveTo>
                  <a:pt x="9228521" y="73534"/>
                </a:moveTo>
                <a:cubicBezTo>
                  <a:pt x="9225812" y="70826"/>
                  <a:pt x="9218783" y="70536"/>
                  <a:pt x="9212900" y="72890"/>
                </a:cubicBezTo>
                <a:cubicBezTo>
                  <a:pt x="9206398" y="75492"/>
                  <a:pt x="9208329" y="77423"/>
                  <a:pt x="9217824" y="77814"/>
                </a:cubicBezTo>
                <a:cubicBezTo>
                  <a:pt x="9226414" y="78168"/>
                  <a:pt x="9231229" y="76242"/>
                  <a:pt x="9228521" y="73534"/>
                </a:cubicBezTo>
                <a:close/>
                <a:moveTo>
                  <a:pt x="9293983" y="72858"/>
                </a:moveTo>
                <a:cubicBezTo>
                  <a:pt x="9286190" y="70818"/>
                  <a:pt x="9271522" y="70744"/>
                  <a:pt x="9261384" y="72693"/>
                </a:cubicBezTo>
                <a:cubicBezTo>
                  <a:pt x="9251246" y="74643"/>
                  <a:pt x="9257622" y="76312"/>
                  <a:pt x="9275551" y="76402"/>
                </a:cubicBezTo>
                <a:cubicBezTo>
                  <a:pt x="9293480" y="76493"/>
                  <a:pt x="9301774" y="74898"/>
                  <a:pt x="9293983" y="72858"/>
                </a:cubicBezTo>
                <a:close/>
                <a:moveTo>
                  <a:pt x="9412059" y="72562"/>
                </a:moveTo>
                <a:cubicBezTo>
                  <a:pt x="9397491" y="70754"/>
                  <a:pt x="9373653" y="70754"/>
                  <a:pt x="9359085" y="72562"/>
                </a:cubicBezTo>
                <a:cubicBezTo>
                  <a:pt x="9344518" y="74370"/>
                  <a:pt x="9356437" y="75849"/>
                  <a:pt x="9385572" y="75849"/>
                </a:cubicBezTo>
                <a:cubicBezTo>
                  <a:pt x="9414707" y="75849"/>
                  <a:pt x="9426626" y="74370"/>
                  <a:pt x="9412059" y="72562"/>
                </a:cubicBezTo>
                <a:close/>
                <a:moveTo>
                  <a:pt x="9947904" y="2071067"/>
                </a:moveTo>
                <a:cubicBezTo>
                  <a:pt x="9947904" y="2064276"/>
                  <a:pt x="9955148" y="2058842"/>
                  <a:pt x="9964203" y="2058842"/>
                </a:cubicBezTo>
                <a:cubicBezTo>
                  <a:pt x="9973258" y="2058842"/>
                  <a:pt x="9980503" y="2064276"/>
                  <a:pt x="9980503" y="2071067"/>
                </a:cubicBezTo>
                <a:cubicBezTo>
                  <a:pt x="9980503" y="2077858"/>
                  <a:pt x="9973258" y="2083292"/>
                  <a:pt x="9964203" y="2083292"/>
                </a:cubicBezTo>
                <a:cubicBezTo>
                  <a:pt x="9955148" y="2083292"/>
                  <a:pt x="9947904" y="2077858"/>
                  <a:pt x="9947904" y="2071067"/>
                </a:cubicBezTo>
                <a:close/>
                <a:moveTo>
                  <a:pt x="9635872" y="1907088"/>
                </a:moveTo>
                <a:cubicBezTo>
                  <a:pt x="9620877" y="1892094"/>
                  <a:pt x="9631498" y="1879548"/>
                  <a:pt x="9659185" y="1879548"/>
                </a:cubicBezTo>
                <a:cubicBezTo>
                  <a:pt x="9682518" y="1879548"/>
                  <a:pt x="9687770" y="1882384"/>
                  <a:pt x="9685603" y="1893810"/>
                </a:cubicBezTo>
                <a:cubicBezTo>
                  <a:pt x="9682850" y="1908328"/>
                  <a:pt x="9646748" y="1917966"/>
                  <a:pt x="9635872" y="1907088"/>
                </a:cubicBezTo>
                <a:close/>
                <a:moveTo>
                  <a:pt x="11836300" y="700928"/>
                </a:moveTo>
                <a:cubicBezTo>
                  <a:pt x="11820979" y="685609"/>
                  <a:pt x="11831441" y="672447"/>
                  <a:pt x="11856978" y="674909"/>
                </a:cubicBezTo>
                <a:cubicBezTo>
                  <a:pt x="11889184" y="678014"/>
                  <a:pt x="11893668" y="700722"/>
                  <a:pt x="11862786" y="704324"/>
                </a:cubicBezTo>
                <a:cubicBezTo>
                  <a:pt x="11851412" y="705650"/>
                  <a:pt x="11839493" y="704122"/>
                  <a:pt x="11836300" y="700928"/>
                </a:cubicBezTo>
                <a:close/>
                <a:moveTo>
                  <a:pt x="11697380" y="472361"/>
                </a:moveTo>
                <a:cubicBezTo>
                  <a:pt x="11683361" y="458343"/>
                  <a:pt x="11693526" y="445191"/>
                  <a:pt x="11718433" y="445125"/>
                </a:cubicBezTo>
                <a:cubicBezTo>
                  <a:pt x="11733000" y="445085"/>
                  <a:pt x="11763983" y="442764"/>
                  <a:pt x="11787281" y="439965"/>
                </a:cubicBezTo>
                <a:cubicBezTo>
                  <a:pt x="11822242" y="435765"/>
                  <a:pt x="11830073" y="431862"/>
                  <a:pt x="11832104" y="417624"/>
                </a:cubicBezTo>
                <a:cubicBezTo>
                  <a:pt x="11835265" y="395478"/>
                  <a:pt x="11887262" y="388548"/>
                  <a:pt x="11903497" y="408110"/>
                </a:cubicBezTo>
                <a:cubicBezTo>
                  <a:pt x="11909265" y="415060"/>
                  <a:pt x="11923656" y="420746"/>
                  <a:pt x="11935476" y="420746"/>
                </a:cubicBezTo>
                <a:cubicBezTo>
                  <a:pt x="11956235" y="420746"/>
                  <a:pt x="11981653" y="446162"/>
                  <a:pt x="11971275" y="456541"/>
                </a:cubicBezTo>
                <a:cubicBezTo>
                  <a:pt x="11968550" y="459266"/>
                  <a:pt x="11934141" y="461495"/>
                  <a:pt x="11894813" y="461495"/>
                </a:cubicBezTo>
                <a:cubicBezTo>
                  <a:pt x="11855483" y="461495"/>
                  <a:pt x="11821037" y="465162"/>
                  <a:pt x="11818267" y="469645"/>
                </a:cubicBezTo>
                <a:cubicBezTo>
                  <a:pt x="11812710" y="478636"/>
                  <a:pt x="11706051" y="481033"/>
                  <a:pt x="11697380" y="472361"/>
                </a:cubicBezTo>
                <a:close/>
                <a:moveTo>
                  <a:pt x="12050535" y="432971"/>
                </a:moveTo>
                <a:cubicBezTo>
                  <a:pt x="12050535" y="426247"/>
                  <a:pt x="12056036" y="420746"/>
                  <a:pt x="12062759" y="420746"/>
                </a:cubicBezTo>
                <a:cubicBezTo>
                  <a:pt x="12069482" y="420746"/>
                  <a:pt x="12074984" y="426247"/>
                  <a:pt x="12074984" y="432971"/>
                </a:cubicBezTo>
                <a:cubicBezTo>
                  <a:pt x="12074984" y="439694"/>
                  <a:pt x="12069482" y="445195"/>
                  <a:pt x="12062759" y="445195"/>
                </a:cubicBezTo>
                <a:cubicBezTo>
                  <a:pt x="12056036" y="445195"/>
                  <a:pt x="12050535" y="439694"/>
                  <a:pt x="12050535" y="432971"/>
                </a:cubicBezTo>
                <a:close/>
                <a:moveTo>
                  <a:pt x="12148331" y="432971"/>
                </a:moveTo>
                <a:cubicBezTo>
                  <a:pt x="12148331" y="424821"/>
                  <a:pt x="12156481" y="420746"/>
                  <a:pt x="12172781" y="420746"/>
                </a:cubicBezTo>
                <a:cubicBezTo>
                  <a:pt x="12189080" y="420746"/>
                  <a:pt x="12197230" y="424821"/>
                  <a:pt x="12197230" y="432971"/>
                </a:cubicBezTo>
                <a:cubicBezTo>
                  <a:pt x="12197230" y="441121"/>
                  <a:pt x="12189080" y="445195"/>
                  <a:pt x="12172781" y="445195"/>
                </a:cubicBezTo>
                <a:cubicBezTo>
                  <a:pt x="12156481" y="445195"/>
                  <a:pt x="12148331" y="441121"/>
                  <a:pt x="12148331" y="432971"/>
                </a:cubicBezTo>
                <a:close/>
                <a:moveTo>
                  <a:pt x="111176" y="411759"/>
                </a:moveTo>
                <a:cubicBezTo>
                  <a:pt x="111176" y="385858"/>
                  <a:pt x="137857" y="377574"/>
                  <a:pt x="234031" y="373613"/>
                </a:cubicBezTo>
                <a:cubicBezTo>
                  <a:pt x="320239" y="370063"/>
                  <a:pt x="331219" y="371118"/>
                  <a:pt x="331219" y="382954"/>
                </a:cubicBezTo>
                <a:cubicBezTo>
                  <a:pt x="331219" y="393502"/>
                  <a:pt x="322827" y="396297"/>
                  <a:pt x="291150" y="396297"/>
                </a:cubicBezTo>
                <a:cubicBezTo>
                  <a:pt x="269111" y="396297"/>
                  <a:pt x="249858" y="399406"/>
                  <a:pt x="248363" y="403206"/>
                </a:cubicBezTo>
                <a:cubicBezTo>
                  <a:pt x="244226" y="413730"/>
                  <a:pt x="111176" y="422025"/>
                  <a:pt x="111176" y="411759"/>
                </a:cubicBezTo>
                <a:close/>
                <a:moveTo>
                  <a:pt x="9972353" y="41784"/>
                </a:moveTo>
                <a:cubicBezTo>
                  <a:pt x="9972353" y="32547"/>
                  <a:pt x="9982313" y="29559"/>
                  <a:pt x="10013101" y="29559"/>
                </a:cubicBezTo>
                <a:cubicBezTo>
                  <a:pt x="10043890" y="29559"/>
                  <a:pt x="10053850" y="32547"/>
                  <a:pt x="10053850" y="41784"/>
                </a:cubicBezTo>
                <a:cubicBezTo>
                  <a:pt x="10053850" y="51020"/>
                  <a:pt x="10043890" y="54008"/>
                  <a:pt x="10013101" y="54008"/>
                </a:cubicBezTo>
                <a:cubicBezTo>
                  <a:pt x="9982313" y="54008"/>
                  <a:pt x="9972353" y="51020"/>
                  <a:pt x="9972353" y="41784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Graphic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75044D2-4EB3-4EC3-BB64-2FEDD7CB6442}"/>
              </a:ext>
            </a:extLst>
          </p:cNvPr>
          <p:cNvSpPr/>
          <p:nvPr/>
        </p:nvSpPr>
        <p:spPr>
          <a:xfrm>
            <a:off x="1810107" y="5394590"/>
            <a:ext cx="3458733" cy="1111145"/>
          </a:xfrm>
          <a:custGeom>
            <a:avLst/>
            <a:gdLst>
              <a:gd name="connsiteX0" fmla="*/ 3429903 w 12199620"/>
              <a:gd name="connsiteY0" fmla="*/ 1354824 h 1356360"/>
              <a:gd name="connsiteX1" fmla="*/ 3179283 w 12199620"/>
              <a:gd name="connsiteY1" fmla="*/ 1350191 h 1356360"/>
              <a:gd name="connsiteX2" fmla="*/ 2920675 w 12199620"/>
              <a:gd name="connsiteY2" fmla="*/ 1339379 h 1356360"/>
              <a:gd name="connsiteX3" fmla="*/ 2840332 w 12199620"/>
              <a:gd name="connsiteY3" fmla="*/ 1325599 h 1356360"/>
              <a:gd name="connsiteX4" fmla="*/ 2770632 w 12199620"/>
              <a:gd name="connsiteY4" fmla="*/ 1316022 h 1356360"/>
              <a:gd name="connsiteX5" fmla="*/ 2735641 w 12199620"/>
              <a:gd name="connsiteY5" fmla="*/ 1314176 h 1356360"/>
              <a:gd name="connsiteX6" fmla="*/ 2692207 w 12199620"/>
              <a:gd name="connsiteY6" fmla="*/ 1308516 h 1356360"/>
              <a:gd name="connsiteX7" fmla="*/ 2618232 w 12199620"/>
              <a:gd name="connsiteY7" fmla="*/ 1300073 h 1356360"/>
              <a:gd name="connsiteX8" fmla="*/ 2543556 w 12199620"/>
              <a:gd name="connsiteY8" fmla="*/ 1290929 h 1356360"/>
              <a:gd name="connsiteX9" fmla="*/ 2534412 w 12199620"/>
              <a:gd name="connsiteY9" fmla="*/ 1289655 h 1356360"/>
              <a:gd name="connsiteX10" fmla="*/ 2240557 w 12199620"/>
              <a:gd name="connsiteY10" fmla="*/ 1284431 h 1356360"/>
              <a:gd name="connsiteX11" fmla="*/ 2209553 w 12199620"/>
              <a:gd name="connsiteY11" fmla="*/ 1276789 h 1356360"/>
              <a:gd name="connsiteX12" fmla="*/ 2117942 w 12199620"/>
              <a:gd name="connsiteY12" fmla="*/ 1272437 h 1356360"/>
              <a:gd name="connsiteX13" fmla="*/ 2026982 w 12199620"/>
              <a:gd name="connsiteY13" fmla="*/ 1246002 h 1356360"/>
              <a:gd name="connsiteX14" fmla="*/ 1976726 w 12199620"/>
              <a:gd name="connsiteY14" fmla="*/ 1223873 h 1356360"/>
              <a:gd name="connsiteX15" fmla="*/ 1947672 w 12199620"/>
              <a:gd name="connsiteY15" fmla="*/ 1232674 h 1356360"/>
              <a:gd name="connsiteX16" fmla="*/ 1934337 w 12199620"/>
              <a:gd name="connsiteY16" fmla="*/ 1229750 h 1356360"/>
              <a:gd name="connsiteX17" fmla="*/ 1866627 w 12199620"/>
              <a:gd name="connsiteY17" fmla="*/ 1217872 h 1356360"/>
              <a:gd name="connsiteX18" fmla="*/ 1796643 w 12199620"/>
              <a:gd name="connsiteY18" fmla="*/ 1209367 h 1356360"/>
              <a:gd name="connsiteX19" fmla="*/ 1758123 w 12199620"/>
              <a:gd name="connsiteY19" fmla="*/ 1201013 h 1356360"/>
              <a:gd name="connsiteX20" fmla="*/ 1730502 w 12199620"/>
              <a:gd name="connsiteY20" fmla="*/ 1193393 h 1356360"/>
              <a:gd name="connsiteX21" fmla="*/ 1689838 w 12199620"/>
              <a:gd name="connsiteY21" fmla="*/ 1185773 h 1356360"/>
              <a:gd name="connsiteX22" fmla="*/ 1637834 w 12199620"/>
              <a:gd name="connsiteY22" fmla="*/ 1174532 h 1356360"/>
              <a:gd name="connsiteX23" fmla="*/ 1537079 w 12199620"/>
              <a:gd name="connsiteY23" fmla="*/ 1158147 h 1356360"/>
              <a:gd name="connsiteX24" fmla="*/ 1452372 w 12199620"/>
              <a:gd name="connsiteY24" fmla="*/ 1153002 h 1356360"/>
              <a:gd name="connsiteX25" fmla="*/ 1452372 w 12199620"/>
              <a:gd name="connsiteY25" fmla="*/ 1132812 h 1356360"/>
              <a:gd name="connsiteX26" fmla="*/ 1420129 w 12199620"/>
              <a:gd name="connsiteY26" fmla="*/ 1094333 h 1356360"/>
              <a:gd name="connsiteX27" fmla="*/ 1401788 w 12199620"/>
              <a:gd name="connsiteY27" fmla="*/ 1082903 h 1356360"/>
              <a:gd name="connsiteX28" fmla="*/ 1379617 w 12199620"/>
              <a:gd name="connsiteY28" fmla="*/ 1071473 h 1356360"/>
              <a:gd name="connsiteX29" fmla="*/ 1356668 w 12199620"/>
              <a:gd name="connsiteY29" fmla="*/ 1063119 h 1356360"/>
              <a:gd name="connsiteX30" fmla="*/ 1289544 w 12199620"/>
              <a:gd name="connsiteY30" fmla="*/ 1057156 h 1356360"/>
              <a:gd name="connsiteX31" fmla="*/ 1200912 w 12199620"/>
              <a:gd name="connsiteY31" fmla="*/ 1047172 h 1356360"/>
              <a:gd name="connsiteX32" fmla="*/ 1109472 w 12199620"/>
              <a:gd name="connsiteY32" fmla="*/ 1033283 h 1356360"/>
              <a:gd name="connsiteX33" fmla="*/ 1098042 w 12199620"/>
              <a:gd name="connsiteY33" fmla="*/ 1040993 h 1356360"/>
              <a:gd name="connsiteX34" fmla="*/ 1086612 w 12199620"/>
              <a:gd name="connsiteY34" fmla="*/ 1035233 h 1356360"/>
              <a:gd name="connsiteX35" fmla="*/ 1014606 w 12199620"/>
              <a:gd name="connsiteY35" fmla="*/ 1005289 h 1356360"/>
              <a:gd name="connsiteX36" fmla="*/ 983107 w 12199620"/>
              <a:gd name="connsiteY36" fmla="*/ 994246 h 1356360"/>
              <a:gd name="connsiteX37" fmla="*/ 964242 w 12199620"/>
              <a:gd name="connsiteY37" fmla="*/ 987653 h 1356360"/>
              <a:gd name="connsiteX38" fmla="*/ 949452 w 12199620"/>
              <a:gd name="connsiteY38" fmla="*/ 968603 h 1356360"/>
              <a:gd name="connsiteX39" fmla="*/ 959993 w 12199620"/>
              <a:gd name="connsiteY39" fmla="*/ 949553 h 1356360"/>
              <a:gd name="connsiteX40" fmla="*/ 974520 w 12199620"/>
              <a:gd name="connsiteY40" fmla="*/ 934313 h 1356360"/>
              <a:gd name="connsiteX41" fmla="*/ 948393 w 12199620"/>
              <a:gd name="connsiteY41" fmla="*/ 919073 h 1356360"/>
              <a:gd name="connsiteX42" fmla="*/ 922598 w 12199620"/>
              <a:gd name="connsiteY42" fmla="*/ 894308 h 1356360"/>
              <a:gd name="connsiteX43" fmla="*/ 921038 w 12199620"/>
              <a:gd name="connsiteY43" fmla="*/ 860945 h 1356360"/>
              <a:gd name="connsiteX44" fmla="*/ 818364 w 12199620"/>
              <a:gd name="connsiteY44" fmla="*/ 843229 h 1356360"/>
              <a:gd name="connsiteX45" fmla="*/ 774738 w 12199620"/>
              <a:gd name="connsiteY45" fmla="*/ 833826 h 1356360"/>
              <a:gd name="connsiteX46" fmla="*/ 749215 w 12199620"/>
              <a:gd name="connsiteY46" fmla="*/ 838036 h 1356360"/>
              <a:gd name="connsiteX47" fmla="*/ 729104 w 12199620"/>
              <a:gd name="connsiteY47" fmla="*/ 839825 h 1356360"/>
              <a:gd name="connsiteX48" fmla="*/ 701761 w 12199620"/>
              <a:gd name="connsiteY48" fmla="*/ 832134 h 1356360"/>
              <a:gd name="connsiteX49" fmla="*/ 679324 w 12199620"/>
              <a:gd name="connsiteY49" fmla="*/ 828251 h 1356360"/>
              <a:gd name="connsiteX50" fmla="*/ 648585 w 12199620"/>
              <a:gd name="connsiteY50" fmla="*/ 834864 h 1356360"/>
              <a:gd name="connsiteX51" fmla="*/ 621792 w 12199620"/>
              <a:gd name="connsiteY51" fmla="*/ 831395 h 1356360"/>
              <a:gd name="connsiteX52" fmla="*/ 465582 w 12199620"/>
              <a:gd name="connsiteY52" fmla="*/ 804823 h 1356360"/>
              <a:gd name="connsiteX53" fmla="*/ 347472 w 12199620"/>
              <a:gd name="connsiteY53" fmla="*/ 789649 h 1356360"/>
              <a:gd name="connsiteX54" fmla="*/ 245885 w 12199620"/>
              <a:gd name="connsiteY54" fmla="*/ 778499 h 1356360"/>
              <a:gd name="connsiteX55" fmla="*/ 169536 w 12199620"/>
              <a:gd name="connsiteY55" fmla="*/ 767614 h 1356360"/>
              <a:gd name="connsiteX56" fmla="*/ 126408 w 12199620"/>
              <a:gd name="connsiteY56" fmla="*/ 757672 h 1356360"/>
              <a:gd name="connsiteX57" fmla="*/ 89605 w 12199620"/>
              <a:gd name="connsiteY57" fmla="*/ 740873 h 1356360"/>
              <a:gd name="connsiteX58" fmla="*/ 165739 w 12199620"/>
              <a:gd name="connsiteY58" fmla="*/ 731136 h 1356360"/>
              <a:gd name="connsiteX59" fmla="*/ 233172 w 12199620"/>
              <a:gd name="connsiteY59" fmla="*/ 731568 h 1356360"/>
              <a:gd name="connsiteX60" fmla="*/ 210312 w 12199620"/>
              <a:gd name="connsiteY60" fmla="*/ 722814 h 1356360"/>
              <a:gd name="connsiteX61" fmla="*/ 131998 w 12199620"/>
              <a:gd name="connsiteY61" fmla="*/ 709239 h 1356360"/>
              <a:gd name="connsiteX62" fmla="*/ 60542 w 12199620"/>
              <a:gd name="connsiteY62" fmla="*/ 679371 h 1356360"/>
              <a:gd name="connsiteX63" fmla="*/ 103496 w 12199620"/>
              <a:gd name="connsiteY63" fmla="*/ 667613 h 1356360"/>
              <a:gd name="connsiteX64" fmla="*/ 156066 w 12199620"/>
              <a:gd name="connsiteY64" fmla="*/ 658790 h 1356360"/>
              <a:gd name="connsiteX65" fmla="*/ 184538 w 12199620"/>
              <a:gd name="connsiteY65" fmla="*/ 656472 h 1356360"/>
              <a:gd name="connsiteX66" fmla="*/ 286512 w 12199620"/>
              <a:gd name="connsiteY66" fmla="*/ 672525 h 1356360"/>
              <a:gd name="connsiteX67" fmla="*/ 446532 w 12199620"/>
              <a:gd name="connsiteY67" fmla="*/ 695886 h 1356360"/>
              <a:gd name="connsiteX68" fmla="*/ 623223 w 12199620"/>
              <a:gd name="connsiteY68" fmla="*/ 693398 h 1356360"/>
              <a:gd name="connsiteX69" fmla="*/ 629412 w 12199620"/>
              <a:gd name="connsiteY69" fmla="*/ 667163 h 1356360"/>
              <a:gd name="connsiteX70" fmla="*/ 635785 w 12199620"/>
              <a:gd name="connsiteY70" fmla="*/ 644753 h 1356360"/>
              <a:gd name="connsiteX71" fmla="*/ 641500 w 12199620"/>
              <a:gd name="connsiteY71" fmla="*/ 612368 h 1356360"/>
              <a:gd name="connsiteX72" fmla="*/ 591059 w 12199620"/>
              <a:gd name="connsiteY72" fmla="*/ 552154 h 1356360"/>
              <a:gd name="connsiteX73" fmla="*/ 572262 w 12199620"/>
              <a:gd name="connsiteY73" fmla="*/ 534263 h 1356360"/>
              <a:gd name="connsiteX74" fmla="*/ 604637 w 12199620"/>
              <a:gd name="connsiteY74" fmla="*/ 518398 h 1356360"/>
              <a:gd name="connsiteX75" fmla="*/ 642102 w 12199620"/>
              <a:gd name="connsiteY75" fmla="*/ 512683 h 1356360"/>
              <a:gd name="connsiteX76" fmla="*/ 687288 w 12199620"/>
              <a:gd name="connsiteY76" fmla="*/ 507593 h 1356360"/>
              <a:gd name="connsiteX77" fmla="*/ 737884 w 12199620"/>
              <a:gd name="connsiteY77" fmla="*/ 497092 h 1356360"/>
              <a:gd name="connsiteX78" fmla="*/ 774624 w 12199620"/>
              <a:gd name="connsiteY78" fmla="*/ 480972 h 1356360"/>
              <a:gd name="connsiteX79" fmla="*/ 809262 w 12199620"/>
              <a:gd name="connsiteY79" fmla="*/ 468614 h 1356360"/>
              <a:gd name="connsiteX80" fmla="*/ 864507 w 12199620"/>
              <a:gd name="connsiteY80" fmla="*/ 456978 h 1356360"/>
              <a:gd name="connsiteX81" fmla="*/ 911352 w 12199620"/>
              <a:gd name="connsiteY81" fmla="*/ 446571 h 1356360"/>
              <a:gd name="connsiteX82" fmla="*/ 963431 w 12199620"/>
              <a:gd name="connsiteY82" fmla="*/ 437334 h 1356360"/>
              <a:gd name="connsiteX83" fmla="*/ 1078992 w 12199620"/>
              <a:gd name="connsiteY83" fmla="*/ 394788 h 1356360"/>
              <a:gd name="connsiteX84" fmla="*/ 1106240 w 12199620"/>
              <a:gd name="connsiteY84" fmla="*/ 389088 h 1356360"/>
              <a:gd name="connsiteX85" fmla="*/ 1142435 w 12199620"/>
              <a:gd name="connsiteY85" fmla="*/ 387088 h 1356360"/>
              <a:gd name="connsiteX86" fmla="*/ 1187577 w 12199620"/>
              <a:gd name="connsiteY86" fmla="*/ 374737 h 1356360"/>
              <a:gd name="connsiteX87" fmla="*/ 1223772 w 12199620"/>
              <a:gd name="connsiteY87" fmla="*/ 362904 h 1356360"/>
              <a:gd name="connsiteX88" fmla="*/ 1292283 w 12199620"/>
              <a:gd name="connsiteY88" fmla="*/ 328538 h 1356360"/>
              <a:gd name="connsiteX89" fmla="*/ 1319855 w 12199620"/>
              <a:gd name="connsiteY89" fmla="*/ 305056 h 1356360"/>
              <a:gd name="connsiteX90" fmla="*/ 1372738 w 12199620"/>
              <a:gd name="connsiteY90" fmla="*/ 286613 h 1356360"/>
              <a:gd name="connsiteX91" fmla="*/ 1425210 w 12199620"/>
              <a:gd name="connsiteY91" fmla="*/ 279790 h 1356360"/>
              <a:gd name="connsiteX92" fmla="*/ 1492334 w 12199620"/>
              <a:gd name="connsiteY92" fmla="*/ 267411 h 1356360"/>
              <a:gd name="connsiteX93" fmla="*/ 1577292 w 12199620"/>
              <a:gd name="connsiteY93" fmla="*/ 243325 h 1356360"/>
              <a:gd name="connsiteX94" fmla="*/ 1607391 w 12199620"/>
              <a:gd name="connsiteY94" fmla="*/ 232844 h 1356360"/>
              <a:gd name="connsiteX95" fmla="*/ 1677543 w 12199620"/>
              <a:gd name="connsiteY95" fmla="*/ 233727 h 1356360"/>
              <a:gd name="connsiteX96" fmla="*/ 1745742 w 12199620"/>
              <a:gd name="connsiteY96" fmla="*/ 221181 h 1356360"/>
              <a:gd name="connsiteX97" fmla="*/ 1811976 w 12199620"/>
              <a:gd name="connsiteY97" fmla="*/ 207656 h 1356360"/>
              <a:gd name="connsiteX98" fmla="*/ 1896674 w 12199620"/>
              <a:gd name="connsiteY98" fmla="*/ 199127 h 1356360"/>
              <a:gd name="connsiteX99" fmla="*/ 1986650 w 12199620"/>
              <a:gd name="connsiteY99" fmla="*/ 190100 h 1356360"/>
              <a:gd name="connsiteX100" fmla="*/ 2166747 w 12199620"/>
              <a:gd name="connsiteY100" fmla="*/ 172808 h 1356360"/>
              <a:gd name="connsiteX101" fmla="*/ 2191512 w 12199620"/>
              <a:gd name="connsiteY101" fmla="*/ 161937 h 1356360"/>
              <a:gd name="connsiteX102" fmla="*/ 2222683 w 12199620"/>
              <a:gd name="connsiteY102" fmla="*/ 150041 h 1356360"/>
              <a:gd name="connsiteX103" fmla="*/ 2275332 w 12199620"/>
              <a:gd name="connsiteY103" fmla="*/ 144690 h 1356360"/>
              <a:gd name="connsiteX104" fmla="*/ 2297817 w 12199620"/>
              <a:gd name="connsiteY104" fmla="*/ 136805 h 1356360"/>
              <a:gd name="connsiteX105" fmla="*/ 2344528 w 12199620"/>
              <a:gd name="connsiteY105" fmla="*/ 132856 h 1356360"/>
              <a:gd name="connsiteX106" fmla="*/ 2375063 w 12199620"/>
              <a:gd name="connsiteY106" fmla="*/ 135682 h 1356360"/>
              <a:gd name="connsiteX107" fmla="*/ 2444556 w 12199620"/>
              <a:gd name="connsiteY107" fmla="*/ 136345 h 1356360"/>
              <a:gd name="connsiteX108" fmla="*/ 2818010 w 12199620"/>
              <a:gd name="connsiteY108" fmla="*/ 117583 h 1356360"/>
              <a:gd name="connsiteX109" fmla="*/ 2894345 w 12199620"/>
              <a:gd name="connsiteY109" fmla="*/ 117859 h 1356360"/>
              <a:gd name="connsiteX110" fmla="*/ 3357372 w 12199620"/>
              <a:gd name="connsiteY110" fmla="*/ 99579 h 1356360"/>
              <a:gd name="connsiteX111" fmla="*/ 3494532 w 12199620"/>
              <a:gd name="connsiteY111" fmla="*/ 93139 h 1356360"/>
              <a:gd name="connsiteX112" fmla="*/ 3770105 w 12199620"/>
              <a:gd name="connsiteY112" fmla="*/ 82155 h 1356360"/>
              <a:gd name="connsiteX113" fmla="*/ 3870856 w 12199620"/>
              <a:gd name="connsiteY113" fmla="*/ 74653 h 1356360"/>
              <a:gd name="connsiteX114" fmla="*/ 4212504 w 12199620"/>
              <a:gd name="connsiteY114" fmla="*/ 62141 h 1356360"/>
              <a:gd name="connsiteX115" fmla="*/ 4561332 w 12199620"/>
              <a:gd name="connsiteY115" fmla="*/ 50397 h 1356360"/>
              <a:gd name="connsiteX116" fmla="*/ 5000737 w 12199620"/>
              <a:gd name="connsiteY116" fmla="*/ 44961 h 1356360"/>
              <a:gd name="connsiteX117" fmla="*/ 5012167 w 12199620"/>
              <a:gd name="connsiteY117" fmla="*/ 43200 h 1356360"/>
              <a:gd name="connsiteX118" fmla="*/ 5555742 w 12199620"/>
              <a:gd name="connsiteY118" fmla="*/ 34539 h 1356360"/>
              <a:gd name="connsiteX119" fmla="*/ 6105800 w 12199620"/>
              <a:gd name="connsiteY119" fmla="*/ 26010 h 1356360"/>
              <a:gd name="connsiteX120" fmla="*/ 6130565 w 12199620"/>
              <a:gd name="connsiteY120" fmla="*/ 27272 h 1356360"/>
              <a:gd name="connsiteX121" fmla="*/ 6161532 w 12199620"/>
              <a:gd name="connsiteY121" fmla="*/ 27532 h 1356360"/>
              <a:gd name="connsiteX122" fmla="*/ 6191511 w 12199620"/>
              <a:gd name="connsiteY122" fmla="*/ 27264 h 1356360"/>
              <a:gd name="connsiteX123" fmla="*/ 6302515 w 12199620"/>
              <a:gd name="connsiteY123" fmla="*/ 27512 h 1356360"/>
              <a:gd name="connsiteX124" fmla="*/ 6322706 w 12199620"/>
              <a:gd name="connsiteY124" fmla="*/ 28149 h 1356360"/>
              <a:gd name="connsiteX125" fmla="*/ 6360260 w 12199620"/>
              <a:gd name="connsiteY125" fmla="*/ 27280 h 1356360"/>
              <a:gd name="connsiteX126" fmla="*/ 6460533 w 12199620"/>
              <a:gd name="connsiteY126" fmla="*/ 23729 h 1356360"/>
              <a:gd name="connsiteX127" fmla="*/ 6792087 w 12199620"/>
              <a:gd name="connsiteY127" fmla="*/ 26502 h 1356360"/>
              <a:gd name="connsiteX128" fmla="*/ 6887337 w 12199620"/>
              <a:gd name="connsiteY128" fmla="*/ 30898 h 1356360"/>
              <a:gd name="connsiteX129" fmla="*/ 6954012 w 12199620"/>
              <a:gd name="connsiteY129" fmla="*/ 24770 h 1356360"/>
              <a:gd name="connsiteX130" fmla="*/ 7018782 w 12199620"/>
              <a:gd name="connsiteY130" fmla="*/ 7602 h 1356360"/>
              <a:gd name="connsiteX131" fmla="*/ 7833651 w 12199620"/>
              <a:gd name="connsiteY131" fmla="*/ 18296 h 1356360"/>
              <a:gd name="connsiteX132" fmla="*/ 7947951 w 12199620"/>
              <a:gd name="connsiteY132" fmla="*/ 25185 h 1356360"/>
              <a:gd name="connsiteX133" fmla="*/ 8295132 w 12199620"/>
              <a:gd name="connsiteY133" fmla="*/ 39778 h 1356360"/>
              <a:gd name="connsiteX134" fmla="*/ 8410876 w 12199620"/>
              <a:gd name="connsiteY134" fmla="*/ 43053 h 1356360"/>
              <a:gd name="connsiteX135" fmla="*/ 8530420 w 12199620"/>
              <a:gd name="connsiteY135" fmla="*/ 51578 h 1356360"/>
              <a:gd name="connsiteX136" fmla="*/ 8564912 w 12199620"/>
              <a:gd name="connsiteY136" fmla="*/ 50783 h 1356360"/>
              <a:gd name="connsiteX137" fmla="*/ 8595094 w 12199620"/>
              <a:gd name="connsiteY137" fmla="*/ 49539 h 1356360"/>
              <a:gd name="connsiteX138" fmla="*/ 8844909 w 12199620"/>
              <a:gd name="connsiteY138" fmla="*/ 62918 h 1356360"/>
              <a:gd name="connsiteX139" fmla="*/ 9092710 w 12199620"/>
              <a:gd name="connsiteY139" fmla="*/ 74475 h 1356360"/>
              <a:gd name="connsiteX140" fmla="*/ 9146050 w 12199620"/>
              <a:gd name="connsiteY140" fmla="*/ 81038 h 1356360"/>
              <a:gd name="connsiteX141" fmla="*/ 9254502 w 12199620"/>
              <a:gd name="connsiteY141" fmla="*/ 83816 h 1356360"/>
              <a:gd name="connsiteX142" fmla="*/ 9329018 w 12199620"/>
              <a:gd name="connsiteY142" fmla="*/ 76775 h 1356360"/>
              <a:gd name="connsiteX143" fmla="*/ 9361932 w 12199620"/>
              <a:gd name="connsiteY143" fmla="*/ 81687 h 1356360"/>
              <a:gd name="connsiteX144" fmla="*/ 9444481 w 12199620"/>
              <a:gd name="connsiteY144" fmla="*/ 88492 h 1356360"/>
              <a:gd name="connsiteX145" fmla="*/ 9531296 w 12199620"/>
              <a:gd name="connsiteY145" fmla="*/ 92755 h 1356360"/>
              <a:gd name="connsiteX146" fmla="*/ 9637340 w 12199620"/>
              <a:gd name="connsiteY146" fmla="*/ 100096 h 1356360"/>
              <a:gd name="connsiteX147" fmla="*/ 9925812 w 12199620"/>
              <a:gd name="connsiteY147" fmla="*/ 116220 h 1356360"/>
              <a:gd name="connsiteX148" fmla="*/ 10056682 w 12199620"/>
              <a:gd name="connsiteY148" fmla="*/ 109200 h 1356360"/>
              <a:gd name="connsiteX149" fmla="*/ 10078518 w 12199620"/>
              <a:gd name="connsiteY149" fmla="*/ 115465 h 1356360"/>
              <a:gd name="connsiteX150" fmla="*/ 10309488 w 12199620"/>
              <a:gd name="connsiteY150" fmla="*/ 140134 h 1356360"/>
              <a:gd name="connsiteX151" fmla="*/ 10665801 w 12199620"/>
              <a:gd name="connsiteY151" fmla="*/ 166066 h 1356360"/>
              <a:gd name="connsiteX152" fmla="*/ 10687329 w 12199620"/>
              <a:gd name="connsiteY152" fmla="*/ 164950 h 1356360"/>
              <a:gd name="connsiteX153" fmla="*/ 10713193 w 12199620"/>
              <a:gd name="connsiteY153" fmla="*/ 163622 h 1356360"/>
              <a:gd name="connsiteX154" fmla="*/ 10947020 w 12199620"/>
              <a:gd name="connsiteY154" fmla="*/ 176136 h 1356360"/>
              <a:gd name="connsiteX155" fmla="*/ 11189297 w 12199620"/>
              <a:gd name="connsiteY155" fmla="*/ 189646 h 1356360"/>
              <a:gd name="connsiteX156" fmla="*/ 11221578 w 12199620"/>
              <a:gd name="connsiteY156" fmla="*/ 189091 h 1356360"/>
              <a:gd name="connsiteX157" fmla="*/ 11280362 w 12199620"/>
              <a:gd name="connsiteY157" fmla="*/ 188790 h 1356360"/>
              <a:gd name="connsiteX158" fmla="*/ 11369516 w 12199620"/>
              <a:gd name="connsiteY158" fmla="*/ 201219 h 1356360"/>
              <a:gd name="connsiteX159" fmla="*/ 11449812 w 12199620"/>
              <a:gd name="connsiteY159" fmla="*/ 210436 h 1356360"/>
              <a:gd name="connsiteX160" fmla="*/ 11571740 w 12199620"/>
              <a:gd name="connsiteY160" fmla="*/ 221608 h 1356360"/>
              <a:gd name="connsiteX161" fmla="*/ 11698148 w 12199620"/>
              <a:gd name="connsiteY161" fmla="*/ 234383 h 1356360"/>
              <a:gd name="connsiteX162" fmla="*/ 11713703 w 12199620"/>
              <a:gd name="connsiteY162" fmla="*/ 232441 h 1356360"/>
              <a:gd name="connsiteX163" fmla="*/ 11733599 w 12199620"/>
              <a:gd name="connsiteY163" fmla="*/ 232071 h 1356360"/>
              <a:gd name="connsiteX164" fmla="*/ 11759946 w 12199620"/>
              <a:gd name="connsiteY164" fmla="*/ 240892 h 1356360"/>
              <a:gd name="connsiteX165" fmla="*/ 11777472 w 12199620"/>
              <a:gd name="connsiteY165" fmla="*/ 259942 h 1356360"/>
              <a:gd name="connsiteX166" fmla="*/ 11712463 w 12199620"/>
              <a:gd name="connsiteY166" fmla="*/ 278992 h 1356360"/>
              <a:gd name="connsiteX167" fmla="*/ 11642612 w 12199620"/>
              <a:gd name="connsiteY167" fmla="*/ 291609 h 1356360"/>
              <a:gd name="connsiteX168" fmla="*/ 11686877 w 12199620"/>
              <a:gd name="connsiteY168" fmla="*/ 332332 h 1356360"/>
              <a:gd name="connsiteX169" fmla="*/ 11701272 w 12199620"/>
              <a:gd name="connsiteY169" fmla="*/ 347469 h 1356360"/>
              <a:gd name="connsiteX170" fmla="*/ 11534225 w 12199620"/>
              <a:gd name="connsiteY170" fmla="*/ 385672 h 1356360"/>
              <a:gd name="connsiteX171" fmla="*/ 11415141 w 12199620"/>
              <a:gd name="connsiteY171" fmla="*/ 392662 h 1356360"/>
              <a:gd name="connsiteX172" fmla="*/ 11339322 w 12199620"/>
              <a:gd name="connsiteY172" fmla="*/ 408054 h 1356360"/>
              <a:gd name="connsiteX173" fmla="*/ 11207657 w 12199620"/>
              <a:gd name="connsiteY173" fmla="*/ 411488 h 1356360"/>
              <a:gd name="connsiteX174" fmla="*/ 11156343 w 12199620"/>
              <a:gd name="connsiteY174" fmla="*/ 416233 h 1356360"/>
              <a:gd name="connsiteX175" fmla="*/ 11000355 w 12199620"/>
              <a:gd name="connsiteY175" fmla="*/ 429537 h 1356360"/>
              <a:gd name="connsiteX176" fmla="*/ 10846899 w 12199620"/>
              <a:gd name="connsiteY176" fmla="*/ 443945 h 1356360"/>
              <a:gd name="connsiteX177" fmla="*/ 10809249 w 12199620"/>
              <a:gd name="connsiteY177" fmla="*/ 454252 h 1356360"/>
              <a:gd name="connsiteX178" fmla="*/ 10770071 w 12199620"/>
              <a:gd name="connsiteY178" fmla="*/ 484732 h 1356360"/>
              <a:gd name="connsiteX179" fmla="*/ 10625372 w 12199620"/>
              <a:gd name="connsiteY179" fmla="*/ 498490 h 1356360"/>
              <a:gd name="connsiteX180" fmla="*/ 10468088 w 12199620"/>
              <a:gd name="connsiteY180" fmla="*/ 509712 h 1356360"/>
              <a:gd name="connsiteX181" fmla="*/ 10422440 w 12199620"/>
              <a:gd name="connsiteY181" fmla="*/ 518813 h 1356360"/>
              <a:gd name="connsiteX182" fmla="*/ 10383253 w 12199620"/>
              <a:gd name="connsiteY182" fmla="*/ 537051 h 1356360"/>
              <a:gd name="connsiteX183" fmla="*/ 10261820 w 12199620"/>
              <a:gd name="connsiteY183" fmla="*/ 556101 h 1356360"/>
              <a:gd name="connsiteX184" fmla="*/ 10126436 w 12199620"/>
              <a:gd name="connsiteY184" fmla="*/ 524066 h 1356360"/>
              <a:gd name="connsiteX185" fmla="*/ 10102416 w 12199620"/>
              <a:gd name="connsiteY185" fmla="*/ 538283 h 1356360"/>
              <a:gd name="connsiteX186" fmla="*/ 10023792 w 12199620"/>
              <a:gd name="connsiteY186" fmla="*/ 556227 h 1356360"/>
              <a:gd name="connsiteX187" fmla="*/ 9965338 w 12199620"/>
              <a:gd name="connsiteY187" fmla="*/ 570586 h 1356360"/>
              <a:gd name="connsiteX188" fmla="*/ 9936684 w 12199620"/>
              <a:gd name="connsiteY188" fmla="*/ 583792 h 1356360"/>
              <a:gd name="connsiteX189" fmla="*/ 9910572 w 12199620"/>
              <a:gd name="connsiteY189" fmla="*/ 567359 h 1356360"/>
              <a:gd name="connsiteX190" fmla="*/ 9790557 w 12199620"/>
              <a:gd name="connsiteY190" fmla="*/ 555903 h 1356360"/>
              <a:gd name="connsiteX191" fmla="*/ 9623763 w 12199620"/>
              <a:gd name="connsiteY191" fmla="*/ 560906 h 1356360"/>
              <a:gd name="connsiteX192" fmla="*/ 9578043 w 12199620"/>
              <a:gd name="connsiteY192" fmla="*/ 573447 h 1356360"/>
              <a:gd name="connsiteX193" fmla="*/ 9568517 w 12199620"/>
              <a:gd name="connsiteY193" fmla="*/ 589675 h 1356360"/>
              <a:gd name="connsiteX194" fmla="*/ 9562387 w 12199620"/>
              <a:gd name="connsiteY194" fmla="*/ 586178 h 1356360"/>
              <a:gd name="connsiteX195" fmla="*/ 9544021 w 12199620"/>
              <a:gd name="connsiteY195" fmla="*/ 565487 h 1356360"/>
              <a:gd name="connsiteX196" fmla="*/ 9454901 w 12199620"/>
              <a:gd name="connsiteY196" fmla="*/ 557375 h 1356360"/>
              <a:gd name="connsiteX197" fmla="*/ 9377838 w 12199620"/>
              <a:gd name="connsiteY197" fmla="*/ 571363 h 1356360"/>
              <a:gd name="connsiteX198" fmla="*/ 9363868 w 12199620"/>
              <a:gd name="connsiteY198" fmla="*/ 570457 h 1356360"/>
              <a:gd name="connsiteX199" fmla="*/ 9328923 w 12199620"/>
              <a:gd name="connsiteY199" fmla="*/ 571771 h 1356360"/>
              <a:gd name="connsiteX200" fmla="*/ 9307153 w 12199620"/>
              <a:gd name="connsiteY200" fmla="*/ 585106 h 1356360"/>
              <a:gd name="connsiteX201" fmla="*/ 9287301 w 12199620"/>
              <a:gd name="connsiteY201" fmla="*/ 603265 h 1356360"/>
              <a:gd name="connsiteX202" fmla="*/ 9261278 w 12199620"/>
              <a:gd name="connsiteY202" fmla="*/ 626125 h 1356360"/>
              <a:gd name="connsiteX203" fmla="*/ 9229228 w 12199620"/>
              <a:gd name="connsiteY203" fmla="*/ 648562 h 1356360"/>
              <a:gd name="connsiteX204" fmla="*/ 9211437 w 12199620"/>
              <a:gd name="connsiteY204" fmla="*/ 669895 h 1356360"/>
              <a:gd name="connsiteX205" fmla="*/ 9201912 w 12199620"/>
              <a:gd name="connsiteY205" fmla="*/ 701377 h 1356360"/>
              <a:gd name="connsiteX206" fmla="*/ 9201912 w 12199620"/>
              <a:gd name="connsiteY206" fmla="*/ 726766 h 1356360"/>
              <a:gd name="connsiteX207" fmla="*/ 9415272 w 12199620"/>
              <a:gd name="connsiteY207" fmla="*/ 732382 h 1356360"/>
              <a:gd name="connsiteX208" fmla="*/ 9628632 w 12199620"/>
              <a:gd name="connsiteY208" fmla="*/ 737998 h 1356360"/>
              <a:gd name="connsiteX209" fmla="*/ 9628632 w 12199620"/>
              <a:gd name="connsiteY209" fmla="*/ 770855 h 1356360"/>
              <a:gd name="connsiteX210" fmla="*/ 9611487 w 12199620"/>
              <a:gd name="connsiteY210" fmla="*/ 806147 h 1356360"/>
              <a:gd name="connsiteX211" fmla="*/ 9594342 w 12199620"/>
              <a:gd name="connsiteY211" fmla="*/ 820012 h 1356360"/>
              <a:gd name="connsiteX212" fmla="*/ 9630537 w 12199620"/>
              <a:gd name="connsiteY212" fmla="*/ 833764 h 1356360"/>
              <a:gd name="connsiteX213" fmla="*/ 9666732 w 12199620"/>
              <a:gd name="connsiteY213" fmla="*/ 847099 h 1356360"/>
              <a:gd name="connsiteX214" fmla="*/ 9715207 w 12199620"/>
              <a:gd name="connsiteY214" fmla="*/ 846682 h 1356360"/>
              <a:gd name="connsiteX215" fmla="*/ 9734438 w 12199620"/>
              <a:gd name="connsiteY215" fmla="*/ 835252 h 1356360"/>
              <a:gd name="connsiteX216" fmla="*/ 9752747 w 12199620"/>
              <a:gd name="connsiteY216" fmla="*/ 825727 h 1356360"/>
              <a:gd name="connsiteX217" fmla="*/ 9787137 w 12199620"/>
              <a:gd name="connsiteY217" fmla="*/ 855719 h 1356360"/>
              <a:gd name="connsiteX218" fmla="*/ 9739802 w 12199620"/>
              <a:gd name="connsiteY218" fmla="*/ 901387 h 1356360"/>
              <a:gd name="connsiteX219" fmla="*/ 9712452 w 12199620"/>
              <a:gd name="connsiteY219" fmla="*/ 893399 h 1356360"/>
              <a:gd name="connsiteX220" fmla="*/ 9681972 w 12199620"/>
              <a:gd name="connsiteY220" fmla="*/ 892402 h 1356360"/>
              <a:gd name="connsiteX221" fmla="*/ 9643872 w 12199620"/>
              <a:gd name="connsiteY221" fmla="*/ 890878 h 1356360"/>
              <a:gd name="connsiteX222" fmla="*/ 9634728 w 12199620"/>
              <a:gd name="connsiteY222" fmla="*/ 887068 h 1356360"/>
              <a:gd name="connsiteX223" fmla="*/ 9570956 w 12199620"/>
              <a:gd name="connsiteY223" fmla="*/ 876243 h 1356360"/>
              <a:gd name="connsiteX224" fmla="*/ 9534369 w 12199620"/>
              <a:gd name="connsiteY224" fmla="*/ 864912 h 1356360"/>
              <a:gd name="connsiteX225" fmla="*/ 9475623 w 12199620"/>
              <a:gd name="connsiteY225" fmla="*/ 875579 h 1356360"/>
              <a:gd name="connsiteX226" fmla="*/ 9422848 w 12199620"/>
              <a:gd name="connsiteY226" fmla="*/ 896395 h 1356360"/>
              <a:gd name="connsiteX227" fmla="*/ 9392412 w 12199620"/>
              <a:gd name="connsiteY227" fmla="*/ 908200 h 1356360"/>
              <a:gd name="connsiteX228" fmla="*/ 9366797 w 12199620"/>
              <a:gd name="connsiteY228" fmla="*/ 907642 h 1356360"/>
              <a:gd name="connsiteX229" fmla="*/ 9346931 w 12199620"/>
              <a:gd name="connsiteY229" fmla="*/ 919072 h 1356360"/>
              <a:gd name="connsiteX230" fmla="*/ 9331452 w 12199620"/>
              <a:gd name="connsiteY230" fmla="*/ 896212 h 1356360"/>
              <a:gd name="connsiteX231" fmla="*/ 9331452 w 12199620"/>
              <a:gd name="connsiteY231" fmla="*/ 873352 h 1356360"/>
              <a:gd name="connsiteX232" fmla="*/ 9283446 w 12199620"/>
              <a:gd name="connsiteY232" fmla="*/ 873352 h 1356360"/>
              <a:gd name="connsiteX233" fmla="*/ 9227156 w 12199620"/>
              <a:gd name="connsiteY233" fmla="*/ 865068 h 1356360"/>
              <a:gd name="connsiteX234" fmla="*/ 9213753 w 12199620"/>
              <a:gd name="connsiteY234" fmla="*/ 865068 h 1356360"/>
              <a:gd name="connsiteX235" fmla="*/ 9183440 w 12199620"/>
              <a:gd name="connsiteY235" fmla="*/ 873352 h 1356360"/>
              <a:gd name="connsiteX236" fmla="*/ 9138872 w 12199620"/>
              <a:gd name="connsiteY236" fmla="*/ 888592 h 1356360"/>
              <a:gd name="connsiteX237" fmla="*/ 9099745 w 12199620"/>
              <a:gd name="connsiteY237" fmla="*/ 903832 h 1356360"/>
              <a:gd name="connsiteX238" fmla="*/ 9079992 w 12199620"/>
              <a:gd name="connsiteY238" fmla="*/ 911452 h 1356360"/>
              <a:gd name="connsiteX239" fmla="*/ 9063800 w 12199620"/>
              <a:gd name="connsiteY239" fmla="*/ 919072 h 1356360"/>
              <a:gd name="connsiteX240" fmla="*/ 9051875 w 12199620"/>
              <a:gd name="connsiteY240" fmla="*/ 897735 h 1356360"/>
              <a:gd name="connsiteX241" fmla="*/ 9012587 w 12199620"/>
              <a:gd name="connsiteY241" fmla="*/ 867116 h 1356360"/>
              <a:gd name="connsiteX242" fmla="*/ 8939125 w 12199620"/>
              <a:gd name="connsiteY242" fmla="*/ 896212 h 1356360"/>
              <a:gd name="connsiteX243" fmla="*/ 8914257 w 12199620"/>
              <a:gd name="connsiteY243" fmla="*/ 905556 h 1356360"/>
              <a:gd name="connsiteX244" fmla="*/ 8900049 w 12199620"/>
              <a:gd name="connsiteY244" fmla="*/ 917381 h 1356360"/>
              <a:gd name="connsiteX245" fmla="*/ 8879284 w 12199620"/>
              <a:gd name="connsiteY245" fmla="*/ 896607 h 1356360"/>
              <a:gd name="connsiteX246" fmla="*/ 8844412 w 12199620"/>
              <a:gd name="connsiteY246" fmla="*/ 873352 h 1356360"/>
              <a:gd name="connsiteX247" fmla="*/ 8809482 w 12199620"/>
              <a:gd name="connsiteY247" fmla="*/ 865732 h 1356360"/>
              <a:gd name="connsiteX248" fmla="*/ 8729023 w 12199620"/>
              <a:gd name="connsiteY248" fmla="*/ 858112 h 1356360"/>
              <a:gd name="connsiteX249" fmla="*/ 8653272 w 12199620"/>
              <a:gd name="connsiteY249" fmla="*/ 870545 h 1356360"/>
              <a:gd name="connsiteX250" fmla="*/ 8623303 w 12199620"/>
              <a:gd name="connsiteY250" fmla="*/ 878959 h 1356360"/>
              <a:gd name="connsiteX251" fmla="*/ 8589252 w 12199620"/>
              <a:gd name="connsiteY251" fmla="*/ 885575 h 1356360"/>
              <a:gd name="connsiteX252" fmla="*/ 8561832 w 12199620"/>
              <a:gd name="connsiteY252" fmla="*/ 889353 h 1356360"/>
              <a:gd name="connsiteX253" fmla="*/ 8533257 w 12199620"/>
              <a:gd name="connsiteY253" fmla="*/ 882663 h 1356360"/>
              <a:gd name="connsiteX254" fmla="*/ 8454685 w 12199620"/>
              <a:gd name="connsiteY254" fmla="*/ 864568 h 1356360"/>
              <a:gd name="connsiteX255" fmla="*/ 8304657 w 12199620"/>
              <a:gd name="connsiteY255" fmla="*/ 856883 h 1356360"/>
              <a:gd name="connsiteX256" fmla="*/ 8264652 w 12199620"/>
              <a:gd name="connsiteY256" fmla="*/ 869542 h 1356360"/>
              <a:gd name="connsiteX257" fmla="*/ 8242242 w 12199620"/>
              <a:gd name="connsiteY257" fmla="*/ 880972 h 1356360"/>
              <a:gd name="connsiteX258" fmla="*/ 8215122 w 12199620"/>
              <a:gd name="connsiteY258" fmla="*/ 888592 h 1356360"/>
              <a:gd name="connsiteX259" fmla="*/ 8188818 w 12199620"/>
              <a:gd name="connsiteY259" fmla="*/ 896212 h 1356360"/>
              <a:gd name="connsiteX260" fmla="*/ 8162207 w 12199620"/>
              <a:gd name="connsiteY260" fmla="*/ 927379 h 1356360"/>
              <a:gd name="connsiteX261" fmla="*/ 8221668 w 12199620"/>
              <a:gd name="connsiteY261" fmla="*/ 934312 h 1356360"/>
              <a:gd name="connsiteX262" fmla="*/ 8285861 w 12199620"/>
              <a:gd name="connsiteY262" fmla="*/ 943329 h 1356360"/>
              <a:gd name="connsiteX263" fmla="*/ 8489528 w 12199620"/>
              <a:gd name="connsiteY263" fmla="*/ 954002 h 1356360"/>
              <a:gd name="connsiteX264" fmla="*/ 8694071 w 12199620"/>
              <a:gd name="connsiteY264" fmla="*/ 963870 h 1356360"/>
              <a:gd name="connsiteX265" fmla="*/ 9047977 w 12199620"/>
              <a:gd name="connsiteY265" fmla="*/ 965585 h 1356360"/>
              <a:gd name="connsiteX266" fmla="*/ 9095232 w 12199620"/>
              <a:gd name="connsiteY266" fmla="*/ 964792 h 1356360"/>
              <a:gd name="connsiteX267" fmla="*/ 9306687 w 12199620"/>
              <a:gd name="connsiteY267" fmla="*/ 972578 h 1356360"/>
              <a:gd name="connsiteX268" fmla="*/ 9685782 w 12199620"/>
              <a:gd name="connsiteY268" fmla="*/ 984876 h 1356360"/>
              <a:gd name="connsiteX269" fmla="*/ 9876282 w 12199620"/>
              <a:gd name="connsiteY269" fmla="*/ 995239 h 1356360"/>
              <a:gd name="connsiteX270" fmla="*/ 10069166 w 12199620"/>
              <a:gd name="connsiteY270" fmla="*/ 1020037 h 1356360"/>
              <a:gd name="connsiteX271" fmla="*/ 10051998 w 12199620"/>
              <a:gd name="connsiteY271" fmla="*/ 1033372 h 1356360"/>
              <a:gd name="connsiteX272" fmla="*/ 10017149 w 12199620"/>
              <a:gd name="connsiteY272" fmla="*/ 1042825 h 1356360"/>
              <a:gd name="connsiteX273" fmla="*/ 9986175 w 12199620"/>
              <a:gd name="connsiteY273" fmla="*/ 1042387 h 1356360"/>
              <a:gd name="connsiteX274" fmla="*/ 9960024 w 12199620"/>
              <a:gd name="connsiteY274" fmla="*/ 1041056 h 1356360"/>
              <a:gd name="connsiteX275" fmla="*/ 9920617 w 12199620"/>
              <a:gd name="connsiteY275" fmla="*/ 1041536 h 1356360"/>
              <a:gd name="connsiteX276" fmla="*/ 9880092 w 12199620"/>
              <a:gd name="connsiteY276" fmla="*/ 1044802 h 1356360"/>
              <a:gd name="connsiteX277" fmla="*/ 9868662 w 12199620"/>
              <a:gd name="connsiteY277" fmla="*/ 1056232 h 1356360"/>
              <a:gd name="connsiteX278" fmla="*/ 9857232 w 12199620"/>
              <a:gd name="connsiteY278" fmla="*/ 1045628 h 1356360"/>
              <a:gd name="connsiteX279" fmla="*/ 9709025 w 12199620"/>
              <a:gd name="connsiteY279" fmla="*/ 1030227 h 1356360"/>
              <a:gd name="connsiteX280" fmla="*/ 9589243 w 12199620"/>
              <a:gd name="connsiteY280" fmla="*/ 1043004 h 1356360"/>
              <a:gd name="connsiteX281" fmla="*/ 9568008 w 12199620"/>
              <a:gd name="connsiteY281" fmla="*/ 1042897 h 1356360"/>
              <a:gd name="connsiteX282" fmla="*/ 9470620 w 12199620"/>
              <a:gd name="connsiteY282" fmla="*/ 1033541 h 1356360"/>
              <a:gd name="connsiteX283" fmla="*/ 9352739 w 12199620"/>
              <a:gd name="connsiteY283" fmla="*/ 1105762 h 1356360"/>
              <a:gd name="connsiteX284" fmla="*/ 9350502 w 12199620"/>
              <a:gd name="connsiteY284" fmla="*/ 1151482 h 1356360"/>
              <a:gd name="connsiteX285" fmla="*/ 9315881 w 12199620"/>
              <a:gd name="connsiteY285" fmla="*/ 1155292 h 1356360"/>
              <a:gd name="connsiteX286" fmla="*/ 9238886 w 12199620"/>
              <a:gd name="connsiteY286" fmla="*/ 1205256 h 1356360"/>
              <a:gd name="connsiteX287" fmla="*/ 9171678 w 12199620"/>
              <a:gd name="connsiteY287" fmla="*/ 1212664 h 1356360"/>
              <a:gd name="connsiteX288" fmla="*/ 9135096 w 12199620"/>
              <a:gd name="connsiteY288" fmla="*/ 1219748 h 1356360"/>
              <a:gd name="connsiteX289" fmla="*/ 9057673 w 12199620"/>
              <a:gd name="connsiteY289" fmla="*/ 1229628 h 1356360"/>
              <a:gd name="connsiteX290" fmla="*/ 9042457 w 12199620"/>
              <a:gd name="connsiteY290" fmla="*/ 1185639 h 1356360"/>
              <a:gd name="connsiteX291" fmla="*/ 9047607 w 12199620"/>
              <a:gd name="connsiteY291" fmla="*/ 1156743 h 1356360"/>
              <a:gd name="connsiteX292" fmla="*/ 9034272 w 12199620"/>
              <a:gd name="connsiteY292" fmla="*/ 1166163 h 1356360"/>
              <a:gd name="connsiteX293" fmla="*/ 9019032 w 12199620"/>
              <a:gd name="connsiteY293" fmla="*/ 1178152 h 1356360"/>
              <a:gd name="connsiteX294" fmla="*/ 9003792 w 12199620"/>
              <a:gd name="connsiteY294" fmla="*/ 1200453 h 1356360"/>
              <a:gd name="connsiteX295" fmla="*/ 8900018 w 12199620"/>
              <a:gd name="connsiteY295" fmla="*/ 1225287 h 1356360"/>
              <a:gd name="connsiteX296" fmla="*/ 8820912 w 12199620"/>
              <a:gd name="connsiteY296" fmla="*/ 1208591 h 1356360"/>
              <a:gd name="connsiteX297" fmla="*/ 8828491 w 12199620"/>
              <a:gd name="connsiteY297" fmla="*/ 1189607 h 1356360"/>
              <a:gd name="connsiteX298" fmla="*/ 8843999 w 12199620"/>
              <a:gd name="connsiteY298" fmla="*/ 1170108 h 1356360"/>
              <a:gd name="connsiteX299" fmla="*/ 8840230 w 12199620"/>
              <a:gd name="connsiteY299" fmla="*/ 1155292 h 1356360"/>
              <a:gd name="connsiteX300" fmla="*/ 8828532 w 12199620"/>
              <a:gd name="connsiteY300" fmla="*/ 1166722 h 1356360"/>
              <a:gd name="connsiteX301" fmla="*/ 8821657 w 12199620"/>
              <a:gd name="connsiteY301" fmla="*/ 1178152 h 1356360"/>
              <a:gd name="connsiteX302" fmla="*/ 8807177 w 12199620"/>
              <a:gd name="connsiteY302" fmla="*/ 1199969 h 1356360"/>
              <a:gd name="connsiteX303" fmla="*/ 8762617 w 12199620"/>
              <a:gd name="connsiteY303" fmla="*/ 1225139 h 1356360"/>
              <a:gd name="connsiteX304" fmla="*/ 8689467 w 12199620"/>
              <a:gd name="connsiteY304" fmla="*/ 1225414 h 1356360"/>
              <a:gd name="connsiteX305" fmla="*/ 8653272 w 12199620"/>
              <a:gd name="connsiteY305" fmla="*/ 1207676 h 1356360"/>
              <a:gd name="connsiteX306" fmla="*/ 8671565 w 12199620"/>
              <a:gd name="connsiteY306" fmla="*/ 1186060 h 1356360"/>
              <a:gd name="connsiteX307" fmla="*/ 8686058 w 12199620"/>
              <a:gd name="connsiteY307" fmla="*/ 1136402 h 1356360"/>
              <a:gd name="connsiteX308" fmla="*/ 8721997 w 12199620"/>
              <a:gd name="connsiteY308" fmla="*/ 1056232 h 1356360"/>
              <a:gd name="connsiteX309" fmla="*/ 8752332 w 12199620"/>
              <a:gd name="connsiteY309" fmla="*/ 1045628 h 1356360"/>
              <a:gd name="connsiteX310" fmla="*/ 8695182 w 12199620"/>
              <a:gd name="connsiteY310" fmla="*/ 1030243 h 1356360"/>
              <a:gd name="connsiteX311" fmla="*/ 8676132 w 12199620"/>
              <a:gd name="connsiteY311" fmla="*/ 1022768 h 1356360"/>
              <a:gd name="connsiteX312" fmla="*/ 8664702 w 12199620"/>
              <a:gd name="connsiteY312" fmla="*/ 1010512 h 1356360"/>
              <a:gd name="connsiteX313" fmla="*/ 8653272 w 12199620"/>
              <a:gd name="connsiteY313" fmla="*/ 1017626 h 1356360"/>
              <a:gd name="connsiteX314" fmla="*/ 8632457 w 12199620"/>
              <a:gd name="connsiteY314" fmla="*/ 1027151 h 1356360"/>
              <a:gd name="connsiteX315" fmla="*/ 8606052 w 12199620"/>
              <a:gd name="connsiteY315" fmla="*/ 1096862 h 1356360"/>
              <a:gd name="connsiteX316" fmla="*/ 8615172 w 12199620"/>
              <a:gd name="connsiteY316" fmla="*/ 1160671 h 1356360"/>
              <a:gd name="connsiteX317" fmla="*/ 8422565 w 12199620"/>
              <a:gd name="connsiteY317" fmla="*/ 1225561 h 1356360"/>
              <a:gd name="connsiteX318" fmla="*/ 8261603 w 12199620"/>
              <a:gd name="connsiteY318" fmla="*/ 1219296 h 1356360"/>
              <a:gd name="connsiteX319" fmla="*/ 8229313 w 12199620"/>
              <a:gd name="connsiteY319" fmla="*/ 1218571 h 1356360"/>
              <a:gd name="connsiteX320" fmla="*/ 8198067 w 12199620"/>
              <a:gd name="connsiteY320" fmla="*/ 1223871 h 1356360"/>
              <a:gd name="connsiteX321" fmla="*/ 8160693 w 12199620"/>
              <a:gd name="connsiteY321" fmla="*/ 1235301 h 1356360"/>
              <a:gd name="connsiteX322" fmla="*/ 8132282 w 12199620"/>
              <a:gd name="connsiteY322" fmla="*/ 1246731 h 1356360"/>
              <a:gd name="connsiteX323" fmla="*/ 8108061 w 12199620"/>
              <a:gd name="connsiteY323" fmla="*/ 1253405 h 1356360"/>
              <a:gd name="connsiteX324" fmla="*/ 8060685 w 12199620"/>
              <a:gd name="connsiteY324" fmla="*/ 1265115 h 1356360"/>
              <a:gd name="connsiteX325" fmla="*/ 8015668 w 12199620"/>
              <a:gd name="connsiteY325" fmla="*/ 1257432 h 1356360"/>
              <a:gd name="connsiteX326" fmla="*/ 8019610 w 12199620"/>
              <a:gd name="connsiteY326" fmla="*/ 1230585 h 1356360"/>
              <a:gd name="connsiteX327" fmla="*/ 7984474 w 12199620"/>
              <a:gd name="connsiteY327" fmla="*/ 1218156 h 1356360"/>
              <a:gd name="connsiteX328" fmla="*/ 7949043 w 12199620"/>
              <a:gd name="connsiteY328" fmla="*/ 1252446 h 1356360"/>
              <a:gd name="connsiteX329" fmla="*/ 7910289 w 12199620"/>
              <a:gd name="connsiteY329" fmla="*/ 1269591 h 1356360"/>
              <a:gd name="connsiteX330" fmla="*/ 7880682 w 12199620"/>
              <a:gd name="connsiteY330" fmla="*/ 1280210 h 1356360"/>
              <a:gd name="connsiteX331" fmla="*/ 7836506 w 12199620"/>
              <a:gd name="connsiteY331" fmla="*/ 1295845 h 1356360"/>
              <a:gd name="connsiteX332" fmla="*/ 7792423 w 12199620"/>
              <a:gd name="connsiteY332" fmla="*/ 1285227 h 1356360"/>
              <a:gd name="connsiteX333" fmla="*/ 7748700 w 12199620"/>
              <a:gd name="connsiteY333" fmla="*/ 1284832 h 1356360"/>
              <a:gd name="connsiteX334" fmla="*/ 7712837 w 12199620"/>
              <a:gd name="connsiteY334" fmla="*/ 1290547 h 1356360"/>
              <a:gd name="connsiteX335" fmla="*/ 7703947 w 12199620"/>
              <a:gd name="connsiteY335" fmla="*/ 1290547 h 1356360"/>
              <a:gd name="connsiteX336" fmla="*/ 7643316 w 12199620"/>
              <a:gd name="connsiteY336" fmla="*/ 1287740 h 1356360"/>
              <a:gd name="connsiteX337" fmla="*/ 7613888 w 12199620"/>
              <a:gd name="connsiteY337" fmla="*/ 1284213 h 1356360"/>
              <a:gd name="connsiteX338" fmla="*/ 7283577 w 12199620"/>
              <a:gd name="connsiteY338" fmla="*/ 1301397 h 1356360"/>
              <a:gd name="connsiteX339" fmla="*/ 7228332 w 12199620"/>
              <a:gd name="connsiteY339" fmla="*/ 1288017 h 1356360"/>
              <a:gd name="connsiteX340" fmla="*/ 7211717 w 12199620"/>
              <a:gd name="connsiteY340" fmla="*/ 1294357 h 1356360"/>
              <a:gd name="connsiteX341" fmla="*/ 7164969 w 12199620"/>
              <a:gd name="connsiteY341" fmla="*/ 1308337 h 1356360"/>
              <a:gd name="connsiteX342" fmla="*/ 7098812 w 12199620"/>
              <a:gd name="connsiteY342" fmla="*/ 1309448 h 1356360"/>
              <a:gd name="connsiteX343" fmla="*/ 7071445 w 12199620"/>
              <a:gd name="connsiteY343" fmla="*/ 1306470 h 1356360"/>
              <a:gd name="connsiteX344" fmla="*/ 7029485 w 12199620"/>
              <a:gd name="connsiteY344" fmla="*/ 1298088 h 1356360"/>
              <a:gd name="connsiteX345" fmla="*/ 6989612 w 12199620"/>
              <a:gd name="connsiteY345" fmla="*/ 1293539 h 1356360"/>
              <a:gd name="connsiteX346" fmla="*/ 6969202 w 12199620"/>
              <a:gd name="connsiteY346" fmla="*/ 1303976 h 1356360"/>
              <a:gd name="connsiteX347" fmla="*/ 6931152 w 12199620"/>
              <a:gd name="connsiteY347" fmla="*/ 1310687 h 1356360"/>
              <a:gd name="connsiteX348" fmla="*/ 6917817 w 12199620"/>
              <a:gd name="connsiteY348" fmla="*/ 1304363 h 1356360"/>
              <a:gd name="connsiteX349" fmla="*/ 6829867 w 12199620"/>
              <a:gd name="connsiteY349" fmla="*/ 1308515 h 1356360"/>
              <a:gd name="connsiteX350" fmla="*/ 6804277 w 12199620"/>
              <a:gd name="connsiteY350" fmla="*/ 1300072 h 1356360"/>
              <a:gd name="connsiteX351" fmla="*/ 6779731 w 12199620"/>
              <a:gd name="connsiteY351" fmla="*/ 1286851 h 1356360"/>
              <a:gd name="connsiteX352" fmla="*/ 6755939 w 12199620"/>
              <a:gd name="connsiteY352" fmla="*/ 1294471 h 1356360"/>
              <a:gd name="connsiteX353" fmla="*/ 6709619 w 12199620"/>
              <a:gd name="connsiteY353" fmla="*/ 1315312 h 1356360"/>
              <a:gd name="connsiteX354" fmla="*/ 6679692 w 12199620"/>
              <a:gd name="connsiteY354" fmla="*/ 1303882 h 1356360"/>
              <a:gd name="connsiteX355" fmla="*/ 6646027 w 12199620"/>
              <a:gd name="connsiteY355" fmla="*/ 1303995 h 1356360"/>
              <a:gd name="connsiteX356" fmla="*/ 6621750 w 12199620"/>
              <a:gd name="connsiteY356" fmla="*/ 1307034 h 1356360"/>
              <a:gd name="connsiteX357" fmla="*/ 6596076 w 12199620"/>
              <a:gd name="connsiteY357" fmla="*/ 1307583 h 1356360"/>
              <a:gd name="connsiteX358" fmla="*/ 6481276 w 12199620"/>
              <a:gd name="connsiteY358" fmla="*/ 1313827 h 1356360"/>
              <a:gd name="connsiteX359" fmla="*/ 6382499 w 12199620"/>
              <a:gd name="connsiteY359" fmla="*/ 1317217 h 1356360"/>
              <a:gd name="connsiteX360" fmla="*/ 6355842 w 12199620"/>
              <a:gd name="connsiteY360" fmla="*/ 1322932 h 1356360"/>
              <a:gd name="connsiteX361" fmla="*/ 6329172 w 12199620"/>
              <a:gd name="connsiteY361" fmla="*/ 1316815 h 1356360"/>
              <a:gd name="connsiteX362" fmla="*/ 6285357 w 12199620"/>
              <a:gd name="connsiteY362" fmla="*/ 1316925 h 1356360"/>
              <a:gd name="connsiteX363" fmla="*/ 6075802 w 12199620"/>
              <a:gd name="connsiteY363" fmla="*/ 1332513 h 1356360"/>
              <a:gd name="connsiteX364" fmla="*/ 6024367 w 12199620"/>
              <a:gd name="connsiteY364" fmla="*/ 1340076 h 1356360"/>
              <a:gd name="connsiteX365" fmla="*/ 5987796 w 12199620"/>
              <a:gd name="connsiteY365" fmla="*/ 1336647 h 1356360"/>
              <a:gd name="connsiteX366" fmla="*/ 5978652 w 12199620"/>
              <a:gd name="connsiteY366" fmla="*/ 1309977 h 1356360"/>
              <a:gd name="connsiteX367" fmla="*/ 5967718 w 12199620"/>
              <a:gd name="connsiteY367" fmla="*/ 1292451 h 1356360"/>
              <a:gd name="connsiteX368" fmla="*/ 5917692 w 12199620"/>
              <a:gd name="connsiteY368" fmla="*/ 1315667 h 1356360"/>
              <a:gd name="connsiteX369" fmla="*/ 5906806 w 12199620"/>
              <a:gd name="connsiteY369" fmla="*/ 1334906 h 1356360"/>
              <a:gd name="connsiteX370" fmla="*/ 5879598 w 12199620"/>
              <a:gd name="connsiteY370" fmla="*/ 1340076 h 1356360"/>
              <a:gd name="connsiteX371" fmla="*/ 5824353 w 12199620"/>
              <a:gd name="connsiteY371" fmla="*/ 1332843 h 1356360"/>
              <a:gd name="connsiteX372" fmla="*/ 5742856 w 12199620"/>
              <a:gd name="connsiteY372" fmla="*/ 1329666 h 1356360"/>
              <a:gd name="connsiteX373" fmla="*/ 5713646 w 12199620"/>
              <a:gd name="connsiteY373" fmla="*/ 1336900 h 1356360"/>
              <a:gd name="connsiteX374" fmla="*/ 5670491 w 12199620"/>
              <a:gd name="connsiteY374" fmla="*/ 1334119 h 1356360"/>
              <a:gd name="connsiteX375" fmla="*/ 5623268 w 12199620"/>
              <a:gd name="connsiteY375" fmla="*/ 1334361 h 1356360"/>
              <a:gd name="connsiteX376" fmla="*/ 5547307 w 12199620"/>
              <a:gd name="connsiteY376" fmla="*/ 1345791 h 1356360"/>
              <a:gd name="connsiteX377" fmla="*/ 5475732 w 12199620"/>
              <a:gd name="connsiteY377" fmla="*/ 1337537 h 1356360"/>
              <a:gd name="connsiteX378" fmla="*/ 5466207 w 12199620"/>
              <a:gd name="connsiteY378" fmla="*/ 1332774 h 1356360"/>
              <a:gd name="connsiteX379" fmla="*/ 5458587 w 12199620"/>
              <a:gd name="connsiteY379" fmla="*/ 1344839 h 1356360"/>
              <a:gd name="connsiteX380" fmla="*/ 5400170 w 12199620"/>
              <a:gd name="connsiteY380" fmla="*/ 1340809 h 1356360"/>
              <a:gd name="connsiteX381" fmla="*/ 5368098 w 12199620"/>
              <a:gd name="connsiteY381" fmla="*/ 1336999 h 1356360"/>
              <a:gd name="connsiteX382" fmla="*/ 5201076 w 12199620"/>
              <a:gd name="connsiteY382" fmla="*/ 1336267 h 1356360"/>
              <a:gd name="connsiteX383" fmla="*/ 5178595 w 12199620"/>
              <a:gd name="connsiteY383" fmla="*/ 1338172 h 1356360"/>
              <a:gd name="connsiteX384" fmla="*/ 4971183 w 12199620"/>
              <a:gd name="connsiteY384" fmla="*/ 1349602 h 1356360"/>
              <a:gd name="connsiteX385" fmla="*/ 4763262 w 12199620"/>
              <a:gd name="connsiteY385" fmla="*/ 1354245 h 1356360"/>
              <a:gd name="connsiteX386" fmla="*/ 4626102 w 12199620"/>
              <a:gd name="connsiteY386" fmla="*/ 1353548 h 1356360"/>
              <a:gd name="connsiteX387" fmla="*/ 4488942 w 12199620"/>
              <a:gd name="connsiteY387" fmla="*/ 1353892 h 1356360"/>
              <a:gd name="connsiteX388" fmla="*/ 3429903 w 12199620"/>
              <a:gd name="connsiteY388" fmla="*/ 1354823 h 1356360"/>
              <a:gd name="connsiteX389" fmla="*/ 9523857 w 12199620"/>
              <a:gd name="connsiteY389" fmla="*/ 1172586 h 1356360"/>
              <a:gd name="connsiteX390" fmla="*/ 9547515 w 12199620"/>
              <a:gd name="connsiteY390" fmla="*/ 1106659 h 1356360"/>
              <a:gd name="connsiteX391" fmla="*/ 9564321 w 12199620"/>
              <a:gd name="connsiteY391" fmla="*/ 1141590 h 1356360"/>
              <a:gd name="connsiteX392" fmla="*/ 9523857 w 12199620"/>
              <a:gd name="connsiteY392" fmla="*/ 1172586 h 1356360"/>
              <a:gd name="connsiteX393" fmla="*/ 9709634 w 12199620"/>
              <a:gd name="connsiteY393" fmla="*/ 1161008 h 1356360"/>
              <a:gd name="connsiteX394" fmla="*/ 9720548 w 12199620"/>
              <a:gd name="connsiteY394" fmla="*/ 1111044 h 1356360"/>
              <a:gd name="connsiteX395" fmla="*/ 9765792 w 12199620"/>
              <a:gd name="connsiteY395" fmla="*/ 1129376 h 1356360"/>
              <a:gd name="connsiteX396" fmla="*/ 9754362 w 12199620"/>
              <a:gd name="connsiteY396" fmla="*/ 1152538 h 1356360"/>
              <a:gd name="connsiteX397" fmla="*/ 9742932 w 12199620"/>
              <a:gd name="connsiteY397" fmla="*/ 1167538 h 1356360"/>
              <a:gd name="connsiteX398" fmla="*/ 9709634 w 12199620"/>
              <a:gd name="connsiteY398" fmla="*/ 1161008 h 1356360"/>
              <a:gd name="connsiteX399" fmla="*/ 10558272 w 12199620"/>
              <a:gd name="connsiteY399" fmla="*/ 1147673 h 1356360"/>
              <a:gd name="connsiteX400" fmla="*/ 10573512 w 12199620"/>
              <a:gd name="connsiteY400" fmla="*/ 1132433 h 1356360"/>
              <a:gd name="connsiteX401" fmla="*/ 10588752 w 12199620"/>
              <a:gd name="connsiteY401" fmla="*/ 1147673 h 1356360"/>
              <a:gd name="connsiteX402" fmla="*/ 10573512 w 12199620"/>
              <a:gd name="connsiteY402" fmla="*/ 1162913 h 1356360"/>
              <a:gd name="connsiteX403" fmla="*/ 10558272 w 12199620"/>
              <a:gd name="connsiteY403" fmla="*/ 1147673 h 1356360"/>
              <a:gd name="connsiteX404" fmla="*/ 9834372 w 12199620"/>
              <a:gd name="connsiteY404" fmla="*/ 1137196 h 1356360"/>
              <a:gd name="connsiteX405" fmla="*/ 9858185 w 12199620"/>
              <a:gd name="connsiteY405" fmla="*/ 1071473 h 1356360"/>
              <a:gd name="connsiteX406" fmla="*/ 9858535 w 12199620"/>
              <a:gd name="connsiteY406" fmla="*/ 1142682 h 1356360"/>
              <a:gd name="connsiteX407" fmla="*/ 9834370 w 12199620"/>
              <a:gd name="connsiteY407" fmla="*/ 1137196 h 1356360"/>
              <a:gd name="connsiteX408" fmla="*/ 10062972 w 12199620"/>
              <a:gd name="connsiteY408" fmla="*/ 1136243 h 1356360"/>
              <a:gd name="connsiteX409" fmla="*/ 10075115 w 12199620"/>
              <a:gd name="connsiteY409" fmla="*/ 1117193 h 1356360"/>
              <a:gd name="connsiteX410" fmla="*/ 10091179 w 12199620"/>
              <a:gd name="connsiteY410" fmla="*/ 1102206 h 1356360"/>
              <a:gd name="connsiteX411" fmla="*/ 10168087 w 12199620"/>
              <a:gd name="connsiteY411" fmla="*/ 1095634 h 1356360"/>
              <a:gd name="connsiteX412" fmla="*/ 10130308 w 12199620"/>
              <a:gd name="connsiteY412" fmla="*/ 1140053 h 1356360"/>
              <a:gd name="connsiteX413" fmla="*/ 10112502 w 12199620"/>
              <a:gd name="connsiteY413" fmla="*/ 1147673 h 1356360"/>
              <a:gd name="connsiteX414" fmla="*/ 10085383 w 12199620"/>
              <a:gd name="connsiteY414" fmla="*/ 1155293 h 1356360"/>
              <a:gd name="connsiteX415" fmla="*/ 10062972 w 12199620"/>
              <a:gd name="connsiteY415" fmla="*/ 1136243 h 1356360"/>
              <a:gd name="connsiteX416" fmla="*/ 10304273 w 12199620"/>
              <a:gd name="connsiteY416" fmla="*/ 1150213 h 1356360"/>
              <a:gd name="connsiteX417" fmla="*/ 10309999 w 12199620"/>
              <a:gd name="connsiteY417" fmla="*/ 1109573 h 1356360"/>
              <a:gd name="connsiteX418" fmla="*/ 10344912 w 12199620"/>
              <a:gd name="connsiteY418" fmla="*/ 1137058 h 1356360"/>
              <a:gd name="connsiteX419" fmla="*/ 10327133 w 12199620"/>
              <a:gd name="connsiteY419" fmla="*/ 1155293 h 1356360"/>
              <a:gd name="connsiteX420" fmla="*/ 10304273 w 12199620"/>
              <a:gd name="connsiteY420" fmla="*/ 1150213 h 1356360"/>
              <a:gd name="connsiteX421" fmla="*/ 10466936 w 12199620"/>
              <a:gd name="connsiteY421" fmla="*/ 1142464 h 1356360"/>
              <a:gd name="connsiteX422" fmla="*/ 10492590 w 12199620"/>
              <a:gd name="connsiteY422" fmla="*/ 1095838 h 1356360"/>
              <a:gd name="connsiteX423" fmla="*/ 10508742 w 12199620"/>
              <a:gd name="connsiteY423" fmla="*/ 1124813 h 1356360"/>
              <a:gd name="connsiteX424" fmla="*/ 10487787 w 12199620"/>
              <a:gd name="connsiteY424" fmla="*/ 1153894 h 1356360"/>
              <a:gd name="connsiteX425" fmla="*/ 10466936 w 12199620"/>
              <a:gd name="connsiteY425" fmla="*/ 1142464 h 1356360"/>
              <a:gd name="connsiteX426" fmla="*/ 9641333 w 12199620"/>
              <a:gd name="connsiteY426" fmla="*/ 1142593 h 1356360"/>
              <a:gd name="connsiteX427" fmla="*/ 9650419 w 12199620"/>
              <a:gd name="connsiteY427" fmla="*/ 1106104 h 1356360"/>
              <a:gd name="connsiteX428" fmla="*/ 9689592 w 12199620"/>
              <a:gd name="connsiteY428" fmla="*/ 1129438 h 1356360"/>
              <a:gd name="connsiteX429" fmla="*/ 9668003 w 12199620"/>
              <a:gd name="connsiteY429" fmla="*/ 1147673 h 1356360"/>
              <a:gd name="connsiteX430" fmla="*/ 9641333 w 12199620"/>
              <a:gd name="connsiteY430" fmla="*/ 1142593 h 1356360"/>
              <a:gd name="connsiteX431" fmla="*/ 10672572 w 12199620"/>
              <a:gd name="connsiteY431" fmla="*/ 1125628 h 1356360"/>
              <a:gd name="connsiteX432" fmla="*/ 10698497 w 12199620"/>
              <a:gd name="connsiteY432" fmla="*/ 1107558 h 1356360"/>
              <a:gd name="connsiteX433" fmla="*/ 10687812 w 12199620"/>
              <a:gd name="connsiteY433" fmla="*/ 1140053 h 1356360"/>
              <a:gd name="connsiteX434" fmla="*/ 10672572 w 12199620"/>
              <a:gd name="connsiteY434" fmla="*/ 1125628 h 1356360"/>
              <a:gd name="connsiteX435" fmla="*/ 10705512 w 12199620"/>
              <a:gd name="connsiteY435" fmla="*/ 1104994 h 1356360"/>
              <a:gd name="connsiteX436" fmla="*/ 10729722 w 12199620"/>
              <a:gd name="connsiteY436" fmla="*/ 1081719 h 1356360"/>
              <a:gd name="connsiteX437" fmla="*/ 10739777 w 12199620"/>
              <a:gd name="connsiteY437" fmla="*/ 1100645 h 1356360"/>
              <a:gd name="connsiteX438" fmla="*/ 10726203 w 12199620"/>
              <a:gd name="connsiteY438" fmla="*/ 1117193 h 1356360"/>
              <a:gd name="connsiteX439" fmla="*/ 10705512 w 12199620"/>
              <a:gd name="connsiteY439" fmla="*/ 1104994 h 1356360"/>
              <a:gd name="connsiteX440" fmla="*/ 10847832 w 12199620"/>
              <a:gd name="connsiteY440" fmla="*/ 1063438 h 1356360"/>
              <a:gd name="connsiteX441" fmla="*/ 10817958 w 12199620"/>
              <a:gd name="connsiteY441" fmla="*/ 1059062 h 1356360"/>
              <a:gd name="connsiteX442" fmla="*/ 10764012 w 12199620"/>
              <a:gd name="connsiteY442" fmla="*/ 1040178 h 1356360"/>
              <a:gd name="connsiteX443" fmla="*/ 10805922 w 12199620"/>
              <a:gd name="connsiteY443" fmla="*/ 1024483 h 1356360"/>
              <a:gd name="connsiteX444" fmla="*/ 10861167 w 12199620"/>
              <a:gd name="connsiteY444" fmla="*/ 1022578 h 1356360"/>
              <a:gd name="connsiteX445" fmla="*/ 10874502 w 12199620"/>
              <a:gd name="connsiteY445" fmla="*/ 1044699 h 1356360"/>
              <a:gd name="connsiteX446" fmla="*/ 10861167 w 12199620"/>
              <a:gd name="connsiteY446" fmla="*/ 1070023 h 1356360"/>
              <a:gd name="connsiteX447" fmla="*/ 10847832 w 12199620"/>
              <a:gd name="connsiteY447" fmla="*/ 1063438 h 1356360"/>
              <a:gd name="connsiteX448" fmla="*/ 10357613 w 12199620"/>
              <a:gd name="connsiteY448" fmla="*/ 1051153 h 1356360"/>
              <a:gd name="connsiteX449" fmla="*/ 10363962 w 12199620"/>
              <a:gd name="connsiteY449" fmla="*/ 1033373 h 1356360"/>
              <a:gd name="connsiteX450" fmla="*/ 10375392 w 12199620"/>
              <a:gd name="connsiteY450" fmla="*/ 1044803 h 1356360"/>
              <a:gd name="connsiteX451" fmla="*/ 10357613 w 12199620"/>
              <a:gd name="connsiteY451" fmla="*/ 1051153 h 1356360"/>
              <a:gd name="connsiteX452" fmla="*/ 10475903 w 12199620"/>
              <a:gd name="connsiteY452" fmla="*/ 1042898 h 1356360"/>
              <a:gd name="connsiteX453" fmla="*/ 10520172 w 12199620"/>
              <a:gd name="connsiteY453" fmla="*/ 1029563 h 1356360"/>
              <a:gd name="connsiteX454" fmla="*/ 10564441 w 12199620"/>
              <a:gd name="connsiteY454" fmla="*/ 1042898 h 1356360"/>
              <a:gd name="connsiteX455" fmla="*/ 10520172 w 12199620"/>
              <a:gd name="connsiteY455" fmla="*/ 1056233 h 1356360"/>
              <a:gd name="connsiteX456" fmla="*/ 10475903 w 12199620"/>
              <a:gd name="connsiteY456" fmla="*/ 1042898 h 1356360"/>
              <a:gd name="connsiteX457" fmla="*/ 10718292 w 12199620"/>
              <a:gd name="connsiteY457" fmla="*/ 1040993 h 1356360"/>
              <a:gd name="connsiteX458" fmla="*/ 10733532 w 12199620"/>
              <a:gd name="connsiteY458" fmla="*/ 1025753 h 1356360"/>
              <a:gd name="connsiteX459" fmla="*/ 10748772 w 12199620"/>
              <a:gd name="connsiteY459" fmla="*/ 1040993 h 1356360"/>
              <a:gd name="connsiteX460" fmla="*/ 10733532 w 12199620"/>
              <a:gd name="connsiteY460" fmla="*/ 1056233 h 1356360"/>
              <a:gd name="connsiteX461" fmla="*/ 10718292 w 12199620"/>
              <a:gd name="connsiteY461" fmla="*/ 1040993 h 1356360"/>
              <a:gd name="connsiteX462" fmla="*/ 10090458 w 12199620"/>
              <a:gd name="connsiteY462" fmla="*/ 1036560 h 1356360"/>
              <a:gd name="connsiteX463" fmla="*/ 10100139 w 12199620"/>
              <a:gd name="connsiteY463" fmla="*/ 1010513 h 1356360"/>
              <a:gd name="connsiteX464" fmla="*/ 10127948 w 12199620"/>
              <a:gd name="connsiteY464" fmla="*/ 1040659 h 1356360"/>
              <a:gd name="connsiteX465" fmla="*/ 10090458 w 12199620"/>
              <a:gd name="connsiteY465" fmla="*/ 1036560 h 1356360"/>
              <a:gd name="connsiteX466" fmla="*/ 10154412 w 12199620"/>
              <a:gd name="connsiteY466" fmla="*/ 1022393 h 1356360"/>
              <a:gd name="connsiteX467" fmla="*/ 10178008 w 12199620"/>
              <a:gd name="connsiteY467" fmla="*/ 1011442 h 1356360"/>
              <a:gd name="connsiteX468" fmla="*/ 10169652 w 12199620"/>
              <a:gd name="connsiteY468" fmla="*/ 1033373 h 1356360"/>
              <a:gd name="connsiteX469" fmla="*/ 10154412 w 12199620"/>
              <a:gd name="connsiteY469" fmla="*/ 1022393 h 1356360"/>
              <a:gd name="connsiteX470" fmla="*/ 10603888 w 12199620"/>
              <a:gd name="connsiteY470" fmla="*/ 929157 h 1356360"/>
              <a:gd name="connsiteX471" fmla="*/ 10599190 w 12199620"/>
              <a:gd name="connsiteY471" fmla="*/ 898118 h 1356360"/>
              <a:gd name="connsiteX472" fmla="*/ 10625964 w 12199620"/>
              <a:gd name="connsiteY472" fmla="*/ 880973 h 1356360"/>
              <a:gd name="connsiteX473" fmla="*/ 10657332 w 12199620"/>
              <a:gd name="connsiteY473" fmla="*/ 892403 h 1356360"/>
              <a:gd name="connsiteX474" fmla="*/ 10651518 w 12199620"/>
              <a:gd name="connsiteY474" fmla="*/ 903833 h 1356360"/>
              <a:gd name="connsiteX475" fmla="*/ 10638183 w 12199620"/>
              <a:gd name="connsiteY475" fmla="*/ 920934 h 1356360"/>
              <a:gd name="connsiteX476" fmla="*/ 10603888 w 12199620"/>
              <a:gd name="connsiteY476" fmla="*/ 929157 h 1356360"/>
              <a:gd name="connsiteX477" fmla="*/ 12169902 w 12199620"/>
              <a:gd name="connsiteY477" fmla="*/ 934313 h 1356360"/>
              <a:gd name="connsiteX478" fmla="*/ 12169696 w 12199620"/>
              <a:gd name="connsiteY478" fmla="*/ 919406 h 1356360"/>
              <a:gd name="connsiteX479" fmla="*/ 12196572 w 12199620"/>
              <a:gd name="connsiteY479" fmla="*/ 931318 h 1356360"/>
              <a:gd name="connsiteX480" fmla="*/ 12169902 w 12199620"/>
              <a:gd name="connsiteY480" fmla="*/ 934313 h 1356360"/>
              <a:gd name="connsiteX481" fmla="*/ 9864852 w 12199620"/>
              <a:gd name="connsiteY481" fmla="*/ 900673 h 1356360"/>
              <a:gd name="connsiteX482" fmla="*/ 9876282 w 12199620"/>
              <a:gd name="connsiteY482" fmla="*/ 868489 h 1356360"/>
              <a:gd name="connsiteX483" fmla="*/ 9887712 w 12199620"/>
              <a:gd name="connsiteY483" fmla="*/ 849678 h 1356360"/>
              <a:gd name="connsiteX484" fmla="*/ 9921553 w 12199620"/>
              <a:gd name="connsiteY484" fmla="*/ 835253 h 1356360"/>
              <a:gd name="connsiteX485" fmla="*/ 9960102 w 12199620"/>
              <a:gd name="connsiteY485" fmla="*/ 827633 h 1356360"/>
              <a:gd name="connsiteX486" fmla="*/ 10035127 w 12199620"/>
              <a:gd name="connsiteY486" fmla="*/ 831443 h 1356360"/>
              <a:gd name="connsiteX487" fmla="*/ 10088948 w 12199620"/>
              <a:gd name="connsiteY487" fmla="*/ 842873 h 1356360"/>
              <a:gd name="connsiteX488" fmla="*/ 10119503 w 12199620"/>
              <a:gd name="connsiteY488" fmla="*/ 849492 h 1356360"/>
              <a:gd name="connsiteX489" fmla="*/ 10154243 w 12199620"/>
              <a:gd name="connsiteY489" fmla="*/ 861012 h 1356360"/>
              <a:gd name="connsiteX490" fmla="*/ 10184892 w 12199620"/>
              <a:gd name="connsiteY490" fmla="*/ 877492 h 1356360"/>
              <a:gd name="connsiteX491" fmla="*/ 10156138 w 12199620"/>
              <a:gd name="connsiteY491" fmla="*/ 889964 h 1356360"/>
              <a:gd name="connsiteX492" fmla="*/ 10119886 w 12199620"/>
              <a:gd name="connsiteY492" fmla="*/ 891550 h 1356360"/>
              <a:gd name="connsiteX493" fmla="*/ 10013751 w 12199620"/>
              <a:gd name="connsiteY493" fmla="*/ 899938 h 1356360"/>
              <a:gd name="connsiteX494" fmla="*/ 9918192 w 12199620"/>
              <a:gd name="connsiteY494" fmla="*/ 908411 h 1356360"/>
              <a:gd name="connsiteX495" fmla="*/ 9908667 w 12199620"/>
              <a:gd name="connsiteY495" fmla="*/ 919177 h 1356360"/>
              <a:gd name="connsiteX496" fmla="*/ 9881997 w 12199620"/>
              <a:gd name="connsiteY496" fmla="*/ 923876 h 1356360"/>
              <a:gd name="connsiteX497" fmla="*/ 9864852 w 12199620"/>
              <a:gd name="connsiteY497" fmla="*/ 900673 h 1356360"/>
              <a:gd name="connsiteX498" fmla="*/ 10922083 w 12199620"/>
              <a:gd name="connsiteY498" fmla="*/ 911563 h 1356360"/>
              <a:gd name="connsiteX499" fmla="*/ 10954512 w 12199620"/>
              <a:gd name="connsiteY499" fmla="*/ 880973 h 1356360"/>
              <a:gd name="connsiteX500" fmla="*/ 11000232 w 12199620"/>
              <a:gd name="connsiteY500" fmla="*/ 891470 h 1356360"/>
              <a:gd name="connsiteX501" fmla="*/ 10958278 w 12199620"/>
              <a:gd name="connsiteY501" fmla="*/ 922200 h 1356360"/>
              <a:gd name="connsiteX502" fmla="*/ 10922083 w 12199620"/>
              <a:gd name="connsiteY502" fmla="*/ 911563 h 1356360"/>
              <a:gd name="connsiteX503" fmla="*/ 10302734 w 12199620"/>
              <a:gd name="connsiteY503" fmla="*/ 911020 h 1356360"/>
              <a:gd name="connsiteX504" fmla="*/ 10322197 w 12199620"/>
              <a:gd name="connsiteY504" fmla="*/ 865733 h 1356360"/>
              <a:gd name="connsiteX505" fmla="*/ 10337292 w 12199620"/>
              <a:gd name="connsiteY505" fmla="*/ 854303 h 1356360"/>
              <a:gd name="connsiteX506" fmla="*/ 10354823 w 12199620"/>
              <a:gd name="connsiteY506" fmla="*/ 842873 h 1356360"/>
              <a:gd name="connsiteX507" fmla="*/ 10390719 w 12199620"/>
              <a:gd name="connsiteY507" fmla="*/ 900004 h 1356360"/>
              <a:gd name="connsiteX508" fmla="*/ 10363600 w 12199620"/>
              <a:gd name="connsiteY508" fmla="*/ 912039 h 1356360"/>
              <a:gd name="connsiteX509" fmla="*/ 10302734 w 12199620"/>
              <a:gd name="connsiteY509" fmla="*/ 911020 h 1356360"/>
              <a:gd name="connsiteX510" fmla="*/ 10689717 w 12199620"/>
              <a:gd name="connsiteY510" fmla="*/ 908711 h 1356360"/>
              <a:gd name="connsiteX511" fmla="*/ 10714243 w 12199620"/>
              <a:gd name="connsiteY511" fmla="*/ 880973 h 1356360"/>
              <a:gd name="connsiteX512" fmla="*/ 10751113 w 12199620"/>
              <a:gd name="connsiteY512" fmla="*/ 868465 h 1356360"/>
              <a:gd name="connsiteX513" fmla="*/ 10776101 w 12199620"/>
              <a:gd name="connsiteY513" fmla="*/ 861544 h 1356360"/>
              <a:gd name="connsiteX514" fmla="*/ 10809861 w 12199620"/>
              <a:gd name="connsiteY514" fmla="*/ 873563 h 1356360"/>
              <a:gd name="connsiteX515" fmla="*/ 10851789 w 12199620"/>
              <a:gd name="connsiteY515" fmla="*/ 882389 h 1356360"/>
              <a:gd name="connsiteX516" fmla="*/ 10864977 w 12199620"/>
              <a:gd name="connsiteY516" fmla="*/ 902411 h 1356360"/>
              <a:gd name="connsiteX517" fmla="*/ 10840212 w 12199620"/>
              <a:gd name="connsiteY517" fmla="*/ 911936 h 1356360"/>
              <a:gd name="connsiteX518" fmla="*/ 10824972 w 12199620"/>
              <a:gd name="connsiteY518" fmla="*/ 919073 h 1356360"/>
              <a:gd name="connsiteX519" fmla="*/ 10809732 w 12199620"/>
              <a:gd name="connsiteY519" fmla="*/ 902505 h 1356360"/>
              <a:gd name="connsiteX520" fmla="*/ 10809732 w 12199620"/>
              <a:gd name="connsiteY520" fmla="*/ 885937 h 1356360"/>
              <a:gd name="connsiteX521" fmla="*/ 10792096 w 12199620"/>
              <a:gd name="connsiteY521" fmla="*/ 902505 h 1356360"/>
              <a:gd name="connsiteX522" fmla="*/ 10689717 w 12199620"/>
              <a:gd name="connsiteY522" fmla="*/ 908711 h 1356360"/>
              <a:gd name="connsiteX523" fmla="*/ 10520172 w 12199620"/>
              <a:gd name="connsiteY523" fmla="*/ 888354 h 1356360"/>
              <a:gd name="connsiteX524" fmla="*/ 10531558 w 12199620"/>
              <a:gd name="connsiteY524" fmla="*/ 868506 h 1356360"/>
              <a:gd name="connsiteX525" fmla="*/ 10538728 w 12199620"/>
              <a:gd name="connsiteY525" fmla="*/ 857315 h 1356360"/>
              <a:gd name="connsiteX526" fmla="*/ 10546393 w 12199620"/>
              <a:gd name="connsiteY526" fmla="*/ 850493 h 1356360"/>
              <a:gd name="connsiteX527" fmla="*/ 10558272 w 12199620"/>
              <a:gd name="connsiteY527" fmla="*/ 857224 h 1356360"/>
              <a:gd name="connsiteX528" fmla="*/ 10573512 w 12199620"/>
              <a:gd name="connsiteY528" fmla="*/ 867941 h 1356360"/>
              <a:gd name="connsiteX529" fmla="*/ 10569206 w 12199620"/>
              <a:gd name="connsiteY529" fmla="*/ 896402 h 1356360"/>
              <a:gd name="connsiteX530" fmla="*/ 10520172 w 12199620"/>
              <a:gd name="connsiteY530" fmla="*/ 888354 h 1356360"/>
              <a:gd name="connsiteX531" fmla="*/ 11444097 w 12199620"/>
              <a:gd name="connsiteY531" fmla="*/ 842609 h 1356360"/>
              <a:gd name="connsiteX532" fmla="*/ 11434907 w 12199620"/>
              <a:gd name="connsiteY532" fmla="*/ 808376 h 1356360"/>
              <a:gd name="connsiteX533" fmla="*/ 11478384 w 12199620"/>
              <a:gd name="connsiteY533" fmla="*/ 837168 h 1356360"/>
              <a:gd name="connsiteX534" fmla="*/ 11444097 w 12199620"/>
              <a:gd name="connsiteY534" fmla="*/ 842609 h 1356360"/>
              <a:gd name="connsiteX535" fmla="*/ 11599935 w 12199620"/>
              <a:gd name="connsiteY535" fmla="*/ 845677 h 1356360"/>
              <a:gd name="connsiteX536" fmla="*/ 11611737 w 12199620"/>
              <a:gd name="connsiteY536" fmla="*/ 821388 h 1356360"/>
              <a:gd name="connsiteX537" fmla="*/ 11628882 w 12199620"/>
              <a:gd name="connsiteY537" fmla="*/ 835149 h 1356360"/>
              <a:gd name="connsiteX538" fmla="*/ 11599935 w 12199620"/>
              <a:gd name="connsiteY538" fmla="*/ 845677 h 1356360"/>
              <a:gd name="connsiteX539" fmla="*/ 11261950 w 12199620"/>
              <a:gd name="connsiteY539" fmla="*/ 831138 h 1356360"/>
              <a:gd name="connsiteX540" fmla="*/ 11301222 w 12199620"/>
              <a:gd name="connsiteY540" fmla="*/ 806598 h 1356360"/>
              <a:gd name="connsiteX541" fmla="*/ 11324082 w 12199620"/>
              <a:gd name="connsiteY541" fmla="*/ 823823 h 1356360"/>
              <a:gd name="connsiteX542" fmla="*/ 11295446 w 12199620"/>
              <a:gd name="connsiteY542" fmla="*/ 841432 h 1356360"/>
              <a:gd name="connsiteX543" fmla="*/ 11261950 w 12199620"/>
              <a:gd name="connsiteY543" fmla="*/ 831138 h 1356360"/>
              <a:gd name="connsiteX544" fmla="*/ 10169652 w 12199620"/>
              <a:gd name="connsiteY544" fmla="*/ 767308 h 1356360"/>
              <a:gd name="connsiteX545" fmla="*/ 10181640 w 12199620"/>
              <a:gd name="connsiteY545" fmla="*/ 751433 h 1356360"/>
              <a:gd name="connsiteX546" fmla="*/ 10191165 w 12199620"/>
              <a:gd name="connsiteY546" fmla="*/ 764137 h 1356360"/>
              <a:gd name="connsiteX547" fmla="*/ 10169652 w 12199620"/>
              <a:gd name="connsiteY547" fmla="*/ 767308 h 1356360"/>
              <a:gd name="connsiteX548" fmla="*/ 4572 w 12199620"/>
              <a:gd name="connsiteY548" fmla="*/ 670864 h 1356360"/>
              <a:gd name="connsiteX549" fmla="*/ 33677 w 12199620"/>
              <a:gd name="connsiteY549" fmla="*/ 673406 h 1356360"/>
              <a:gd name="connsiteX550" fmla="*/ 20342 w 12199620"/>
              <a:gd name="connsiteY550" fmla="*/ 690473 h 1356360"/>
              <a:gd name="connsiteX551" fmla="*/ 4572 w 12199620"/>
              <a:gd name="connsiteY551" fmla="*/ 670864 h 1356360"/>
              <a:gd name="connsiteX552" fmla="*/ 11717859 w 12199620"/>
              <a:gd name="connsiteY552" fmla="*/ 594821 h 1356360"/>
              <a:gd name="connsiteX553" fmla="*/ 11737921 w 12199620"/>
              <a:gd name="connsiteY553" fmla="*/ 593318 h 1356360"/>
              <a:gd name="connsiteX554" fmla="*/ 11727942 w 12199620"/>
              <a:gd name="connsiteY554" fmla="*/ 606653 h 1356360"/>
              <a:gd name="connsiteX555" fmla="*/ 11717859 w 12199620"/>
              <a:gd name="connsiteY555" fmla="*/ 594821 h 1356360"/>
              <a:gd name="connsiteX556" fmla="*/ 11510886 w 12199620"/>
              <a:gd name="connsiteY556" fmla="*/ 575960 h 1356360"/>
              <a:gd name="connsiteX557" fmla="*/ 11533632 w 12199620"/>
              <a:gd name="connsiteY557" fmla="*/ 580433 h 1356360"/>
              <a:gd name="connsiteX558" fmla="*/ 11518124 w 12199620"/>
              <a:gd name="connsiteY558" fmla="*/ 591413 h 1356360"/>
              <a:gd name="connsiteX559" fmla="*/ 11510886 w 12199620"/>
              <a:gd name="connsiteY559" fmla="*/ 575960 h 1356360"/>
              <a:gd name="connsiteX560" fmla="*/ 11156302 w 12199620"/>
              <a:gd name="connsiteY560" fmla="*/ 575944 h 1356360"/>
              <a:gd name="connsiteX561" fmla="*/ 11158514 w 12199620"/>
              <a:gd name="connsiteY561" fmla="*/ 559623 h 1356360"/>
              <a:gd name="connsiteX562" fmla="*/ 11202162 w 12199620"/>
              <a:gd name="connsiteY562" fmla="*/ 568552 h 1356360"/>
              <a:gd name="connsiteX563" fmla="*/ 11156302 w 12199620"/>
              <a:gd name="connsiteY563" fmla="*/ 575944 h 1356360"/>
              <a:gd name="connsiteX564" fmla="*/ 10642092 w 12199620"/>
              <a:gd name="connsiteY564" fmla="*/ 568552 h 1356360"/>
              <a:gd name="connsiteX565" fmla="*/ 10630662 w 12199620"/>
              <a:gd name="connsiteY565" fmla="*/ 560932 h 1356360"/>
              <a:gd name="connsiteX566" fmla="*/ 10619232 w 12199620"/>
              <a:gd name="connsiteY566" fmla="*/ 546709 h 1356360"/>
              <a:gd name="connsiteX567" fmla="*/ 10666342 w 12199620"/>
              <a:gd name="connsiteY567" fmla="*/ 533734 h 1356360"/>
              <a:gd name="connsiteX568" fmla="*/ 10703855 w 12199620"/>
              <a:gd name="connsiteY568" fmla="*/ 558514 h 1356360"/>
              <a:gd name="connsiteX569" fmla="*/ 10687812 w 12199620"/>
              <a:gd name="connsiteY569" fmla="*/ 569440 h 1356360"/>
              <a:gd name="connsiteX570" fmla="*/ 10664952 w 12199620"/>
              <a:gd name="connsiteY570" fmla="*/ 576172 h 1356360"/>
              <a:gd name="connsiteX571" fmla="*/ 10642092 w 12199620"/>
              <a:gd name="connsiteY571" fmla="*/ 568552 h 1356360"/>
              <a:gd name="connsiteX572" fmla="*/ 10870692 w 12199620"/>
              <a:gd name="connsiteY572" fmla="*/ 557122 h 1356360"/>
              <a:gd name="connsiteX573" fmla="*/ 10906887 w 12199620"/>
              <a:gd name="connsiteY573" fmla="*/ 539559 h 1356360"/>
              <a:gd name="connsiteX574" fmla="*/ 10943082 w 12199620"/>
              <a:gd name="connsiteY574" fmla="*/ 557122 h 1356360"/>
              <a:gd name="connsiteX575" fmla="*/ 10906887 w 12199620"/>
              <a:gd name="connsiteY575" fmla="*/ 574684 h 1356360"/>
              <a:gd name="connsiteX576" fmla="*/ 10870692 w 12199620"/>
              <a:gd name="connsiteY576" fmla="*/ 557122 h 1356360"/>
              <a:gd name="connsiteX577" fmla="*/ 10786872 w 12199620"/>
              <a:gd name="connsiteY577" fmla="*/ 557937 h 1356360"/>
              <a:gd name="connsiteX578" fmla="*/ 10812797 w 12199620"/>
              <a:gd name="connsiteY578" fmla="*/ 543677 h 1356360"/>
              <a:gd name="connsiteX579" fmla="*/ 10802112 w 12199620"/>
              <a:gd name="connsiteY579" fmla="*/ 568552 h 1356360"/>
              <a:gd name="connsiteX580" fmla="*/ 10786872 w 12199620"/>
              <a:gd name="connsiteY580" fmla="*/ 557937 h 1356360"/>
              <a:gd name="connsiteX581" fmla="*/ 10521583 w 12199620"/>
              <a:gd name="connsiteY581" fmla="*/ 547597 h 1356360"/>
              <a:gd name="connsiteX582" fmla="*/ 10545002 w 12199620"/>
              <a:gd name="connsiteY582" fmla="*/ 531851 h 1356360"/>
              <a:gd name="connsiteX583" fmla="*/ 10565892 w 12199620"/>
              <a:gd name="connsiteY583" fmla="*/ 545186 h 1356360"/>
              <a:gd name="connsiteX584" fmla="*/ 10542474 w 12199620"/>
              <a:gd name="connsiteY584" fmla="*/ 560932 h 1356360"/>
              <a:gd name="connsiteX585" fmla="*/ 10521583 w 12199620"/>
              <a:gd name="connsiteY585" fmla="*/ 547597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</a:cxnLst>
            <a:rect l="l" t="t" r="r" b="b"/>
            <a:pathLst>
              <a:path w="12199620" h="1356360">
                <a:moveTo>
                  <a:pt x="3429903" y="1354824"/>
                </a:moveTo>
                <a:cubicBezTo>
                  <a:pt x="3428443" y="1353364"/>
                  <a:pt x="3315664" y="1351279"/>
                  <a:pt x="3179283" y="1350191"/>
                </a:cubicBezTo>
                <a:cubicBezTo>
                  <a:pt x="3005119" y="1348801"/>
                  <a:pt x="2928150" y="1345583"/>
                  <a:pt x="2920675" y="1339379"/>
                </a:cubicBezTo>
                <a:cubicBezTo>
                  <a:pt x="2914821" y="1334521"/>
                  <a:pt x="2878667" y="1328320"/>
                  <a:pt x="2840332" y="1325599"/>
                </a:cubicBezTo>
                <a:cubicBezTo>
                  <a:pt x="2801997" y="1322878"/>
                  <a:pt x="2770632" y="1318568"/>
                  <a:pt x="2770632" y="1316022"/>
                </a:cubicBezTo>
                <a:cubicBezTo>
                  <a:pt x="2770632" y="1313476"/>
                  <a:pt x="2754886" y="1312646"/>
                  <a:pt x="2735641" y="1314176"/>
                </a:cubicBezTo>
                <a:cubicBezTo>
                  <a:pt x="2716349" y="1315711"/>
                  <a:pt x="2696862" y="1313171"/>
                  <a:pt x="2692207" y="1308516"/>
                </a:cubicBezTo>
                <a:cubicBezTo>
                  <a:pt x="2687339" y="1303648"/>
                  <a:pt x="2656019" y="1300073"/>
                  <a:pt x="2618232" y="1300073"/>
                </a:cubicBezTo>
                <a:cubicBezTo>
                  <a:pt x="2577423" y="1300073"/>
                  <a:pt x="2549251" y="1296624"/>
                  <a:pt x="2543556" y="1290929"/>
                </a:cubicBezTo>
                <a:cubicBezTo>
                  <a:pt x="2538089" y="1285462"/>
                  <a:pt x="2534412" y="1284950"/>
                  <a:pt x="2534412" y="1289655"/>
                </a:cubicBezTo>
                <a:cubicBezTo>
                  <a:pt x="2534412" y="1299974"/>
                  <a:pt x="2253263" y="1294975"/>
                  <a:pt x="2240557" y="1284431"/>
                </a:cubicBezTo>
                <a:cubicBezTo>
                  <a:pt x="2235523" y="1280253"/>
                  <a:pt x="2221571" y="1276814"/>
                  <a:pt x="2209553" y="1276789"/>
                </a:cubicBezTo>
                <a:cubicBezTo>
                  <a:pt x="2197535" y="1276766"/>
                  <a:pt x="2156310" y="1274806"/>
                  <a:pt x="2117942" y="1272437"/>
                </a:cubicBezTo>
                <a:cubicBezTo>
                  <a:pt x="2053573" y="1268464"/>
                  <a:pt x="2046544" y="1266421"/>
                  <a:pt x="2026982" y="1246002"/>
                </a:cubicBezTo>
                <a:cubicBezTo>
                  <a:pt x="2010839" y="1229153"/>
                  <a:pt x="1998849" y="1223873"/>
                  <a:pt x="1976726" y="1223873"/>
                </a:cubicBezTo>
                <a:cubicBezTo>
                  <a:pt x="1959838" y="1223873"/>
                  <a:pt x="1947672" y="1227558"/>
                  <a:pt x="1947672" y="1232674"/>
                </a:cubicBezTo>
                <a:cubicBezTo>
                  <a:pt x="1947672" y="1238215"/>
                  <a:pt x="1942732" y="1237131"/>
                  <a:pt x="1934337" y="1229750"/>
                </a:cubicBezTo>
                <a:cubicBezTo>
                  <a:pt x="1925040" y="1221575"/>
                  <a:pt x="1904536" y="1217978"/>
                  <a:pt x="1866627" y="1217872"/>
                </a:cubicBezTo>
                <a:cubicBezTo>
                  <a:pt x="1836720" y="1217789"/>
                  <a:pt x="1805228" y="1213961"/>
                  <a:pt x="1796643" y="1209367"/>
                </a:cubicBezTo>
                <a:cubicBezTo>
                  <a:pt x="1788058" y="1204772"/>
                  <a:pt x="1770724" y="1201013"/>
                  <a:pt x="1758123" y="1201013"/>
                </a:cubicBezTo>
                <a:cubicBezTo>
                  <a:pt x="1745521" y="1201013"/>
                  <a:pt x="1733092" y="1197584"/>
                  <a:pt x="1730502" y="1193393"/>
                </a:cubicBezTo>
                <a:cubicBezTo>
                  <a:pt x="1727912" y="1189202"/>
                  <a:pt x="1709613" y="1185773"/>
                  <a:pt x="1689838" y="1185773"/>
                </a:cubicBezTo>
                <a:cubicBezTo>
                  <a:pt x="1670063" y="1185773"/>
                  <a:pt x="1646661" y="1180715"/>
                  <a:pt x="1637834" y="1174532"/>
                </a:cubicBezTo>
                <a:cubicBezTo>
                  <a:pt x="1627418" y="1167237"/>
                  <a:pt x="1592057" y="1161486"/>
                  <a:pt x="1537079" y="1158147"/>
                </a:cubicBezTo>
                <a:lnTo>
                  <a:pt x="1452372" y="1153002"/>
                </a:lnTo>
                <a:lnTo>
                  <a:pt x="1452372" y="1132812"/>
                </a:lnTo>
                <a:cubicBezTo>
                  <a:pt x="1452372" y="1109263"/>
                  <a:pt x="1439861" y="1094333"/>
                  <a:pt x="1420129" y="1094333"/>
                </a:cubicBezTo>
                <a:cubicBezTo>
                  <a:pt x="1412454" y="1094333"/>
                  <a:pt x="1404200" y="1089190"/>
                  <a:pt x="1401788" y="1082903"/>
                </a:cubicBezTo>
                <a:cubicBezTo>
                  <a:pt x="1399375" y="1076617"/>
                  <a:pt x="1389398" y="1071473"/>
                  <a:pt x="1379617" y="1071473"/>
                </a:cubicBezTo>
                <a:cubicBezTo>
                  <a:pt x="1369835" y="1071473"/>
                  <a:pt x="1359508" y="1067714"/>
                  <a:pt x="1356668" y="1063119"/>
                </a:cubicBezTo>
                <a:cubicBezTo>
                  <a:pt x="1353401" y="1057832"/>
                  <a:pt x="1328752" y="1055643"/>
                  <a:pt x="1289544" y="1057156"/>
                </a:cubicBezTo>
                <a:cubicBezTo>
                  <a:pt x="1244302" y="1058902"/>
                  <a:pt x="1220385" y="1056208"/>
                  <a:pt x="1200912" y="1047172"/>
                </a:cubicBezTo>
                <a:cubicBezTo>
                  <a:pt x="1167262" y="1031559"/>
                  <a:pt x="1109472" y="1022781"/>
                  <a:pt x="1109472" y="1033283"/>
                </a:cubicBezTo>
                <a:cubicBezTo>
                  <a:pt x="1109472" y="1037524"/>
                  <a:pt x="1104329" y="1040993"/>
                  <a:pt x="1098042" y="1040993"/>
                </a:cubicBezTo>
                <a:cubicBezTo>
                  <a:pt x="1091756" y="1040993"/>
                  <a:pt x="1086612" y="1038401"/>
                  <a:pt x="1086612" y="1035233"/>
                </a:cubicBezTo>
                <a:cubicBezTo>
                  <a:pt x="1086612" y="1027042"/>
                  <a:pt x="1046909" y="1010531"/>
                  <a:pt x="1014606" y="1005289"/>
                </a:cubicBezTo>
                <a:cubicBezTo>
                  <a:pt x="999523" y="1002842"/>
                  <a:pt x="985348" y="997872"/>
                  <a:pt x="983107" y="994246"/>
                </a:cubicBezTo>
                <a:cubicBezTo>
                  <a:pt x="980866" y="990620"/>
                  <a:pt x="972377" y="987653"/>
                  <a:pt x="964242" y="987653"/>
                </a:cubicBezTo>
                <a:cubicBezTo>
                  <a:pt x="953546" y="987653"/>
                  <a:pt x="949452" y="982380"/>
                  <a:pt x="949452" y="968603"/>
                </a:cubicBezTo>
                <a:cubicBezTo>
                  <a:pt x="949452" y="957464"/>
                  <a:pt x="953829" y="949553"/>
                  <a:pt x="959993" y="949553"/>
                </a:cubicBezTo>
                <a:cubicBezTo>
                  <a:pt x="965791" y="949553"/>
                  <a:pt x="972328" y="942695"/>
                  <a:pt x="974520" y="934313"/>
                </a:cubicBezTo>
                <a:cubicBezTo>
                  <a:pt x="978009" y="920972"/>
                  <a:pt x="974754" y="919073"/>
                  <a:pt x="948393" y="919073"/>
                </a:cubicBezTo>
                <a:cubicBezTo>
                  <a:pt x="918615" y="919073"/>
                  <a:pt x="918329" y="918798"/>
                  <a:pt x="922598" y="894308"/>
                </a:cubicBezTo>
                <a:cubicBezTo>
                  <a:pt x="924972" y="880687"/>
                  <a:pt x="924271" y="865674"/>
                  <a:pt x="921038" y="860945"/>
                </a:cubicBezTo>
                <a:cubicBezTo>
                  <a:pt x="914691" y="851658"/>
                  <a:pt x="863795" y="842876"/>
                  <a:pt x="818364" y="843229"/>
                </a:cubicBezTo>
                <a:cubicBezTo>
                  <a:pt x="802844" y="843349"/>
                  <a:pt x="783213" y="839118"/>
                  <a:pt x="774738" y="833826"/>
                </a:cubicBezTo>
                <a:cubicBezTo>
                  <a:pt x="761690" y="825677"/>
                  <a:pt x="757781" y="826322"/>
                  <a:pt x="749215" y="838036"/>
                </a:cubicBezTo>
                <a:cubicBezTo>
                  <a:pt x="740055" y="850564"/>
                  <a:pt x="738157" y="850733"/>
                  <a:pt x="729104" y="839825"/>
                </a:cubicBezTo>
                <a:cubicBezTo>
                  <a:pt x="722823" y="832257"/>
                  <a:pt x="712662" y="829398"/>
                  <a:pt x="701761" y="832134"/>
                </a:cubicBezTo>
                <a:cubicBezTo>
                  <a:pt x="692221" y="834529"/>
                  <a:pt x="682124" y="832781"/>
                  <a:pt x="679324" y="828251"/>
                </a:cubicBezTo>
                <a:cubicBezTo>
                  <a:pt x="671138" y="815005"/>
                  <a:pt x="653698" y="818758"/>
                  <a:pt x="648585" y="834864"/>
                </a:cubicBezTo>
                <a:cubicBezTo>
                  <a:pt x="643464" y="850999"/>
                  <a:pt x="621792" y="848193"/>
                  <a:pt x="621792" y="831395"/>
                </a:cubicBezTo>
                <a:cubicBezTo>
                  <a:pt x="621792" y="820599"/>
                  <a:pt x="597430" y="816455"/>
                  <a:pt x="465582" y="804823"/>
                </a:cubicBezTo>
                <a:cubicBezTo>
                  <a:pt x="419481" y="800756"/>
                  <a:pt x="366332" y="793928"/>
                  <a:pt x="347472" y="789649"/>
                </a:cubicBezTo>
                <a:cubicBezTo>
                  <a:pt x="328613" y="785371"/>
                  <a:pt x="282898" y="780353"/>
                  <a:pt x="245885" y="778499"/>
                </a:cubicBezTo>
                <a:cubicBezTo>
                  <a:pt x="208872" y="776644"/>
                  <a:pt x="174515" y="771746"/>
                  <a:pt x="169536" y="767614"/>
                </a:cubicBezTo>
                <a:cubicBezTo>
                  <a:pt x="164557" y="763482"/>
                  <a:pt x="145149" y="759008"/>
                  <a:pt x="126408" y="757672"/>
                </a:cubicBezTo>
                <a:cubicBezTo>
                  <a:pt x="100184" y="755803"/>
                  <a:pt x="91705" y="751932"/>
                  <a:pt x="89605" y="740873"/>
                </a:cubicBezTo>
                <a:cubicBezTo>
                  <a:pt x="87028" y="727306"/>
                  <a:pt x="91286" y="726762"/>
                  <a:pt x="165739" y="731136"/>
                </a:cubicBezTo>
                <a:cubicBezTo>
                  <a:pt x="209114" y="733685"/>
                  <a:pt x="239459" y="733879"/>
                  <a:pt x="233172" y="731568"/>
                </a:cubicBezTo>
                <a:cubicBezTo>
                  <a:pt x="226886" y="729256"/>
                  <a:pt x="216599" y="725317"/>
                  <a:pt x="210312" y="722814"/>
                </a:cubicBezTo>
                <a:cubicBezTo>
                  <a:pt x="204026" y="720310"/>
                  <a:pt x="168784" y="714201"/>
                  <a:pt x="131998" y="709239"/>
                </a:cubicBezTo>
                <a:cubicBezTo>
                  <a:pt x="59463" y="699453"/>
                  <a:pt x="53752" y="697065"/>
                  <a:pt x="60542" y="679371"/>
                </a:cubicBezTo>
                <a:cubicBezTo>
                  <a:pt x="63783" y="670923"/>
                  <a:pt x="75877" y="667613"/>
                  <a:pt x="103496" y="667613"/>
                </a:cubicBezTo>
                <a:cubicBezTo>
                  <a:pt x="124640" y="667613"/>
                  <a:pt x="148296" y="663643"/>
                  <a:pt x="156066" y="658790"/>
                </a:cubicBezTo>
                <a:cubicBezTo>
                  <a:pt x="164787" y="653344"/>
                  <a:pt x="175683" y="652457"/>
                  <a:pt x="184538" y="656472"/>
                </a:cubicBezTo>
                <a:cubicBezTo>
                  <a:pt x="192427" y="660049"/>
                  <a:pt x="238316" y="667273"/>
                  <a:pt x="286512" y="672525"/>
                </a:cubicBezTo>
                <a:cubicBezTo>
                  <a:pt x="388344" y="683621"/>
                  <a:pt x="430587" y="689789"/>
                  <a:pt x="446532" y="695886"/>
                </a:cubicBezTo>
                <a:cubicBezTo>
                  <a:pt x="460123" y="701084"/>
                  <a:pt x="614300" y="698913"/>
                  <a:pt x="623223" y="693398"/>
                </a:cubicBezTo>
                <a:cubicBezTo>
                  <a:pt x="626627" y="691295"/>
                  <a:pt x="629412" y="679489"/>
                  <a:pt x="629412" y="667163"/>
                </a:cubicBezTo>
                <a:cubicBezTo>
                  <a:pt x="629412" y="654837"/>
                  <a:pt x="632280" y="644753"/>
                  <a:pt x="635785" y="644753"/>
                </a:cubicBezTo>
                <a:cubicBezTo>
                  <a:pt x="639290" y="644753"/>
                  <a:pt x="641861" y="630180"/>
                  <a:pt x="641500" y="612368"/>
                </a:cubicBezTo>
                <a:cubicBezTo>
                  <a:pt x="640777" y="576776"/>
                  <a:pt x="624050" y="556808"/>
                  <a:pt x="591059" y="552154"/>
                </a:cubicBezTo>
                <a:cubicBezTo>
                  <a:pt x="578226" y="550344"/>
                  <a:pt x="572262" y="544668"/>
                  <a:pt x="572262" y="534263"/>
                </a:cubicBezTo>
                <a:cubicBezTo>
                  <a:pt x="572262" y="521512"/>
                  <a:pt x="577550" y="518921"/>
                  <a:pt x="604637" y="518398"/>
                </a:cubicBezTo>
                <a:cubicBezTo>
                  <a:pt x="622443" y="518054"/>
                  <a:pt x="639302" y="515483"/>
                  <a:pt x="642102" y="512683"/>
                </a:cubicBezTo>
                <a:cubicBezTo>
                  <a:pt x="644901" y="509883"/>
                  <a:pt x="665235" y="507593"/>
                  <a:pt x="687288" y="507593"/>
                </a:cubicBezTo>
                <a:cubicBezTo>
                  <a:pt x="711192" y="507593"/>
                  <a:pt x="731624" y="503352"/>
                  <a:pt x="737884" y="497092"/>
                </a:cubicBezTo>
                <a:cubicBezTo>
                  <a:pt x="743660" y="491316"/>
                  <a:pt x="760193" y="484062"/>
                  <a:pt x="774624" y="480972"/>
                </a:cubicBezTo>
                <a:cubicBezTo>
                  <a:pt x="789055" y="477882"/>
                  <a:pt x="804642" y="472320"/>
                  <a:pt x="809262" y="468614"/>
                </a:cubicBezTo>
                <a:cubicBezTo>
                  <a:pt x="813882" y="464907"/>
                  <a:pt x="838742" y="459671"/>
                  <a:pt x="864507" y="456978"/>
                </a:cubicBezTo>
                <a:cubicBezTo>
                  <a:pt x="890272" y="454285"/>
                  <a:pt x="911352" y="449602"/>
                  <a:pt x="911352" y="446571"/>
                </a:cubicBezTo>
                <a:cubicBezTo>
                  <a:pt x="911352" y="443540"/>
                  <a:pt x="934788" y="439384"/>
                  <a:pt x="963431" y="437334"/>
                </a:cubicBezTo>
                <a:cubicBezTo>
                  <a:pt x="1020592" y="433245"/>
                  <a:pt x="1078992" y="411743"/>
                  <a:pt x="1078992" y="394788"/>
                </a:cubicBezTo>
                <a:cubicBezTo>
                  <a:pt x="1078992" y="386516"/>
                  <a:pt x="1085390" y="385177"/>
                  <a:pt x="1106240" y="389088"/>
                </a:cubicBezTo>
                <a:cubicBezTo>
                  <a:pt x="1121226" y="391900"/>
                  <a:pt x="1137514" y="391000"/>
                  <a:pt x="1142435" y="387088"/>
                </a:cubicBezTo>
                <a:cubicBezTo>
                  <a:pt x="1147356" y="383176"/>
                  <a:pt x="1167670" y="377618"/>
                  <a:pt x="1187577" y="374737"/>
                </a:cubicBezTo>
                <a:cubicBezTo>
                  <a:pt x="1207484" y="371856"/>
                  <a:pt x="1223772" y="366531"/>
                  <a:pt x="1223772" y="362904"/>
                </a:cubicBezTo>
                <a:cubicBezTo>
                  <a:pt x="1223772" y="354494"/>
                  <a:pt x="1262458" y="335089"/>
                  <a:pt x="1292283" y="328538"/>
                </a:cubicBezTo>
                <a:cubicBezTo>
                  <a:pt x="1307991" y="325088"/>
                  <a:pt x="1316686" y="317683"/>
                  <a:pt x="1319855" y="305056"/>
                </a:cubicBezTo>
                <a:cubicBezTo>
                  <a:pt x="1324143" y="287974"/>
                  <a:pt x="1328046" y="286613"/>
                  <a:pt x="1372738" y="286613"/>
                </a:cubicBezTo>
                <a:cubicBezTo>
                  <a:pt x="1399278" y="286613"/>
                  <a:pt x="1422890" y="283542"/>
                  <a:pt x="1425210" y="279790"/>
                </a:cubicBezTo>
                <a:cubicBezTo>
                  <a:pt x="1427529" y="276037"/>
                  <a:pt x="1457735" y="270467"/>
                  <a:pt x="1492334" y="267411"/>
                </a:cubicBezTo>
                <a:cubicBezTo>
                  <a:pt x="1542809" y="262954"/>
                  <a:pt x="1559600" y="258194"/>
                  <a:pt x="1577292" y="243325"/>
                </a:cubicBezTo>
                <a:cubicBezTo>
                  <a:pt x="1592776" y="230313"/>
                  <a:pt x="1601739" y="227191"/>
                  <a:pt x="1607391" y="232844"/>
                </a:cubicBezTo>
                <a:cubicBezTo>
                  <a:pt x="1617370" y="242823"/>
                  <a:pt x="1667714" y="243456"/>
                  <a:pt x="1677543" y="233727"/>
                </a:cubicBezTo>
                <a:cubicBezTo>
                  <a:pt x="1681524" y="229785"/>
                  <a:pt x="1712214" y="224140"/>
                  <a:pt x="1745742" y="221181"/>
                </a:cubicBezTo>
                <a:cubicBezTo>
                  <a:pt x="1779270" y="218222"/>
                  <a:pt x="1809075" y="212136"/>
                  <a:pt x="1811976" y="207656"/>
                </a:cubicBezTo>
                <a:cubicBezTo>
                  <a:pt x="1815136" y="202776"/>
                  <a:pt x="1849096" y="199356"/>
                  <a:pt x="1896674" y="199127"/>
                </a:cubicBezTo>
                <a:cubicBezTo>
                  <a:pt x="1944043" y="198898"/>
                  <a:pt x="1980356" y="195256"/>
                  <a:pt x="1986650" y="190100"/>
                </a:cubicBezTo>
                <a:cubicBezTo>
                  <a:pt x="1995931" y="182497"/>
                  <a:pt x="2096312" y="172859"/>
                  <a:pt x="2166747" y="172808"/>
                </a:cubicBezTo>
                <a:cubicBezTo>
                  <a:pt x="2183087" y="172793"/>
                  <a:pt x="2191512" y="169098"/>
                  <a:pt x="2191512" y="161937"/>
                </a:cubicBezTo>
                <a:cubicBezTo>
                  <a:pt x="2191512" y="147941"/>
                  <a:pt x="2208890" y="141309"/>
                  <a:pt x="2222683" y="150041"/>
                </a:cubicBezTo>
                <a:cubicBezTo>
                  <a:pt x="2241369" y="161870"/>
                  <a:pt x="2275332" y="158419"/>
                  <a:pt x="2275332" y="144690"/>
                </a:cubicBezTo>
                <a:cubicBezTo>
                  <a:pt x="2275332" y="135042"/>
                  <a:pt x="2280297" y="133301"/>
                  <a:pt x="2297817" y="136805"/>
                </a:cubicBezTo>
                <a:cubicBezTo>
                  <a:pt x="2310183" y="139278"/>
                  <a:pt x="2331204" y="137501"/>
                  <a:pt x="2344528" y="132856"/>
                </a:cubicBezTo>
                <a:cubicBezTo>
                  <a:pt x="2364249" y="125981"/>
                  <a:pt x="2369928" y="126507"/>
                  <a:pt x="2375063" y="135682"/>
                </a:cubicBezTo>
                <a:cubicBezTo>
                  <a:pt x="2380587" y="145554"/>
                  <a:pt x="2389213" y="145636"/>
                  <a:pt x="2444556" y="136345"/>
                </a:cubicBezTo>
                <a:cubicBezTo>
                  <a:pt x="2518910" y="123862"/>
                  <a:pt x="2809681" y="109254"/>
                  <a:pt x="2818010" y="117583"/>
                </a:cubicBezTo>
                <a:cubicBezTo>
                  <a:pt x="2821166" y="120739"/>
                  <a:pt x="2855517" y="120863"/>
                  <a:pt x="2894345" y="117859"/>
                </a:cubicBezTo>
                <a:cubicBezTo>
                  <a:pt x="2984939" y="110851"/>
                  <a:pt x="3196756" y="102488"/>
                  <a:pt x="3357372" y="99579"/>
                </a:cubicBezTo>
                <a:cubicBezTo>
                  <a:pt x="3426524" y="98326"/>
                  <a:pt x="3488246" y="95428"/>
                  <a:pt x="3494532" y="93139"/>
                </a:cubicBezTo>
                <a:cubicBezTo>
                  <a:pt x="3508225" y="88154"/>
                  <a:pt x="3636970" y="83022"/>
                  <a:pt x="3770105" y="82155"/>
                </a:cubicBezTo>
                <a:cubicBezTo>
                  <a:pt x="3823182" y="81810"/>
                  <a:pt x="3868520" y="78434"/>
                  <a:pt x="3870856" y="74653"/>
                </a:cubicBezTo>
                <a:cubicBezTo>
                  <a:pt x="3873193" y="70872"/>
                  <a:pt x="4026934" y="65242"/>
                  <a:pt x="4212504" y="62141"/>
                </a:cubicBezTo>
                <a:cubicBezTo>
                  <a:pt x="4398073" y="59040"/>
                  <a:pt x="4555046" y="53755"/>
                  <a:pt x="4561332" y="50397"/>
                </a:cubicBezTo>
                <a:cubicBezTo>
                  <a:pt x="4575843" y="42646"/>
                  <a:pt x="4988814" y="37537"/>
                  <a:pt x="5000737" y="44961"/>
                </a:cubicBezTo>
                <a:cubicBezTo>
                  <a:pt x="5005617" y="48001"/>
                  <a:pt x="5010761" y="47208"/>
                  <a:pt x="5012167" y="43200"/>
                </a:cubicBezTo>
                <a:cubicBezTo>
                  <a:pt x="5013754" y="38674"/>
                  <a:pt x="5219702" y="35392"/>
                  <a:pt x="5555742" y="34539"/>
                </a:cubicBezTo>
                <a:cubicBezTo>
                  <a:pt x="5879245" y="33718"/>
                  <a:pt x="6100396" y="30288"/>
                  <a:pt x="6105800" y="26010"/>
                </a:cubicBezTo>
                <a:cubicBezTo>
                  <a:pt x="6111515" y="21486"/>
                  <a:pt x="6120621" y="21950"/>
                  <a:pt x="6130565" y="27272"/>
                </a:cubicBezTo>
                <a:cubicBezTo>
                  <a:pt x="6141810" y="33290"/>
                  <a:pt x="6150636" y="33364"/>
                  <a:pt x="6161532" y="27532"/>
                </a:cubicBezTo>
                <a:cubicBezTo>
                  <a:pt x="6172113" y="21870"/>
                  <a:pt x="6181279" y="21788"/>
                  <a:pt x="6191511" y="27264"/>
                </a:cubicBezTo>
                <a:cubicBezTo>
                  <a:pt x="6210402" y="37374"/>
                  <a:pt x="6296301" y="37565"/>
                  <a:pt x="6302515" y="27512"/>
                </a:cubicBezTo>
                <a:cubicBezTo>
                  <a:pt x="6305634" y="22464"/>
                  <a:pt x="6312487" y="22681"/>
                  <a:pt x="6322706" y="28149"/>
                </a:cubicBezTo>
                <a:cubicBezTo>
                  <a:pt x="6334022" y="34206"/>
                  <a:pt x="6344104" y="33972"/>
                  <a:pt x="6360260" y="27280"/>
                </a:cubicBezTo>
                <a:cubicBezTo>
                  <a:pt x="6375820" y="20835"/>
                  <a:pt x="6405443" y="19786"/>
                  <a:pt x="6460533" y="23729"/>
                </a:cubicBezTo>
                <a:cubicBezTo>
                  <a:pt x="6534856" y="29048"/>
                  <a:pt x="6730855" y="30688"/>
                  <a:pt x="6792087" y="26502"/>
                </a:cubicBezTo>
                <a:cubicBezTo>
                  <a:pt x="6807804" y="25428"/>
                  <a:pt x="6850666" y="27406"/>
                  <a:pt x="6887337" y="30898"/>
                </a:cubicBezTo>
                <a:cubicBezTo>
                  <a:pt x="6946597" y="36542"/>
                  <a:pt x="6954012" y="35860"/>
                  <a:pt x="6954012" y="24770"/>
                </a:cubicBezTo>
                <a:cubicBezTo>
                  <a:pt x="6954012" y="12258"/>
                  <a:pt x="6957559" y="11318"/>
                  <a:pt x="7018782" y="7602"/>
                </a:cubicBezTo>
                <a:cubicBezTo>
                  <a:pt x="7148156" y="-250"/>
                  <a:pt x="7817373" y="8532"/>
                  <a:pt x="7833651" y="18296"/>
                </a:cubicBezTo>
                <a:cubicBezTo>
                  <a:pt x="7837583" y="20654"/>
                  <a:pt x="7889018" y="23754"/>
                  <a:pt x="7947951" y="25185"/>
                </a:cubicBezTo>
                <a:cubicBezTo>
                  <a:pt x="8157866" y="30280"/>
                  <a:pt x="8283869" y="35577"/>
                  <a:pt x="8295132" y="39778"/>
                </a:cubicBezTo>
                <a:cubicBezTo>
                  <a:pt x="8301418" y="42122"/>
                  <a:pt x="8353503" y="43596"/>
                  <a:pt x="8410876" y="43053"/>
                </a:cubicBezTo>
                <a:cubicBezTo>
                  <a:pt x="8482587" y="42374"/>
                  <a:pt x="8519949" y="45039"/>
                  <a:pt x="8530420" y="51578"/>
                </a:cubicBezTo>
                <a:cubicBezTo>
                  <a:pt x="8542704" y="59249"/>
                  <a:pt x="8549380" y="59095"/>
                  <a:pt x="8564912" y="50783"/>
                </a:cubicBezTo>
                <a:cubicBezTo>
                  <a:pt x="8579885" y="42769"/>
                  <a:pt x="8586604" y="42492"/>
                  <a:pt x="8595094" y="49539"/>
                </a:cubicBezTo>
                <a:cubicBezTo>
                  <a:pt x="8602763" y="55903"/>
                  <a:pt x="8677175" y="59888"/>
                  <a:pt x="8844909" y="62918"/>
                </a:cubicBezTo>
                <a:cubicBezTo>
                  <a:pt x="8977335" y="65311"/>
                  <a:pt x="9087772" y="70461"/>
                  <a:pt x="9092710" y="74475"/>
                </a:cubicBezTo>
                <a:cubicBezTo>
                  <a:pt x="9097611" y="78457"/>
                  <a:pt x="9121614" y="81411"/>
                  <a:pt x="9146050" y="81038"/>
                </a:cubicBezTo>
                <a:cubicBezTo>
                  <a:pt x="9170488" y="80666"/>
                  <a:pt x="9219290" y="81916"/>
                  <a:pt x="9254502" y="83816"/>
                </a:cubicBezTo>
                <a:cubicBezTo>
                  <a:pt x="9302408" y="86401"/>
                  <a:pt x="9321164" y="84628"/>
                  <a:pt x="9329018" y="76775"/>
                </a:cubicBezTo>
                <a:cubicBezTo>
                  <a:pt x="9339728" y="66065"/>
                  <a:pt x="9361932" y="69379"/>
                  <a:pt x="9361932" y="81687"/>
                </a:cubicBezTo>
                <a:cubicBezTo>
                  <a:pt x="9361932" y="85430"/>
                  <a:pt x="9399080" y="88492"/>
                  <a:pt x="9444481" y="88492"/>
                </a:cubicBezTo>
                <a:cubicBezTo>
                  <a:pt x="9489885" y="88492"/>
                  <a:pt x="9528951" y="90410"/>
                  <a:pt x="9531296" y="92755"/>
                </a:cubicBezTo>
                <a:cubicBezTo>
                  <a:pt x="9533641" y="95100"/>
                  <a:pt x="9581360" y="98404"/>
                  <a:pt x="9637340" y="100096"/>
                </a:cubicBezTo>
                <a:cubicBezTo>
                  <a:pt x="9797195" y="104930"/>
                  <a:pt x="9913353" y="111422"/>
                  <a:pt x="9925812" y="116220"/>
                </a:cubicBezTo>
                <a:cubicBezTo>
                  <a:pt x="9945928" y="123967"/>
                  <a:pt x="10051041" y="118328"/>
                  <a:pt x="10056682" y="109200"/>
                </a:cubicBezTo>
                <a:cubicBezTo>
                  <a:pt x="10060396" y="103190"/>
                  <a:pt x="10067100" y="105113"/>
                  <a:pt x="10078518" y="115465"/>
                </a:cubicBezTo>
                <a:cubicBezTo>
                  <a:pt x="10093457" y="129007"/>
                  <a:pt x="10115018" y="131310"/>
                  <a:pt x="10309488" y="140134"/>
                </a:cubicBezTo>
                <a:cubicBezTo>
                  <a:pt x="10615608" y="154023"/>
                  <a:pt x="10660372" y="157280"/>
                  <a:pt x="10665801" y="166066"/>
                </a:cubicBezTo>
                <a:cubicBezTo>
                  <a:pt x="10669045" y="171314"/>
                  <a:pt x="10676123" y="170947"/>
                  <a:pt x="10687329" y="164950"/>
                </a:cubicBezTo>
                <a:cubicBezTo>
                  <a:pt x="10698553" y="158944"/>
                  <a:pt x="10707031" y="158508"/>
                  <a:pt x="10713193" y="163622"/>
                </a:cubicBezTo>
                <a:cubicBezTo>
                  <a:pt x="10718522" y="168044"/>
                  <a:pt x="10816415" y="173283"/>
                  <a:pt x="10947020" y="176136"/>
                </a:cubicBezTo>
                <a:cubicBezTo>
                  <a:pt x="11088484" y="179225"/>
                  <a:pt x="11178205" y="184228"/>
                  <a:pt x="11189297" y="189646"/>
                </a:cubicBezTo>
                <a:cubicBezTo>
                  <a:pt x="11202565" y="196127"/>
                  <a:pt x="11210532" y="195990"/>
                  <a:pt x="11221578" y="189091"/>
                </a:cubicBezTo>
                <a:cubicBezTo>
                  <a:pt x="11240201" y="177462"/>
                  <a:pt x="11268886" y="177314"/>
                  <a:pt x="11280362" y="188790"/>
                </a:cubicBezTo>
                <a:cubicBezTo>
                  <a:pt x="11285446" y="193874"/>
                  <a:pt x="11323424" y="199169"/>
                  <a:pt x="11369516" y="201219"/>
                </a:cubicBezTo>
                <a:cubicBezTo>
                  <a:pt x="11413678" y="203183"/>
                  <a:pt x="11449812" y="207331"/>
                  <a:pt x="11449812" y="210436"/>
                </a:cubicBezTo>
                <a:cubicBezTo>
                  <a:pt x="11449812" y="213542"/>
                  <a:pt x="11504679" y="218569"/>
                  <a:pt x="11571740" y="221608"/>
                </a:cubicBezTo>
                <a:cubicBezTo>
                  <a:pt x="11638801" y="224647"/>
                  <a:pt x="11695684" y="230396"/>
                  <a:pt x="11698148" y="234383"/>
                </a:cubicBezTo>
                <a:cubicBezTo>
                  <a:pt x="11700844" y="238744"/>
                  <a:pt x="11707042" y="237970"/>
                  <a:pt x="11713703" y="232441"/>
                </a:cubicBezTo>
                <a:cubicBezTo>
                  <a:pt x="11722091" y="225479"/>
                  <a:pt x="11726918" y="225390"/>
                  <a:pt x="11733599" y="232071"/>
                </a:cubicBezTo>
                <a:cubicBezTo>
                  <a:pt x="11738451" y="236922"/>
                  <a:pt x="11750307" y="240892"/>
                  <a:pt x="11759946" y="240892"/>
                </a:cubicBezTo>
                <a:cubicBezTo>
                  <a:pt x="11773561" y="240892"/>
                  <a:pt x="11777472" y="245143"/>
                  <a:pt x="11777472" y="259942"/>
                </a:cubicBezTo>
                <a:cubicBezTo>
                  <a:pt x="11777472" y="278773"/>
                  <a:pt x="11776725" y="278992"/>
                  <a:pt x="11712463" y="278992"/>
                </a:cubicBezTo>
                <a:cubicBezTo>
                  <a:pt x="11658989" y="278992"/>
                  <a:pt x="11646594" y="281230"/>
                  <a:pt x="11642612" y="291609"/>
                </a:cubicBezTo>
                <a:cubicBezTo>
                  <a:pt x="11636906" y="306480"/>
                  <a:pt x="11665005" y="332332"/>
                  <a:pt x="11686877" y="332332"/>
                </a:cubicBezTo>
                <a:cubicBezTo>
                  <a:pt x="11696160" y="332332"/>
                  <a:pt x="11701272" y="337708"/>
                  <a:pt x="11701272" y="347469"/>
                </a:cubicBezTo>
                <a:cubicBezTo>
                  <a:pt x="11701272" y="375702"/>
                  <a:pt x="11657677" y="385672"/>
                  <a:pt x="11534225" y="385672"/>
                </a:cubicBezTo>
                <a:cubicBezTo>
                  <a:pt x="11472710" y="385672"/>
                  <a:pt x="11419123" y="388817"/>
                  <a:pt x="11415141" y="392662"/>
                </a:cubicBezTo>
                <a:cubicBezTo>
                  <a:pt x="11411159" y="396506"/>
                  <a:pt x="11377041" y="403432"/>
                  <a:pt x="11339322" y="408054"/>
                </a:cubicBezTo>
                <a:cubicBezTo>
                  <a:pt x="11261688" y="417565"/>
                  <a:pt x="11262349" y="417548"/>
                  <a:pt x="11207657" y="411488"/>
                </a:cubicBezTo>
                <a:cubicBezTo>
                  <a:pt x="11181325" y="408570"/>
                  <a:pt x="11163602" y="410209"/>
                  <a:pt x="11156343" y="416233"/>
                </a:cubicBezTo>
                <a:cubicBezTo>
                  <a:pt x="11148963" y="422358"/>
                  <a:pt x="11096799" y="426807"/>
                  <a:pt x="11000355" y="429537"/>
                </a:cubicBezTo>
                <a:cubicBezTo>
                  <a:pt x="10891882" y="432608"/>
                  <a:pt x="10853302" y="436230"/>
                  <a:pt x="10846899" y="443945"/>
                </a:cubicBezTo>
                <a:cubicBezTo>
                  <a:pt x="10842195" y="449614"/>
                  <a:pt x="10825252" y="454252"/>
                  <a:pt x="10809249" y="454252"/>
                </a:cubicBezTo>
                <a:cubicBezTo>
                  <a:pt x="10779592" y="454252"/>
                  <a:pt x="10766724" y="464263"/>
                  <a:pt x="10770071" y="484732"/>
                </a:cubicBezTo>
                <a:cubicBezTo>
                  <a:pt x="10771668" y="494494"/>
                  <a:pt x="10750553" y="496501"/>
                  <a:pt x="10625372" y="498490"/>
                </a:cubicBezTo>
                <a:cubicBezTo>
                  <a:pt x="10528081" y="500036"/>
                  <a:pt x="10475200" y="503809"/>
                  <a:pt x="10468088" y="509712"/>
                </a:cubicBezTo>
                <a:cubicBezTo>
                  <a:pt x="10462194" y="514603"/>
                  <a:pt x="10441652" y="518699"/>
                  <a:pt x="10422440" y="518813"/>
                </a:cubicBezTo>
                <a:cubicBezTo>
                  <a:pt x="10392067" y="518995"/>
                  <a:pt x="10386953" y="521375"/>
                  <a:pt x="10383253" y="537051"/>
                </a:cubicBezTo>
                <a:cubicBezTo>
                  <a:pt x="10379019" y="554988"/>
                  <a:pt x="10378392" y="555086"/>
                  <a:pt x="10261820" y="556101"/>
                </a:cubicBezTo>
                <a:cubicBezTo>
                  <a:pt x="10138069" y="557179"/>
                  <a:pt x="10143927" y="558565"/>
                  <a:pt x="10126436" y="524066"/>
                </a:cubicBezTo>
                <a:cubicBezTo>
                  <a:pt x="10125720" y="522649"/>
                  <a:pt x="10114909" y="529047"/>
                  <a:pt x="10102416" y="538283"/>
                </a:cubicBezTo>
                <a:cubicBezTo>
                  <a:pt x="10084340" y="551647"/>
                  <a:pt x="10068289" y="555311"/>
                  <a:pt x="10023792" y="556227"/>
                </a:cubicBezTo>
                <a:cubicBezTo>
                  <a:pt x="9977364" y="557184"/>
                  <a:pt x="9967450" y="559620"/>
                  <a:pt x="9965338" y="570586"/>
                </a:cubicBezTo>
                <a:cubicBezTo>
                  <a:pt x="9963515" y="580050"/>
                  <a:pt x="9955396" y="583792"/>
                  <a:pt x="9936684" y="583792"/>
                </a:cubicBezTo>
                <a:cubicBezTo>
                  <a:pt x="9915020" y="583792"/>
                  <a:pt x="9910572" y="580992"/>
                  <a:pt x="9910572" y="567359"/>
                </a:cubicBezTo>
                <a:cubicBezTo>
                  <a:pt x="9910572" y="551013"/>
                  <a:pt x="9909932" y="550952"/>
                  <a:pt x="9790557" y="555903"/>
                </a:cubicBezTo>
                <a:cubicBezTo>
                  <a:pt x="9724549" y="558641"/>
                  <a:pt x="9649492" y="560892"/>
                  <a:pt x="9623763" y="560906"/>
                </a:cubicBezTo>
                <a:cubicBezTo>
                  <a:pt x="9585040" y="560929"/>
                  <a:pt x="9577167" y="563087"/>
                  <a:pt x="9578043" y="573447"/>
                </a:cubicBezTo>
                <a:cubicBezTo>
                  <a:pt x="9578623" y="580330"/>
                  <a:pt x="9574339" y="587633"/>
                  <a:pt x="9568517" y="589675"/>
                </a:cubicBezTo>
                <a:cubicBezTo>
                  <a:pt x="9562694" y="591718"/>
                  <a:pt x="9559936" y="590144"/>
                  <a:pt x="9562387" y="586178"/>
                </a:cubicBezTo>
                <a:cubicBezTo>
                  <a:pt x="9564838" y="582213"/>
                  <a:pt x="9556573" y="572902"/>
                  <a:pt x="9544021" y="565487"/>
                </a:cubicBezTo>
                <a:cubicBezTo>
                  <a:pt x="9524685" y="554065"/>
                  <a:pt x="9511077" y="552826"/>
                  <a:pt x="9454901" y="557375"/>
                </a:cubicBezTo>
                <a:cubicBezTo>
                  <a:pt x="9418436" y="560328"/>
                  <a:pt x="9383758" y="566622"/>
                  <a:pt x="9377838" y="571363"/>
                </a:cubicBezTo>
                <a:cubicBezTo>
                  <a:pt x="9369735" y="577851"/>
                  <a:pt x="9366281" y="577627"/>
                  <a:pt x="9363868" y="570457"/>
                </a:cubicBezTo>
                <a:cubicBezTo>
                  <a:pt x="9359487" y="557443"/>
                  <a:pt x="9334055" y="558399"/>
                  <a:pt x="9328923" y="571771"/>
                </a:cubicBezTo>
                <a:cubicBezTo>
                  <a:pt x="9326636" y="577732"/>
                  <a:pt x="9316839" y="583733"/>
                  <a:pt x="9307153" y="585106"/>
                </a:cubicBezTo>
                <a:cubicBezTo>
                  <a:pt x="9296254" y="586650"/>
                  <a:pt x="9288688" y="593572"/>
                  <a:pt x="9287301" y="603265"/>
                </a:cubicBezTo>
                <a:cubicBezTo>
                  <a:pt x="9285874" y="613236"/>
                  <a:pt x="9276416" y="621545"/>
                  <a:pt x="9261278" y="626125"/>
                </a:cubicBezTo>
                <a:cubicBezTo>
                  <a:pt x="9248198" y="630083"/>
                  <a:pt x="9233775" y="640180"/>
                  <a:pt x="9229228" y="648562"/>
                </a:cubicBezTo>
                <a:cubicBezTo>
                  <a:pt x="9224682" y="656944"/>
                  <a:pt x="9216676" y="666544"/>
                  <a:pt x="9211437" y="669895"/>
                </a:cubicBezTo>
                <a:cubicBezTo>
                  <a:pt x="9206198" y="673247"/>
                  <a:pt x="9201912" y="687414"/>
                  <a:pt x="9201912" y="701377"/>
                </a:cubicBezTo>
                <a:lnTo>
                  <a:pt x="9201912" y="726766"/>
                </a:lnTo>
                <a:lnTo>
                  <a:pt x="9415272" y="732382"/>
                </a:lnTo>
                <a:lnTo>
                  <a:pt x="9628632" y="737998"/>
                </a:lnTo>
                <a:lnTo>
                  <a:pt x="9628632" y="770855"/>
                </a:lnTo>
                <a:cubicBezTo>
                  <a:pt x="9628632" y="799127"/>
                  <a:pt x="9626241" y="804052"/>
                  <a:pt x="9611487" y="806147"/>
                </a:cubicBezTo>
                <a:cubicBezTo>
                  <a:pt x="9602057" y="807486"/>
                  <a:pt x="9594342" y="813725"/>
                  <a:pt x="9594342" y="820012"/>
                </a:cubicBezTo>
                <a:cubicBezTo>
                  <a:pt x="9594342" y="828242"/>
                  <a:pt x="9604476" y="832092"/>
                  <a:pt x="9630537" y="833764"/>
                </a:cubicBezTo>
                <a:cubicBezTo>
                  <a:pt x="9655949" y="835395"/>
                  <a:pt x="9666732" y="839367"/>
                  <a:pt x="9666732" y="847099"/>
                </a:cubicBezTo>
                <a:cubicBezTo>
                  <a:pt x="9666732" y="862121"/>
                  <a:pt x="9709423" y="861753"/>
                  <a:pt x="9715207" y="846682"/>
                </a:cubicBezTo>
                <a:cubicBezTo>
                  <a:pt x="9717620" y="840395"/>
                  <a:pt x="9726273" y="835252"/>
                  <a:pt x="9734438" y="835252"/>
                </a:cubicBezTo>
                <a:cubicBezTo>
                  <a:pt x="9742602" y="835252"/>
                  <a:pt x="9750841" y="830965"/>
                  <a:pt x="9752747" y="825727"/>
                </a:cubicBezTo>
                <a:cubicBezTo>
                  <a:pt x="9758948" y="808684"/>
                  <a:pt x="9784653" y="831103"/>
                  <a:pt x="9787137" y="855719"/>
                </a:cubicBezTo>
                <a:cubicBezTo>
                  <a:pt x="9789884" y="882964"/>
                  <a:pt x="9777055" y="895342"/>
                  <a:pt x="9739802" y="901387"/>
                </a:cubicBezTo>
                <a:cubicBezTo>
                  <a:pt x="9717781" y="904961"/>
                  <a:pt x="9712452" y="903404"/>
                  <a:pt x="9712452" y="893399"/>
                </a:cubicBezTo>
                <a:cubicBezTo>
                  <a:pt x="9712452" y="877824"/>
                  <a:pt x="9694556" y="877238"/>
                  <a:pt x="9681972" y="892402"/>
                </a:cubicBezTo>
                <a:cubicBezTo>
                  <a:pt x="9668988" y="908047"/>
                  <a:pt x="9643872" y="907042"/>
                  <a:pt x="9643872" y="890878"/>
                </a:cubicBezTo>
                <a:cubicBezTo>
                  <a:pt x="9643872" y="880802"/>
                  <a:pt x="9641840" y="879956"/>
                  <a:pt x="9634728" y="887068"/>
                </a:cubicBezTo>
                <a:cubicBezTo>
                  <a:pt x="9620344" y="901452"/>
                  <a:pt x="9599330" y="897885"/>
                  <a:pt x="9570956" y="876243"/>
                </a:cubicBezTo>
                <a:cubicBezTo>
                  <a:pt x="9550735" y="860821"/>
                  <a:pt x="9542407" y="858242"/>
                  <a:pt x="9534369" y="864912"/>
                </a:cubicBezTo>
                <a:cubicBezTo>
                  <a:pt x="9528646" y="869663"/>
                  <a:pt x="9502209" y="874463"/>
                  <a:pt x="9475623" y="875579"/>
                </a:cubicBezTo>
                <a:cubicBezTo>
                  <a:pt x="9431268" y="877440"/>
                  <a:pt x="9426919" y="879156"/>
                  <a:pt x="9422848" y="896395"/>
                </a:cubicBezTo>
                <a:cubicBezTo>
                  <a:pt x="9417876" y="917458"/>
                  <a:pt x="9392412" y="927335"/>
                  <a:pt x="9392412" y="908200"/>
                </a:cubicBezTo>
                <a:cubicBezTo>
                  <a:pt x="9392412" y="892934"/>
                  <a:pt x="9372606" y="892501"/>
                  <a:pt x="9366797" y="907642"/>
                </a:cubicBezTo>
                <a:cubicBezTo>
                  <a:pt x="9364384" y="913928"/>
                  <a:pt x="9355444" y="919072"/>
                  <a:pt x="9346931" y="919072"/>
                </a:cubicBezTo>
                <a:cubicBezTo>
                  <a:pt x="9334813" y="919072"/>
                  <a:pt x="9331452" y="914109"/>
                  <a:pt x="9331452" y="896212"/>
                </a:cubicBezTo>
                <a:lnTo>
                  <a:pt x="9331452" y="873352"/>
                </a:lnTo>
                <a:lnTo>
                  <a:pt x="9283446" y="873352"/>
                </a:lnTo>
                <a:cubicBezTo>
                  <a:pt x="9257043" y="873352"/>
                  <a:pt x="9231712" y="869624"/>
                  <a:pt x="9227156" y="865068"/>
                </a:cubicBezTo>
                <a:cubicBezTo>
                  <a:pt x="9221191" y="859103"/>
                  <a:pt x="9217439" y="859103"/>
                  <a:pt x="9213753" y="865068"/>
                </a:cubicBezTo>
                <a:cubicBezTo>
                  <a:pt x="9210937" y="869624"/>
                  <a:pt x="9197296" y="873352"/>
                  <a:pt x="9183440" y="873352"/>
                </a:cubicBezTo>
                <a:cubicBezTo>
                  <a:pt x="9169584" y="873352"/>
                  <a:pt x="9149529" y="880210"/>
                  <a:pt x="9138872" y="888592"/>
                </a:cubicBezTo>
                <a:cubicBezTo>
                  <a:pt x="9128217" y="896974"/>
                  <a:pt x="9110609" y="903832"/>
                  <a:pt x="9099745" y="903832"/>
                </a:cubicBezTo>
                <a:cubicBezTo>
                  <a:pt x="9088881" y="903832"/>
                  <a:pt x="9079992" y="907261"/>
                  <a:pt x="9079992" y="911452"/>
                </a:cubicBezTo>
                <a:cubicBezTo>
                  <a:pt x="9079992" y="915643"/>
                  <a:pt x="9072706" y="919072"/>
                  <a:pt x="9063800" y="919072"/>
                </a:cubicBezTo>
                <a:cubicBezTo>
                  <a:pt x="9050129" y="919072"/>
                  <a:pt x="9048271" y="915749"/>
                  <a:pt x="9051875" y="897735"/>
                </a:cubicBezTo>
                <a:cubicBezTo>
                  <a:pt x="9057395" y="870131"/>
                  <a:pt x="9032828" y="850985"/>
                  <a:pt x="9012587" y="867116"/>
                </a:cubicBezTo>
                <a:cubicBezTo>
                  <a:pt x="8986843" y="887632"/>
                  <a:pt x="8965181" y="896212"/>
                  <a:pt x="8939125" y="896212"/>
                </a:cubicBezTo>
                <a:cubicBezTo>
                  <a:pt x="8922027" y="896212"/>
                  <a:pt x="8913040" y="899589"/>
                  <a:pt x="8914257" y="905556"/>
                </a:cubicBezTo>
                <a:cubicBezTo>
                  <a:pt x="8915304" y="910695"/>
                  <a:pt x="8908910" y="916016"/>
                  <a:pt x="8900049" y="917381"/>
                </a:cubicBezTo>
                <a:cubicBezTo>
                  <a:pt x="8887367" y="919333"/>
                  <a:pt x="8882944" y="914909"/>
                  <a:pt x="8879284" y="896607"/>
                </a:cubicBezTo>
                <a:cubicBezTo>
                  <a:pt x="8875037" y="875371"/>
                  <a:pt x="8872008" y="873352"/>
                  <a:pt x="8844412" y="873352"/>
                </a:cubicBezTo>
                <a:cubicBezTo>
                  <a:pt x="8827791" y="873352"/>
                  <a:pt x="8812072" y="869923"/>
                  <a:pt x="8809482" y="865732"/>
                </a:cubicBezTo>
                <a:cubicBezTo>
                  <a:pt x="8806853" y="861479"/>
                  <a:pt x="8771303" y="858112"/>
                  <a:pt x="8729023" y="858112"/>
                </a:cubicBezTo>
                <a:cubicBezTo>
                  <a:pt x="8664052" y="858112"/>
                  <a:pt x="8653272" y="859881"/>
                  <a:pt x="8653272" y="870545"/>
                </a:cubicBezTo>
                <a:cubicBezTo>
                  <a:pt x="8653272" y="880617"/>
                  <a:pt x="8647579" y="882215"/>
                  <a:pt x="8623303" y="878959"/>
                </a:cubicBezTo>
                <a:cubicBezTo>
                  <a:pt x="8601816" y="876077"/>
                  <a:pt x="8592178" y="877949"/>
                  <a:pt x="8589252" y="885575"/>
                </a:cubicBezTo>
                <a:cubicBezTo>
                  <a:pt x="8584780" y="897229"/>
                  <a:pt x="8561832" y="900390"/>
                  <a:pt x="8561832" y="889353"/>
                </a:cubicBezTo>
                <a:cubicBezTo>
                  <a:pt x="8561832" y="885581"/>
                  <a:pt x="8548973" y="882570"/>
                  <a:pt x="8533257" y="882663"/>
                </a:cubicBezTo>
                <a:cubicBezTo>
                  <a:pt x="8499847" y="882862"/>
                  <a:pt x="8460792" y="873867"/>
                  <a:pt x="8454685" y="864568"/>
                </a:cubicBezTo>
                <a:cubicBezTo>
                  <a:pt x="8450431" y="858092"/>
                  <a:pt x="8381046" y="854537"/>
                  <a:pt x="8304657" y="856883"/>
                </a:cubicBezTo>
                <a:cubicBezTo>
                  <a:pt x="8274723" y="857802"/>
                  <a:pt x="8264652" y="860989"/>
                  <a:pt x="8264652" y="869542"/>
                </a:cubicBezTo>
                <a:cubicBezTo>
                  <a:pt x="8264652" y="877111"/>
                  <a:pt x="8257082" y="880972"/>
                  <a:pt x="8242242" y="880972"/>
                </a:cubicBezTo>
                <a:cubicBezTo>
                  <a:pt x="8229917" y="880972"/>
                  <a:pt x="8217712" y="884401"/>
                  <a:pt x="8215122" y="888592"/>
                </a:cubicBezTo>
                <a:cubicBezTo>
                  <a:pt x="8212533" y="892783"/>
                  <a:pt x="8200695" y="896212"/>
                  <a:pt x="8188818" y="896212"/>
                </a:cubicBezTo>
                <a:cubicBezTo>
                  <a:pt x="8167626" y="896212"/>
                  <a:pt x="8153308" y="912981"/>
                  <a:pt x="8162207" y="927379"/>
                </a:cubicBezTo>
                <a:cubicBezTo>
                  <a:pt x="8164563" y="931192"/>
                  <a:pt x="8191321" y="934312"/>
                  <a:pt x="8221668" y="934312"/>
                </a:cubicBezTo>
                <a:cubicBezTo>
                  <a:pt x="8253992" y="934312"/>
                  <a:pt x="8280579" y="938046"/>
                  <a:pt x="8285861" y="943329"/>
                </a:cubicBezTo>
                <a:cubicBezTo>
                  <a:pt x="8292242" y="949710"/>
                  <a:pt x="8351785" y="952830"/>
                  <a:pt x="8489528" y="954002"/>
                </a:cubicBezTo>
                <a:cubicBezTo>
                  <a:pt x="8615060" y="955070"/>
                  <a:pt x="8687690" y="958574"/>
                  <a:pt x="8694071" y="963870"/>
                </a:cubicBezTo>
                <a:cubicBezTo>
                  <a:pt x="8708017" y="975444"/>
                  <a:pt x="9044149" y="977073"/>
                  <a:pt x="9047977" y="965585"/>
                </a:cubicBezTo>
                <a:cubicBezTo>
                  <a:pt x="9051474" y="955095"/>
                  <a:pt x="9095232" y="954360"/>
                  <a:pt x="9095232" y="964792"/>
                </a:cubicBezTo>
                <a:cubicBezTo>
                  <a:pt x="9095232" y="969685"/>
                  <a:pt x="9170907" y="972471"/>
                  <a:pt x="9306687" y="972578"/>
                </a:cubicBezTo>
                <a:cubicBezTo>
                  <a:pt x="9422987" y="972670"/>
                  <a:pt x="9593580" y="978204"/>
                  <a:pt x="9685782" y="984876"/>
                </a:cubicBezTo>
                <a:cubicBezTo>
                  <a:pt x="9777984" y="991549"/>
                  <a:pt x="9863709" y="996212"/>
                  <a:pt x="9876282" y="995239"/>
                </a:cubicBezTo>
                <a:cubicBezTo>
                  <a:pt x="9968108" y="988134"/>
                  <a:pt x="10065470" y="1000651"/>
                  <a:pt x="10069166" y="1020037"/>
                </a:cubicBezTo>
                <a:cubicBezTo>
                  <a:pt x="10071058" y="1029955"/>
                  <a:pt x="10066659" y="1033372"/>
                  <a:pt x="10051998" y="1033372"/>
                </a:cubicBezTo>
                <a:cubicBezTo>
                  <a:pt x="10041156" y="1033372"/>
                  <a:pt x="10025474" y="1037626"/>
                  <a:pt x="10017149" y="1042825"/>
                </a:cubicBezTo>
                <a:cubicBezTo>
                  <a:pt x="10005033" y="1050391"/>
                  <a:pt x="9998851" y="1050304"/>
                  <a:pt x="9986175" y="1042387"/>
                </a:cubicBezTo>
                <a:cubicBezTo>
                  <a:pt x="9974366" y="1035012"/>
                  <a:pt x="9967715" y="1034674"/>
                  <a:pt x="9960024" y="1041056"/>
                </a:cubicBezTo>
                <a:cubicBezTo>
                  <a:pt x="9952561" y="1047250"/>
                  <a:pt x="9941671" y="1047382"/>
                  <a:pt x="9920617" y="1041536"/>
                </a:cubicBezTo>
                <a:cubicBezTo>
                  <a:pt x="9882755" y="1031023"/>
                  <a:pt x="9880092" y="1031237"/>
                  <a:pt x="9880092" y="1044802"/>
                </a:cubicBezTo>
                <a:cubicBezTo>
                  <a:pt x="9880092" y="1051088"/>
                  <a:pt x="9874948" y="1056232"/>
                  <a:pt x="9868662" y="1056232"/>
                </a:cubicBezTo>
                <a:cubicBezTo>
                  <a:pt x="9862376" y="1056232"/>
                  <a:pt x="9857232" y="1051460"/>
                  <a:pt x="9857232" y="1045628"/>
                </a:cubicBezTo>
                <a:cubicBezTo>
                  <a:pt x="9857232" y="1029221"/>
                  <a:pt x="9832018" y="1026600"/>
                  <a:pt x="9709025" y="1030227"/>
                </a:cubicBezTo>
                <a:cubicBezTo>
                  <a:pt x="9629979" y="1032558"/>
                  <a:pt x="9593313" y="1036469"/>
                  <a:pt x="9589243" y="1043004"/>
                </a:cubicBezTo>
                <a:cubicBezTo>
                  <a:pt x="9584592" y="1050472"/>
                  <a:pt x="9580194" y="1050449"/>
                  <a:pt x="9568008" y="1042897"/>
                </a:cubicBezTo>
                <a:cubicBezTo>
                  <a:pt x="9558148" y="1036786"/>
                  <a:pt x="9523238" y="1033433"/>
                  <a:pt x="9470620" y="1033541"/>
                </a:cubicBezTo>
                <a:cubicBezTo>
                  <a:pt x="9366148" y="1033757"/>
                  <a:pt x="9355957" y="1040001"/>
                  <a:pt x="9352739" y="1105762"/>
                </a:cubicBezTo>
                <a:lnTo>
                  <a:pt x="9350502" y="1151482"/>
                </a:lnTo>
                <a:lnTo>
                  <a:pt x="9315881" y="1155292"/>
                </a:lnTo>
                <a:cubicBezTo>
                  <a:pt x="9278038" y="1159457"/>
                  <a:pt x="9243299" y="1181999"/>
                  <a:pt x="9238886" y="1205256"/>
                </a:cubicBezTo>
                <a:cubicBezTo>
                  <a:pt x="9235149" y="1224955"/>
                  <a:pt x="9190675" y="1229857"/>
                  <a:pt x="9171678" y="1212664"/>
                </a:cubicBezTo>
                <a:cubicBezTo>
                  <a:pt x="9159104" y="1201285"/>
                  <a:pt x="9156418" y="1201805"/>
                  <a:pt x="9135096" y="1219748"/>
                </a:cubicBezTo>
                <a:cubicBezTo>
                  <a:pt x="9109139" y="1241588"/>
                  <a:pt x="9096584" y="1243190"/>
                  <a:pt x="9057673" y="1229628"/>
                </a:cubicBezTo>
                <a:cubicBezTo>
                  <a:pt x="9014787" y="1214679"/>
                  <a:pt x="9007588" y="1193870"/>
                  <a:pt x="9042457" y="1185639"/>
                </a:cubicBezTo>
                <a:cubicBezTo>
                  <a:pt x="9063776" y="1180606"/>
                  <a:pt x="9067352" y="1160545"/>
                  <a:pt x="9047607" y="1156743"/>
                </a:cubicBezTo>
                <a:cubicBezTo>
                  <a:pt x="9039470" y="1155175"/>
                  <a:pt x="9034272" y="1158847"/>
                  <a:pt x="9034272" y="1166163"/>
                </a:cubicBezTo>
                <a:cubicBezTo>
                  <a:pt x="9034272" y="1173072"/>
                  <a:pt x="9027814" y="1178152"/>
                  <a:pt x="9019032" y="1178152"/>
                </a:cubicBezTo>
                <a:cubicBezTo>
                  <a:pt x="9007263" y="1178152"/>
                  <a:pt x="9003792" y="1183232"/>
                  <a:pt x="9003792" y="1200453"/>
                </a:cubicBezTo>
                <a:cubicBezTo>
                  <a:pt x="9003792" y="1227760"/>
                  <a:pt x="9001312" y="1228354"/>
                  <a:pt x="8900018" y="1225287"/>
                </a:cubicBezTo>
                <a:cubicBezTo>
                  <a:pt x="8828577" y="1223123"/>
                  <a:pt x="8820912" y="1221506"/>
                  <a:pt x="8820912" y="1208591"/>
                </a:cubicBezTo>
                <a:cubicBezTo>
                  <a:pt x="8820912" y="1200726"/>
                  <a:pt x="8824323" y="1192183"/>
                  <a:pt x="8828491" y="1189607"/>
                </a:cubicBezTo>
                <a:cubicBezTo>
                  <a:pt x="8832660" y="1187031"/>
                  <a:pt x="8839638" y="1178256"/>
                  <a:pt x="8843999" y="1170108"/>
                </a:cubicBezTo>
                <a:cubicBezTo>
                  <a:pt x="8850252" y="1158424"/>
                  <a:pt x="8849455" y="1155292"/>
                  <a:pt x="8840230" y="1155292"/>
                </a:cubicBezTo>
                <a:cubicBezTo>
                  <a:pt x="8833796" y="1155292"/>
                  <a:pt x="8828532" y="1160435"/>
                  <a:pt x="8828532" y="1166722"/>
                </a:cubicBezTo>
                <a:cubicBezTo>
                  <a:pt x="8828532" y="1173008"/>
                  <a:pt x="8825438" y="1178152"/>
                  <a:pt x="8821657" y="1178152"/>
                </a:cubicBezTo>
                <a:cubicBezTo>
                  <a:pt x="8817876" y="1178152"/>
                  <a:pt x="8811360" y="1187970"/>
                  <a:pt x="8807177" y="1199969"/>
                </a:cubicBezTo>
                <a:cubicBezTo>
                  <a:pt x="8800487" y="1219161"/>
                  <a:pt x="8795124" y="1222190"/>
                  <a:pt x="8762617" y="1225139"/>
                </a:cubicBezTo>
                <a:cubicBezTo>
                  <a:pt x="8742292" y="1226983"/>
                  <a:pt x="8709375" y="1227107"/>
                  <a:pt x="8689467" y="1225414"/>
                </a:cubicBezTo>
                <a:cubicBezTo>
                  <a:pt x="8659895" y="1222900"/>
                  <a:pt x="8653272" y="1219655"/>
                  <a:pt x="8653272" y="1207676"/>
                </a:cubicBezTo>
                <a:cubicBezTo>
                  <a:pt x="8653272" y="1199210"/>
                  <a:pt x="8661003" y="1190075"/>
                  <a:pt x="8671565" y="1186060"/>
                </a:cubicBezTo>
                <a:cubicBezTo>
                  <a:pt x="8688572" y="1179593"/>
                  <a:pt x="8689591" y="1176107"/>
                  <a:pt x="8686058" y="1136402"/>
                </a:cubicBezTo>
                <a:cubicBezTo>
                  <a:pt x="8680071" y="1069119"/>
                  <a:pt x="8685852" y="1056232"/>
                  <a:pt x="8721997" y="1056232"/>
                </a:cubicBezTo>
                <a:cubicBezTo>
                  <a:pt x="8742831" y="1056232"/>
                  <a:pt x="8752332" y="1052911"/>
                  <a:pt x="8752332" y="1045628"/>
                </a:cubicBezTo>
                <a:cubicBezTo>
                  <a:pt x="8752332" y="1032426"/>
                  <a:pt x="8720560" y="1023873"/>
                  <a:pt x="8695182" y="1030243"/>
                </a:cubicBezTo>
                <a:cubicBezTo>
                  <a:pt x="8680776" y="1033858"/>
                  <a:pt x="8676132" y="1032036"/>
                  <a:pt x="8676132" y="1022768"/>
                </a:cubicBezTo>
                <a:cubicBezTo>
                  <a:pt x="8676132" y="1016027"/>
                  <a:pt x="8670988" y="1010512"/>
                  <a:pt x="8664702" y="1010512"/>
                </a:cubicBezTo>
                <a:cubicBezTo>
                  <a:pt x="8658416" y="1010512"/>
                  <a:pt x="8653272" y="1013713"/>
                  <a:pt x="8653272" y="1017626"/>
                </a:cubicBezTo>
                <a:cubicBezTo>
                  <a:pt x="8653272" y="1021538"/>
                  <a:pt x="8643905" y="1025824"/>
                  <a:pt x="8632457" y="1027151"/>
                </a:cubicBezTo>
                <a:cubicBezTo>
                  <a:pt x="8604920" y="1030340"/>
                  <a:pt x="8593192" y="1061300"/>
                  <a:pt x="8606052" y="1096862"/>
                </a:cubicBezTo>
                <a:cubicBezTo>
                  <a:pt x="8611068" y="1110734"/>
                  <a:pt x="8615172" y="1139448"/>
                  <a:pt x="8615172" y="1160671"/>
                </a:cubicBezTo>
                <a:cubicBezTo>
                  <a:pt x="8615172" y="1220065"/>
                  <a:pt x="8610148" y="1221758"/>
                  <a:pt x="8422565" y="1225561"/>
                </a:cubicBezTo>
                <a:cubicBezTo>
                  <a:pt x="8301945" y="1228006"/>
                  <a:pt x="8264384" y="1226545"/>
                  <a:pt x="8261603" y="1219296"/>
                </a:cubicBezTo>
                <a:cubicBezTo>
                  <a:pt x="8257873" y="1209578"/>
                  <a:pt x="8238736" y="1209148"/>
                  <a:pt x="8229313" y="1218571"/>
                </a:cubicBezTo>
                <a:cubicBezTo>
                  <a:pt x="8226398" y="1221486"/>
                  <a:pt x="8212337" y="1223871"/>
                  <a:pt x="8198067" y="1223871"/>
                </a:cubicBezTo>
                <a:cubicBezTo>
                  <a:pt x="8183799" y="1223871"/>
                  <a:pt x="8166980" y="1229015"/>
                  <a:pt x="8160693" y="1235301"/>
                </a:cubicBezTo>
                <a:cubicBezTo>
                  <a:pt x="8154407" y="1241588"/>
                  <a:pt x="8141622" y="1246731"/>
                  <a:pt x="8132282" y="1246731"/>
                </a:cubicBezTo>
                <a:cubicBezTo>
                  <a:pt x="8122943" y="1246731"/>
                  <a:pt x="8112043" y="1249735"/>
                  <a:pt x="8108061" y="1253405"/>
                </a:cubicBezTo>
                <a:cubicBezTo>
                  <a:pt x="8104080" y="1257075"/>
                  <a:pt x="8082761" y="1262345"/>
                  <a:pt x="8060685" y="1265115"/>
                </a:cubicBezTo>
                <a:cubicBezTo>
                  <a:pt x="8027251" y="1269310"/>
                  <a:pt x="8019734" y="1268027"/>
                  <a:pt x="8015668" y="1257432"/>
                </a:cubicBezTo>
                <a:cubicBezTo>
                  <a:pt x="8012984" y="1250436"/>
                  <a:pt x="8014758" y="1238355"/>
                  <a:pt x="8019610" y="1230585"/>
                </a:cubicBezTo>
                <a:cubicBezTo>
                  <a:pt x="8040021" y="1197900"/>
                  <a:pt x="8014806" y="1188980"/>
                  <a:pt x="7984474" y="1218156"/>
                </a:cubicBezTo>
                <a:cubicBezTo>
                  <a:pt x="7974671" y="1227586"/>
                  <a:pt x="7958726" y="1243017"/>
                  <a:pt x="7949043" y="1252446"/>
                </a:cubicBezTo>
                <a:cubicBezTo>
                  <a:pt x="7939357" y="1261878"/>
                  <a:pt x="7921921" y="1269591"/>
                  <a:pt x="7910289" y="1269591"/>
                </a:cubicBezTo>
                <a:cubicBezTo>
                  <a:pt x="7898659" y="1269591"/>
                  <a:pt x="7885336" y="1274370"/>
                  <a:pt x="7880682" y="1280210"/>
                </a:cubicBezTo>
                <a:cubicBezTo>
                  <a:pt x="7876029" y="1286050"/>
                  <a:pt x="7856150" y="1293085"/>
                  <a:pt x="7836506" y="1295845"/>
                </a:cubicBezTo>
                <a:cubicBezTo>
                  <a:pt x="7805416" y="1300212"/>
                  <a:pt x="7799707" y="1298837"/>
                  <a:pt x="7792423" y="1285227"/>
                </a:cubicBezTo>
                <a:cubicBezTo>
                  <a:pt x="7781608" y="1265018"/>
                  <a:pt x="7753947" y="1264768"/>
                  <a:pt x="7748700" y="1284832"/>
                </a:cubicBezTo>
                <a:cubicBezTo>
                  <a:pt x="7744300" y="1301657"/>
                  <a:pt x="7719841" y="1305555"/>
                  <a:pt x="7712837" y="1290547"/>
                </a:cubicBezTo>
                <a:cubicBezTo>
                  <a:pt x="7709281" y="1282927"/>
                  <a:pt x="7707503" y="1282927"/>
                  <a:pt x="7703947" y="1290547"/>
                </a:cubicBezTo>
                <a:cubicBezTo>
                  <a:pt x="7697720" y="1303892"/>
                  <a:pt x="7665704" y="1302410"/>
                  <a:pt x="7643316" y="1287740"/>
                </a:cubicBezTo>
                <a:cubicBezTo>
                  <a:pt x="7628849" y="1278261"/>
                  <a:pt x="7622042" y="1277445"/>
                  <a:pt x="7613888" y="1284213"/>
                </a:cubicBezTo>
                <a:cubicBezTo>
                  <a:pt x="7602215" y="1293901"/>
                  <a:pt x="7375632" y="1305689"/>
                  <a:pt x="7283577" y="1301397"/>
                </a:cubicBezTo>
                <a:cubicBezTo>
                  <a:pt x="7242183" y="1299467"/>
                  <a:pt x="7228332" y="1296112"/>
                  <a:pt x="7228332" y="1288017"/>
                </a:cubicBezTo>
                <a:cubicBezTo>
                  <a:pt x="7228332" y="1270399"/>
                  <a:pt x="7214363" y="1275730"/>
                  <a:pt x="7211717" y="1294357"/>
                </a:cubicBezTo>
                <a:cubicBezTo>
                  <a:pt x="7209012" y="1313408"/>
                  <a:pt x="7179012" y="1322379"/>
                  <a:pt x="7164969" y="1308337"/>
                </a:cubicBezTo>
                <a:cubicBezTo>
                  <a:pt x="7153876" y="1297244"/>
                  <a:pt x="7117372" y="1297857"/>
                  <a:pt x="7098812" y="1309448"/>
                </a:cubicBezTo>
                <a:cubicBezTo>
                  <a:pt x="7086475" y="1317152"/>
                  <a:pt x="7081596" y="1316621"/>
                  <a:pt x="7071445" y="1306470"/>
                </a:cubicBezTo>
                <a:cubicBezTo>
                  <a:pt x="7062590" y="1297615"/>
                  <a:pt x="7050707" y="1295241"/>
                  <a:pt x="7029485" y="1298088"/>
                </a:cubicBezTo>
                <a:cubicBezTo>
                  <a:pt x="7012811" y="1300324"/>
                  <a:pt x="6995394" y="1298337"/>
                  <a:pt x="6989612" y="1293539"/>
                </a:cubicBezTo>
                <a:cubicBezTo>
                  <a:pt x="6981649" y="1286930"/>
                  <a:pt x="6977072" y="1289271"/>
                  <a:pt x="6969202" y="1303976"/>
                </a:cubicBezTo>
                <a:cubicBezTo>
                  <a:pt x="6957906" y="1325084"/>
                  <a:pt x="6931152" y="1329802"/>
                  <a:pt x="6931152" y="1310687"/>
                </a:cubicBezTo>
                <a:cubicBezTo>
                  <a:pt x="6931152" y="1301849"/>
                  <a:pt x="6927442" y="1300089"/>
                  <a:pt x="6917817" y="1304363"/>
                </a:cubicBezTo>
                <a:cubicBezTo>
                  <a:pt x="6894532" y="1314702"/>
                  <a:pt x="6838691" y="1317339"/>
                  <a:pt x="6829867" y="1308515"/>
                </a:cubicBezTo>
                <a:cubicBezTo>
                  <a:pt x="6825223" y="1303871"/>
                  <a:pt x="6813708" y="1300072"/>
                  <a:pt x="6804277" y="1300072"/>
                </a:cubicBezTo>
                <a:cubicBezTo>
                  <a:pt x="6794846" y="1300072"/>
                  <a:pt x="6783800" y="1294123"/>
                  <a:pt x="6779731" y="1286851"/>
                </a:cubicBezTo>
                <a:cubicBezTo>
                  <a:pt x="6773049" y="1274911"/>
                  <a:pt x="6770744" y="1275650"/>
                  <a:pt x="6755939" y="1294471"/>
                </a:cubicBezTo>
                <a:cubicBezTo>
                  <a:pt x="6743049" y="1310858"/>
                  <a:pt x="6733151" y="1315312"/>
                  <a:pt x="6709619" y="1315312"/>
                </a:cubicBezTo>
                <a:cubicBezTo>
                  <a:pt x="6688097" y="1315312"/>
                  <a:pt x="6679692" y="1312102"/>
                  <a:pt x="6679692" y="1303882"/>
                </a:cubicBezTo>
                <a:cubicBezTo>
                  <a:pt x="6679692" y="1289534"/>
                  <a:pt x="6665074" y="1289583"/>
                  <a:pt x="6646027" y="1303995"/>
                </a:cubicBezTo>
                <a:cubicBezTo>
                  <a:pt x="6635592" y="1311891"/>
                  <a:pt x="6628649" y="1312760"/>
                  <a:pt x="6621750" y="1307034"/>
                </a:cubicBezTo>
                <a:cubicBezTo>
                  <a:pt x="6614960" y="1301400"/>
                  <a:pt x="6607325" y="1301563"/>
                  <a:pt x="6596076" y="1307583"/>
                </a:cubicBezTo>
                <a:cubicBezTo>
                  <a:pt x="6585869" y="1313045"/>
                  <a:pt x="6544255" y="1315309"/>
                  <a:pt x="6481276" y="1313827"/>
                </a:cubicBezTo>
                <a:cubicBezTo>
                  <a:pt x="6426941" y="1312548"/>
                  <a:pt x="6382492" y="1314074"/>
                  <a:pt x="6382499" y="1317217"/>
                </a:cubicBezTo>
                <a:cubicBezTo>
                  <a:pt x="6382506" y="1320360"/>
                  <a:pt x="6370511" y="1322932"/>
                  <a:pt x="6355842" y="1322932"/>
                </a:cubicBezTo>
                <a:cubicBezTo>
                  <a:pt x="6341174" y="1322932"/>
                  <a:pt x="6329172" y="1320179"/>
                  <a:pt x="6329172" y="1316815"/>
                </a:cubicBezTo>
                <a:cubicBezTo>
                  <a:pt x="6329172" y="1313451"/>
                  <a:pt x="6309455" y="1313501"/>
                  <a:pt x="6285357" y="1316925"/>
                </a:cubicBezTo>
                <a:cubicBezTo>
                  <a:pt x="6238319" y="1323610"/>
                  <a:pt x="6158626" y="1329538"/>
                  <a:pt x="6075802" y="1332513"/>
                </a:cubicBezTo>
                <a:cubicBezTo>
                  <a:pt x="6047509" y="1333530"/>
                  <a:pt x="6024363" y="1336933"/>
                  <a:pt x="6024367" y="1340076"/>
                </a:cubicBezTo>
                <a:cubicBezTo>
                  <a:pt x="6024374" y="1349179"/>
                  <a:pt x="5997840" y="1346691"/>
                  <a:pt x="5987796" y="1336647"/>
                </a:cubicBezTo>
                <a:cubicBezTo>
                  <a:pt x="5982767" y="1331618"/>
                  <a:pt x="5978652" y="1319617"/>
                  <a:pt x="5978652" y="1309977"/>
                </a:cubicBezTo>
                <a:cubicBezTo>
                  <a:pt x="5978652" y="1299832"/>
                  <a:pt x="5974047" y="1292451"/>
                  <a:pt x="5967718" y="1292451"/>
                </a:cubicBezTo>
                <a:cubicBezTo>
                  <a:pt x="5948896" y="1292451"/>
                  <a:pt x="5917692" y="1306932"/>
                  <a:pt x="5917692" y="1315667"/>
                </a:cubicBezTo>
                <a:cubicBezTo>
                  <a:pt x="5917692" y="1320261"/>
                  <a:pt x="5912793" y="1328919"/>
                  <a:pt x="5906806" y="1334906"/>
                </a:cubicBezTo>
                <a:cubicBezTo>
                  <a:pt x="5895171" y="1346541"/>
                  <a:pt x="5879589" y="1349503"/>
                  <a:pt x="5879598" y="1340076"/>
                </a:cubicBezTo>
                <a:cubicBezTo>
                  <a:pt x="5879601" y="1336933"/>
                  <a:pt x="5854741" y="1333678"/>
                  <a:pt x="5824353" y="1332843"/>
                </a:cubicBezTo>
                <a:cubicBezTo>
                  <a:pt x="5793965" y="1332008"/>
                  <a:pt x="5757291" y="1330578"/>
                  <a:pt x="5742856" y="1329666"/>
                </a:cubicBezTo>
                <a:cubicBezTo>
                  <a:pt x="5728253" y="1328744"/>
                  <a:pt x="5715295" y="1331953"/>
                  <a:pt x="5713646" y="1336900"/>
                </a:cubicBezTo>
                <a:cubicBezTo>
                  <a:pt x="5709600" y="1349037"/>
                  <a:pt x="5688409" y="1347672"/>
                  <a:pt x="5670491" y="1334119"/>
                </a:cubicBezTo>
                <a:cubicBezTo>
                  <a:pt x="5651410" y="1319687"/>
                  <a:pt x="5628855" y="1319803"/>
                  <a:pt x="5623268" y="1334361"/>
                </a:cubicBezTo>
                <a:cubicBezTo>
                  <a:pt x="5619800" y="1343399"/>
                  <a:pt x="5603900" y="1345791"/>
                  <a:pt x="5547307" y="1345791"/>
                </a:cubicBezTo>
                <a:cubicBezTo>
                  <a:pt x="5501000" y="1345792"/>
                  <a:pt x="5475732" y="1342878"/>
                  <a:pt x="5475732" y="1337537"/>
                </a:cubicBezTo>
                <a:cubicBezTo>
                  <a:pt x="5475732" y="1332996"/>
                  <a:pt x="5471446" y="1330853"/>
                  <a:pt x="5466207" y="1332774"/>
                </a:cubicBezTo>
                <a:cubicBezTo>
                  <a:pt x="5460969" y="1334695"/>
                  <a:pt x="5457539" y="1340124"/>
                  <a:pt x="5458587" y="1344839"/>
                </a:cubicBezTo>
                <a:cubicBezTo>
                  <a:pt x="5461490" y="1357900"/>
                  <a:pt x="5420537" y="1355075"/>
                  <a:pt x="5400170" y="1340809"/>
                </a:cubicBezTo>
                <a:cubicBezTo>
                  <a:pt x="5385952" y="1330850"/>
                  <a:pt x="5379225" y="1330051"/>
                  <a:pt x="5368098" y="1336999"/>
                </a:cubicBezTo>
                <a:cubicBezTo>
                  <a:pt x="5348845" y="1349023"/>
                  <a:pt x="5220753" y="1348461"/>
                  <a:pt x="5201076" y="1336267"/>
                </a:cubicBezTo>
                <a:cubicBezTo>
                  <a:pt x="5188406" y="1328415"/>
                  <a:pt x="5184458" y="1328749"/>
                  <a:pt x="5178595" y="1338172"/>
                </a:cubicBezTo>
                <a:cubicBezTo>
                  <a:pt x="5172566" y="1347862"/>
                  <a:pt x="5140986" y="1349602"/>
                  <a:pt x="4971183" y="1349602"/>
                </a:cubicBezTo>
                <a:cubicBezTo>
                  <a:pt x="4861017" y="1349602"/>
                  <a:pt x="4767453" y="1351691"/>
                  <a:pt x="4763262" y="1354245"/>
                </a:cubicBezTo>
                <a:cubicBezTo>
                  <a:pt x="4759071" y="1356799"/>
                  <a:pt x="4697349" y="1356486"/>
                  <a:pt x="4626102" y="1353548"/>
                </a:cubicBezTo>
                <a:cubicBezTo>
                  <a:pt x="4554855" y="1350611"/>
                  <a:pt x="4493133" y="1350765"/>
                  <a:pt x="4488942" y="1353892"/>
                </a:cubicBezTo>
                <a:cubicBezTo>
                  <a:pt x="4481627" y="1359348"/>
                  <a:pt x="3435349" y="1360268"/>
                  <a:pt x="3429903" y="1354823"/>
                </a:cubicBezTo>
                <a:close/>
                <a:moveTo>
                  <a:pt x="9523857" y="1172586"/>
                </a:moveTo>
                <a:cubicBezTo>
                  <a:pt x="9503283" y="1165409"/>
                  <a:pt x="9521970" y="1113339"/>
                  <a:pt x="9547515" y="1106659"/>
                </a:cubicBezTo>
                <a:cubicBezTo>
                  <a:pt x="9571614" y="1100357"/>
                  <a:pt x="9576931" y="1111409"/>
                  <a:pt x="9564321" y="1141590"/>
                </a:cubicBezTo>
                <a:cubicBezTo>
                  <a:pt x="9552746" y="1169292"/>
                  <a:pt x="9540753" y="1178479"/>
                  <a:pt x="9523857" y="1172586"/>
                </a:cubicBezTo>
                <a:close/>
                <a:moveTo>
                  <a:pt x="9709634" y="1161008"/>
                </a:moveTo>
                <a:cubicBezTo>
                  <a:pt x="9701862" y="1132003"/>
                  <a:pt x="9704211" y="1121247"/>
                  <a:pt x="9720548" y="1111044"/>
                </a:cubicBezTo>
                <a:cubicBezTo>
                  <a:pt x="9742833" y="1097127"/>
                  <a:pt x="9765792" y="1106429"/>
                  <a:pt x="9765792" y="1129376"/>
                </a:cubicBezTo>
                <a:cubicBezTo>
                  <a:pt x="9765792" y="1139702"/>
                  <a:pt x="9760648" y="1150125"/>
                  <a:pt x="9754362" y="1152538"/>
                </a:cubicBezTo>
                <a:cubicBezTo>
                  <a:pt x="9748076" y="1154950"/>
                  <a:pt x="9742932" y="1161700"/>
                  <a:pt x="9742932" y="1167538"/>
                </a:cubicBezTo>
                <a:cubicBezTo>
                  <a:pt x="9742932" y="1185275"/>
                  <a:pt x="9714652" y="1179729"/>
                  <a:pt x="9709634" y="1161008"/>
                </a:cubicBezTo>
                <a:close/>
                <a:moveTo>
                  <a:pt x="10558272" y="1147673"/>
                </a:moveTo>
                <a:cubicBezTo>
                  <a:pt x="10558272" y="1137513"/>
                  <a:pt x="10563353" y="1132433"/>
                  <a:pt x="10573512" y="1132433"/>
                </a:cubicBezTo>
                <a:cubicBezTo>
                  <a:pt x="10583671" y="1132433"/>
                  <a:pt x="10588752" y="1137513"/>
                  <a:pt x="10588752" y="1147673"/>
                </a:cubicBezTo>
                <a:cubicBezTo>
                  <a:pt x="10588752" y="1157833"/>
                  <a:pt x="10583671" y="1162913"/>
                  <a:pt x="10573512" y="1162913"/>
                </a:cubicBezTo>
                <a:cubicBezTo>
                  <a:pt x="10563353" y="1162913"/>
                  <a:pt x="10558272" y="1157833"/>
                  <a:pt x="10558272" y="1147673"/>
                </a:cubicBezTo>
                <a:close/>
                <a:moveTo>
                  <a:pt x="9834372" y="1137196"/>
                </a:moveTo>
                <a:cubicBezTo>
                  <a:pt x="9834372" y="1097248"/>
                  <a:pt x="9843711" y="1071473"/>
                  <a:pt x="9858185" y="1071473"/>
                </a:cubicBezTo>
                <a:cubicBezTo>
                  <a:pt x="9878075" y="1071473"/>
                  <a:pt x="9878340" y="1124761"/>
                  <a:pt x="9858535" y="1142682"/>
                </a:cubicBezTo>
                <a:cubicBezTo>
                  <a:pt x="9839656" y="1159767"/>
                  <a:pt x="9834370" y="1158567"/>
                  <a:pt x="9834370" y="1137196"/>
                </a:cubicBezTo>
                <a:close/>
                <a:moveTo>
                  <a:pt x="10062972" y="1136243"/>
                </a:moveTo>
                <a:cubicBezTo>
                  <a:pt x="10062972" y="1123892"/>
                  <a:pt x="10067242" y="1117193"/>
                  <a:pt x="10075115" y="1117193"/>
                </a:cubicBezTo>
                <a:cubicBezTo>
                  <a:pt x="10081794" y="1117193"/>
                  <a:pt x="10089023" y="1110449"/>
                  <a:pt x="10091179" y="1102206"/>
                </a:cubicBezTo>
                <a:cubicBezTo>
                  <a:pt x="10097698" y="1077274"/>
                  <a:pt x="10163469" y="1071654"/>
                  <a:pt x="10168087" y="1095634"/>
                </a:cubicBezTo>
                <a:cubicBezTo>
                  <a:pt x="10171230" y="1111962"/>
                  <a:pt x="10147338" y="1140053"/>
                  <a:pt x="10130308" y="1140053"/>
                </a:cubicBezTo>
                <a:cubicBezTo>
                  <a:pt x="10123105" y="1140053"/>
                  <a:pt x="10115092" y="1143482"/>
                  <a:pt x="10112502" y="1147673"/>
                </a:cubicBezTo>
                <a:cubicBezTo>
                  <a:pt x="10109912" y="1151864"/>
                  <a:pt x="10097708" y="1155293"/>
                  <a:pt x="10085383" y="1155293"/>
                </a:cubicBezTo>
                <a:cubicBezTo>
                  <a:pt x="10066558" y="1155293"/>
                  <a:pt x="10062972" y="1152245"/>
                  <a:pt x="10062972" y="1136243"/>
                </a:cubicBezTo>
                <a:close/>
                <a:moveTo>
                  <a:pt x="10304273" y="1150213"/>
                </a:moveTo>
                <a:cubicBezTo>
                  <a:pt x="10294669" y="1140611"/>
                  <a:pt x="10299043" y="1109573"/>
                  <a:pt x="10309999" y="1109573"/>
                </a:cubicBezTo>
                <a:cubicBezTo>
                  <a:pt x="10332403" y="1109573"/>
                  <a:pt x="10344912" y="1119421"/>
                  <a:pt x="10344912" y="1137058"/>
                </a:cubicBezTo>
                <a:cubicBezTo>
                  <a:pt x="10344912" y="1151081"/>
                  <a:pt x="10340805" y="1155293"/>
                  <a:pt x="10327133" y="1155293"/>
                </a:cubicBezTo>
                <a:cubicBezTo>
                  <a:pt x="10317353" y="1155293"/>
                  <a:pt x="10307066" y="1153007"/>
                  <a:pt x="10304273" y="1150213"/>
                </a:cubicBezTo>
                <a:close/>
                <a:moveTo>
                  <a:pt x="10466936" y="1142464"/>
                </a:moveTo>
                <a:cubicBezTo>
                  <a:pt x="10467180" y="1110149"/>
                  <a:pt x="10476330" y="1093518"/>
                  <a:pt x="10492590" y="1095838"/>
                </a:cubicBezTo>
                <a:cubicBezTo>
                  <a:pt x="10505530" y="1097685"/>
                  <a:pt x="10508742" y="1103446"/>
                  <a:pt x="10508742" y="1124813"/>
                </a:cubicBezTo>
                <a:cubicBezTo>
                  <a:pt x="10508742" y="1148243"/>
                  <a:pt x="10506196" y="1151776"/>
                  <a:pt x="10487787" y="1153894"/>
                </a:cubicBezTo>
                <a:cubicBezTo>
                  <a:pt x="10471705" y="1155745"/>
                  <a:pt x="10466856" y="1153087"/>
                  <a:pt x="10466936" y="1142464"/>
                </a:cubicBezTo>
                <a:close/>
                <a:moveTo>
                  <a:pt x="9641333" y="1142593"/>
                </a:moveTo>
                <a:cubicBezTo>
                  <a:pt x="9631151" y="1132413"/>
                  <a:pt x="9636612" y="1110486"/>
                  <a:pt x="9650419" y="1106104"/>
                </a:cubicBezTo>
                <a:cubicBezTo>
                  <a:pt x="9672396" y="1099128"/>
                  <a:pt x="9689592" y="1109372"/>
                  <a:pt x="9689592" y="1129438"/>
                </a:cubicBezTo>
                <a:cubicBezTo>
                  <a:pt x="9689592" y="1144381"/>
                  <a:pt x="9685694" y="1147673"/>
                  <a:pt x="9668003" y="1147673"/>
                </a:cubicBezTo>
                <a:cubicBezTo>
                  <a:pt x="9656127" y="1147673"/>
                  <a:pt x="9644126" y="1145387"/>
                  <a:pt x="9641333" y="1142593"/>
                </a:cubicBezTo>
                <a:close/>
                <a:moveTo>
                  <a:pt x="10672572" y="1125628"/>
                </a:moveTo>
                <a:cubicBezTo>
                  <a:pt x="10672572" y="1111154"/>
                  <a:pt x="10689968" y="1099029"/>
                  <a:pt x="10698497" y="1107558"/>
                </a:cubicBezTo>
                <a:cubicBezTo>
                  <a:pt x="10709431" y="1118492"/>
                  <a:pt x="10702341" y="1140053"/>
                  <a:pt x="10687812" y="1140053"/>
                </a:cubicBezTo>
                <a:cubicBezTo>
                  <a:pt x="10677939" y="1140053"/>
                  <a:pt x="10672572" y="1134973"/>
                  <a:pt x="10672572" y="1125628"/>
                </a:cubicBezTo>
                <a:close/>
                <a:moveTo>
                  <a:pt x="10705512" y="1104994"/>
                </a:moveTo>
                <a:cubicBezTo>
                  <a:pt x="10700689" y="1092427"/>
                  <a:pt x="10716212" y="1077503"/>
                  <a:pt x="10729722" y="1081719"/>
                </a:cubicBezTo>
                <a:cubicBezTo>
                  <a:pt x="10733913" y="1083027"/>
                  <a:pt x="10738438" y="1091544"/>
                  <a:pt x="10739777" y="1100645"/>
                </a:cubicBezTo>
                <a:cubicBezTo>
                  <a:pt x="10741617" y="1113151"/>
                  <a:pt x="10738301" y="1117193"/>
                  <a:pt x="10726203" y="1117193"/>
                </a:cubicBezTo>
                <a:cubicBezTo>
                  <a:pt x="10717398" y="1117193"/>
                  <a:pt x="10708087" y="1111704"/>
                  <a:pt x="10705512" y="1104994"/>
                </a:cubicBezTo>
                <a:close/>
                <a:moveTo>
                  <a:pt x="10847832" y="1063438"/>
                </a:moveTo>
                <a:cubicBezTo>
                  <a:pt x="10847832" y="1057059"/>
                  <a:pt x="10838780" y="1055733"/>
                  <a:pt x="10817958" y="1059062"/>
                </a:cubicBezTo>
                <a:cubicBezTo>
                  <a:pt x="10781046" y="1064965"/>
                  <a:pt x="10764012" y="1059002"/>
                  <a:pt x="10764012" y="1040178"/>
                </a:cubicBezTo>
                <a:cubicBezTo>
                  <a:pt x="10764012" y="1027927"/>
                  <a:pt x="10770329" y="1025562"/>
                  <a:pt x="10805922" y="1024483"/>
                </a:cubicBezTo>
                <a:cubicBezTo>
                  <a:pt x="10828973" y="1023784"/>
                  <a:pt x="10853833" y="1022927"/>
                  <a:pt x="10861167" y="1022578"/>
                </a:cubicBezTo>
                <a:cubicBezTo>
                  <a:pt x="10871032" y="1022109"/>
                  <a:pt x="10874502" y="1027865"/>
                  <a:pt x="10874502" y="1044699"/>
                </a:cubicBezTo>
                <a:cubicBezTo>
                  <a:pt x="10874502" y="1060313"/>
                  <a:pt x="10870317" y="1068260"/>
                  <a:pt x="10861167" y="1070023"/>
                </a:cubicBezTo>
                <a:cubicBezTo>
                  <a:pt x="10853833" y="1071435"/>
                  <a:pt x="10847832" y="1068472"/>
                  <a:pt x="10847832" y="1063438"/>
                </a:cubicBezTo>
                <a:close/>
                <a:moveTo>
                  <a:pt x="10357613" y="1051153"/>
                </a:moveTo>
                <a:cubicBezTo>
                  <a:pt x="10348844" y="1042385"/>
                  <a:pt x="10352062" y="1033373"/>
                  <a:pt x="10363962" y="1033373"/>
                </a:cubicBezTo>
                <a:cubicBezTo>
                  <a:pt x="10370248" y="1033373"/>
                  <a:pt x="10375392" y="1038517"/>
                  <a:pt x="10375392" y="1044803"/>
                </a:cubicBezTo>
                <a:cubicBezTo>
                  <a:pt x="10375392" y="1056702"/>
                  <a:pt x="10366380" y="1059921"/>
                  <a:pt x="10357613" y="1051153"/>
                </a:cubicBezTo>
                <a:close/>
                <a:moveTo>
                  <a:pt x="10475903" y="1042898"/>
                </a:moveTo>
                <a:cubicBezTo>
                  <a:pt x="10477976" y="1032135"/>
                  <a:pt x="10486515" y="1029563"/>
                  <a:pt x="10520172" y="1029563"/>
                </a:cubicBezTo>
                <a:cubicBezTo>
                  <a:pt x="10553829" y="1029563"/>
                  <a:pt x="10562368" y="1032135"/>
                  <a:pt x="10564441" y="1042898"/>
                </a:cubicBezTo>
                <a:cubicBezTo>
                  <a:pt x="10566662" y="1054430"/>
                  <a:pt x="10560677" y="1056233"/>
                  <a:pt x="10520172" y="1056233"/>
                </a:cubicBezTo>
                <a:cubicBezTo>
                  <a:pt x="10479667" y="1056233"/>
                  <a:pt x="10473682" y="1054430"/>
                  <a:pt x="10475903" y="1042898"/>
                </a:cubicBezTo>
                <a:close/>
                <a:moveTo>
                  <a:pt x="10718292" y="1040993"/>
                </a:moveTo>
                <a:cubicBezTo>
                  <a:pt x="10718292" y="1030833"/>
                  <a:pt x="10723373" y="1025753"/>
                  <a:pt x="10733532" y="1025753"/>
                </a:cubicBezTo>
                <a:cubicBezTo>
                  <a:pt x="10743691" y="1025753"/>
                  <a:pt x="10748772" y="1030833"/>
                  <a:pt x="10748772" y="1040993"/>
                </a:cubicBezTo>
                <a:cubicBezTo>
                  <a:pt x="10748772" y="1051153"/>
                  <a:pt x="10743691" y="1056233"/>
                  <a:pt x="10733532" y="1056233"/>
                </a:cubicBezTo>
                <a:cubicBezTo>
                  <a:pt x="10723373" y="1056233"/>
                  <a:pt x="10718292" y="1051153"/>
                  <a:pt x="10718292" y="1040993"/>
                </a:cubicBezTo>
                <a:close/>
                <a:moveTo>
                  <a:pt x="10090458" y="1036560"/>
                </a:moveTo>
                <a:cubicBezTo>
                  <a:pt x="10082816" y="1016647"/>
                  <a:pt x="10085096" y="1010513"/>
                  <a:pt x="10100139" y="1010513"/>
                </a:cubicBezTo>
                <a:cubicBezTo>
                  <a:pt x="10117301" y="1010513"/>
                  <a:pt x="10134833" y="1029520"/>
                  <a:pt x="10127948" y="1040659"/>
                </a:cubicBezTo>
                <a:cubicBezTo>
                  <a:pt x="10120428" y="1052826"/>
                  <a:pt x="10095660" y="1050118"/>
                  <a:pt x="10090458" y="1036560"/>
                </a:cubicBezTo>
                <a:close/>
                <a:moveTo>
                  <a:pt x="10154412" y="1022393"/>
                </a:moveTo>
                <a:cubicBezTo>
                  <a:pt x="10154412" y="1006484"/>
                  <a:pt x="10170220" y="999147"/>
                  <a:pt x="10178008" y="1011442"/>
                </a:cubicBezTo>
                <a:cubicBezTo>
                  <a:pt x="10188337" y="1027751"/>
                  <a:pt x="10186196" y="1033373"/>
                  <a:pt x="10169652" y="1033373"/>
                </a:cubicBezTo>
                <a:cubicBezTo>
                  <a:pt x="10161270" y="1033373"/>
                  <a:pt x="10154412" y="1028432"/>
                  <a:pt x="10154412" y="1022393"/>
                </a:cubicBezTo>
                <a:close/>
                <a:moveTo>
                  <a:pt x="10603888" y="929157"/>
                </a:moveTo>
                <a:cubicBezTo>
                  <a:pt x="10603812" y="921515"/>
                  <a:pt x="10601717" y="907548"/>
                  <a:pt x="10599190" y="898118"/>
                </a:cubicBezTo>
                <a:cubicBezTo>
                  <a:pt x="10594969" y="882371"/>
                  <a:pt x="10597151" y="880973"/>
                  <a:pt x="10625964" y="880973"/>
                </a:cubicBezTo>
                <a:cubicBezTo>
                  <a:pt x="10648766" y="880973"/>
                  <a:pt x="10657332" y="884094"/>
                  <a:pt x="10657332" y="892403"/>
                </a:cubicBezTo>
                <a:cubicBezTo>
                  <a:pt x="10657332" y="898690"/>
                  <a:pt x="10654716" y="903833"/>
                  <a:pt x="10651518" y="903833"/>
                </a:cubicBezTo>
                <a:cubicBezTo>
                  <a:pt x="10648321" y="903833"/>
                  <a:pt x="10642321" y="911528"/>
                  <a:pt x="10638183" y="920934"/>
                </a:cubicBezTo>
                <a:cubicBezTo>
                  <a:pt x="10628648" y="942613"/>
                  <a:pt x="10604033" y="948515"/>
                  <a:pt x="10603888" y="929157"/>
                </a:cubicBezTo>
                <a:close/>
                <a:moveTo>
                  <a:pt x="12169902" y="934313"/>
                </a:moveTo>
                <a:cubicBezTo>
                  <a:pt x="12167312" y="930122"/>
                  <a:pt x="12167219" y="923414"/>
                  <a:pt x="12169696" y="919406"/>
                </a:cubicBezTo>
                <a:cubicBezTo>
                  <a:pt x="12175965" y="909264"/>
                  <a:pt x="12196572" y="918398"/>
                  <a:pt x="12196572" y="931318"/>
                </a:cubicBezTo>
                <a:cubicBezTo>
                  <a:pt x="12196572" y="943502"/>
                  <a:pt x="12176943" y="945706"/>
                  <a:pt x="12169902" y="934313"/>
                </a:cubicBezTo>
                <a:close/>
                <a:moveTo>
                  <a:pt x="9864852" y="900673"/>
                </a:moveTo>
                <a:cubicBezTo>
                  <a:pt x="9864852" y="882993"/>
                  <a:pt x="9869013" y="871278"/>
                  <a:pt x="9876282" y="868489"/>
                </a:cubicBezTo>
                <a:cubicBezTo>
                  <a:pt x="9882568" y="866076"/>
                  <a:pt x="9887712" y="857612"/>
                  <a:pt x="9887712" y="849678"/>
                </a:cubicBezTo>
                <a:cubicBezTo>
                  <a:pt x="9887712" y="837690"/>
                  <a:pt x="9893429" y="835253"/>
                  <a:pt x="9921553" y="835253"/>
                </a:cubicBezTo>
                <a:cubicBezTo>
                  <a:pt x="9940165" y="835253"/>
                  <a:pt x="9957512" y="831824"/>
                  <a:pt x="9960102" y="827633"/>
                </a:cubicBezTo>
                <a:cubicBezTo>
                  <a:pt x="9967001" y="816470"/>
                  <a:pt x="10003758" y="818336"/>
                  <a:pt x="10035127" y="831443"/>
                </a:cubicBezTo>
                <a:cubicBezTo>
                  <a:pt x="10050173" y="837730"/>
                  <a:pt x="10074392" y="842873"/>
                  <a:pt x="10088948" y="842873"/>
                </a:cubicBezTo>
                <a:cubicBezTo>
                  <a:pt x="10103503" y="842873"/>
                  <a:pt x="10117254" y="845852"/>
                  <a:pt x="10119503" y="849492"/>
                </a:cubicBezTo>
                <a:cubicBezTo>
                  <a:pt x="10121754" y="853133"/>
                  <a:pt x="10137386" y="858317"/>
                  <a:pt x="10154243" y="861012"/>
                </a:cubicBezTo>
                <a:cubicBezTo>
                  <a:pt x="10174432" y="864241"/>
                  <a:pt x="10184892" y="869865"/>
                  <a:pt x="10184892" y="877492"/>
                </a:cubicBezTo>
                <a:cubicBezTo>
                  <a:pt x="10184892" y="891763"/>
                  <a:pt x="10160294" y="902432"/>
                  <a:pt x="10156138" y="889964"/>
                </a:cubicBezTo>
                <a:cubicBezTo>
                  <a:pt x="10152075" y="877773"/>
                  <a:pt x="10132821" y="878616"/>
                  <a:pt x="10119886" y="891550"/>
                </a:cubicBezTo>
                <a:cubicBezTo>
                  <a:pt x="10111735" y="899702"/>
                  <a:pt x="10087391" y="901626"/>
                  <a:pt x="10013751" y="899938"/>
                </a:cubicBezTo>
                <a:cubicBezTo>
                  <a:pt x="9935904" y="898155"/>
                  <a:pt x="9918192" y="899725"/>
                  <a:pt x="9918192" y="908411"/>
                </a:cubicBezTo>
                <a:cubicBezTo>
                  <a:pt x="9918192" y="914275"/>
                  <a:pt x="9913906" y="919120"/>
                  <a:pt x="9908667" y="919177"/>
                </a:cubicBezTo>
                <a:cubicBezTo>
                  <a:pt x="9903428" y="919238"/>
                  <a:pt x="9891427" y="921349"/>
                  <a:pt x="9881997" y="923876"/>
                </a:cubicBezTo>
                <a:cubicBezTo>
                  <a:pt x="9866511" y="928026"/>
                  <a:pt x="9864852" y="925782"/>
                  <a:pt x="9864852" y="900673"/>
                </a:cubicBezTo>
                <a:close/>
                <a:moveTo>
                  <a:pt x="10922083" y="911563"/>
                </a:moveTo>
                <a:cubicBezTo>
                  <a:pt x="10900513" y="886369"/>
                  <a:pt x="10906232" y="880973"/>
                  <a:pt x="10954512" y="880973"/>
                </a:cubicBezTo>
                <a:cubicBezTo>
                  <a:pt x="10988265" y="880973"/>
                  <a:pt x="11000232" y="883720"/>
                  <a:pt x="11000232" y="891470"/>
                </a:cubicBezTo>
                <a:cubicBezTo>
                  <a:pt x="11000232" y="905720"/>
                  <a:pt x="10985729" y="916343"/>
                  <a:pt x="10958278" y="922200"/>
                </a:cubicBezTo>
                <a:cubicBezTo>
                  <a:pt x="10940699" y="925950"/>
                  <a:pt x="10932286" y="923478"/>
                  <a:pt x="10922083" y="911563"/>
                </a:cubicBezTo>
                <a:close/>
                <a:moveTo>
                  <a:pt x="10302734" y="911020"/>
                </a:moveTo>
                <a:cubicBezTo>
                  <a:pt x="10293402" y="895919"/>
                  <a:pt x="10306375" y="865733"/>
                  <a:pt x="10322197" y="865733"/>
                </a:cubicBezTo>
                <a:cubicBezTo>
                  <a:pt x="10330534" y="865733"/>
                  <a:pt x="10337292" y="860616"/>
                  <a:pt x="10337292" y="854303"/>
                </a:cubicBezTo>
                <a:cubicBezTo>
                  <a:pt x="10337292" y="847455"/>
                  <a:pt x="10344319" y="842873"/>
                  <a:pt x="10354823" y="842873"/>
                </a:cubicBezTo>
                <a:cubicBezTo>
                  <a:pt x="10407492" y="842873"/>
                  <a:pt x="10437001" y="889839"/>
                  <a:pt x="10390719" y="900004"/>
                </a:cubicBezTo>
                <a:cubicBezTo>
                  <a:pt x="10378195" y="902755"/>
                  <a:pt x="10365991" y="908171"/>
                  <a:pt x="10363600" y="912039"/>
                </a:cubicBezTo>
                <a:cubicBezTo>
                  <a:pt x="10357605" y="921739"/>
                  <a:pt x="10308854" y="920922"/>
                  <a:pt x="10302734" y="911020"/>
                </a:cubicBezTo>
                <a:close/>
                <a:moveTo>
                  <a:pt x="10689717" y="908711"/>
                </a:moveTo>
                <a:cubicBezTo>
                  <a:pt x="10658484" y="893242"/>
                  <a:pt x="10669331" y="880973"/>
                  <a:pt x="10714243" y="880973"/>
                </a:cubicBezTo>
                <a:cubicBezTo>
                  <a:pt x="10749750" y="880973"/>
                  <a:pt x="10755204" y="879123"/>
                  <a:pt x="10751113" y="868465"/>
                </a:cubicBezTo>
                <a:cubicBezTo>
                  <a:pt x="10746964" y="857650"/>
                  <a:pt x="10750348" y="856713"/>
                  <a:pt x="10776101" y="861544"/>
                </a:cubicBezTo>
                <a:cubicBezTo>
                  <a:pt x="10792484" y="864617"/>
                  <a:pt x="10807675" y="870026"/>
                  <a:pt x="10809861" y="873563"/>
                </a:cubicBezTo>
                <a:cubicBezTo>
                  <a:pt x="10812048" y="877100"/>
                  <a:pt x="10830916" y="881072"/>
                  <a:pt x="10851789" y="882389"/>
                </a:cubicBezTo>
                <a:cubicBezTo>
                  <a:pt x="10894241" y="885067"/>
                  <a:pt x="10903235" y="898722"/>
                  <a:pt x="10864977" y="902411"/>
                </a:cubicBezTo>
                <a:cubicBezTo>
                  <a:pt x="10851356" y="903724"/>
                  <a:pt x="10840212" y="908010"/>
                  <a:pt x="10840212" y="911936"/>
                </a:cubicBezTo>
                <a:cubicBezTo>
                  <a:pt x="10840212" y="915861"/>
                  <a:pt x="10833354" y="919073"/>
                  <a:pt x="10824972" y="919073"/>
                </a:cubicBezTo>
                <a:cubicBezTo>
                  <a:pt x="10814404" y="919073"/>
                  <a:pt x="10809732" y="913993"/>
                  <a:pt x="10809732" y="902505"/>
                </a:cubicBezTo>
                <a:lnTo>
                  <a:pt x="10809732" y="885937"/>
                </a:lnTo>
                <a:lnTo>
                  <a:pt x="10792096" y="902505"/>
                </a:lnTo>
                <a:cubicBezTo>
                  <a:pt x="10772509" y="920906"/>
                  <a:pt x="10720683" y="924047"/>
                  <a:pt x="10689717" y="908711"/>
                </a:cubicBezTo>
                <a:close/>
                <a:moveTo>
                  <a:pt x="10520172" y="888354"/>
                </a:moveTo>
                <a:cubicBezTo>
                  <a:pt x="10520172" y="879840"/>
                  <a:pt x="10525295" y="870909"/>
                  <a:pt x="10531558" y="868506"/>
                </a:cubicBezTo>
                <a:cubicBezTo>
                  <a:pt x="10537820" y="866102"/>
                  <a:pt x="10541047" y="861066"/>
                  <a:pt x="10538728" y="857315"/>
                </a:cubicBezTo>
                <a:cubicBezTo>
                  <a:pt x="10536409" y="853563"/>
                  <a:pt x="10539858" y="850493"/>
                  <a:pt x="10546393" y="850493"/>
                </a:cubicBezTo>
                <a:cubicBezTo>
                  <a:pt x="10552925" y="850493"/>
                  <a:pt x="10558272" y="853522"/>
                  <a:pt x="10558272" y="857224"/>
                </a:cubicBezTo>
                <a:cubicBezTo>
                  <a:pt x="10558272" y="860927"/>
                  <a:pt x="10565130" y="865749"/>
                  <a:pt x="10573512" y="867941"/>
                </a:cubicBezTo>
                <a:cubicBezTo>
                  <a:pt x="10594678" y="873476"/>
                  <a:pt x="10592552" y="887525"/>
                  <a:pt x="10569206" y="896402"/>
                </a:cubicBezTo>
                <a:cubicBezTo>
                  <a:pt x="10537388" y="908499"/>
                  <a:pt x="10520172" y="905673"/>
                  <a:pt x="10520172" y="888354"/>
                </a:cubicBezTo>
                <a:close/>
                <a:moveTo>
                  <a:pt x="11444097" y="842609"/>
                </a:moveTo>
                <a:cubicBezTo>
                  <a:pt x="11426207" y="835446"/>
                  <a:pt x="11421212" y="816840"/>
                  <a:pt x="11434907" y="808376"/>
                </a:cubicBezTo>
                <a:cubicBezTo>
                  <a:pt x="11445397" y="801892"/>
                  <a:pt x="11482052" y="826165"/>
                  <a:pt x="11478384" y="837168"/>
                </a:cubicBezTo>
                <a:cubicBezTo>
                  <a:pt x="11474428" y="849035"/>
                  <a:pt x="11464202" y="850658"/>
                  <a:pt x="11444097" y="842609"/>
                </a:cubicBezTo>
                <a:close/>
                <a:moveTo>
                  <a:pt x="11599935" y="845677"/>
                </a:moveTo>
                <a:cubicBezTo>
                  <a:pt x="11587936" y="833677"/>
                  <a:pt x="11595058" y="819019"/>
                  <a:pt x="11611737" y="821388"/>
                </a:cubicBezTo>
                <a:cubicBezTo>
                  <a:pt x="11621167" y="822727"/>
                  <a:pt x="11628882" y="828920"/>
                  <a:pt x="11628882" y="835149"/>
                </a:cubicBezTo>
                <a:cubicBezTo>
                  <a:pt x="11628882" y="847255"/>
                  <a:pt x="11608813" y="854554"/>
                  <a:pt x="11599935" y="845677"/>
                </a:cubicBezTo>
                <a:close/>
                <a:moveTo>
                  <a:pt x="11261950" y="831138"/>
                </a:moveTo>
                <a:cubicBezTo>
                  <a:pt x="11255602" y="814593"/>
                  <a:pt x="11272401" y="804095"/>
                  <a:pt x="11301222" y="806598"/>
                </a:cubicBezTo>
                <a:cubicBezTo>
                  <a:pt x="11318340" y="808085"/>
                  <a:pt x="11324082" y="812411"/>
                  <a:pt x="11324082" y="823823"/>
                </a:cubicBezTo>
                <a:cubicBezTo>
                  <a:pt x="11324082" y="835939"/>
                  <a:pt x="11318213" y="839549"/>
                  <a:pt x="11295446" y="841432"/>
                </a:cubicBezTo>
                <a:cubicBezTo>
                  <a:pt x="11274292" y="843182"/>
                  <a:pt x="11265540" y="840492"/>
                  <a:pt x="11261950" y="831138"/>
                </a:cubicBezTo>
                <a:close/>
                <a:moveTo>
                  <a:pt x="10169652" y="767308"/>
                </a:moveTo>
                <a:cubicBezTo>
                  <a:pt x="10169652" y="757948"/>
                  <a:pt x="10174573" y="751433"/>
                  <a:pt x="10181640" y="751433"/>
                </a:cubicBezTo>
                <a:cubicBezTo>
                  <a:pt x="10188737" y="751433"/>
                  <a:pt x="10192624" y="756618"/>
                  <a:pt x="10191165" y="764137"/>
                </a:cubicBezTo>
                <a:cubicBezTo>
                  <a:pt x="10187458" y="783254"/>
                  <a:pt x="10169652" y="785878"/>
                  <a:pt x="10169652" y="767308"/>
                </a:cubicBezTo>
                <a:close/>
                <a:moveTo>
                  <a:pt x="4572" y="670864"/>
                </a:moveTo>
                <a:cubicBezTo>
                  <a:pt x="4572" y="645853"/>
                  <a:pt x="30064" y="648079"/>
                  <a:pt x="33677" y="673406"/>
                </a:cubicBezTo>
                <a:cubicBezTo>
                  <a:pt x="35526" y="686369"/>
                  <a:pt x="32319" y="690473"/>
                  <a:pt x="20342" y="690473"/>
                </a:cubicBezTo>
                <a:cubicBezTo>
                  <a:pt x="8481" y="690473"/>
                  <a:pt x="4572" y="685613"/>
                  <a:pt x="4572" y="670864"/>
                </a:cubicBezTo>
                <a:close/>
                <a:moveTo>
                  <a:pt x="11717859" y="594821"/>
                </a:moveTo>
                <a:cubicBezTo>
                  <a:pt x="11721304" y="578269"/>
                  <a:pt x="11734828" y="577256"/>
                  <a:pt x="11737921" y="593318"/>
                </a:cubicBezTo>
                <a:cubicBezTo>
                  <a:pt x="11739527" y="601659"/>
                  <a:pt x="11735791" y="606653"/>
                  <a:pt x="11727942" y="606653"/>
                </a:cubicBezTo>
                <a:cubicBezTo>
                  <a:pt x="11720622" y="606653"/>
                  <a:pt x="11716421" y="601724"/>
                  <a:pt x="11717859" y="594821"/>
                </a:cubicBezTo>
                <a:close/>
                <a:moveTo>
                  <a:pt x="11510886" y="575960"/>
                </a:moveTo>
                <a:cubicBezTo>
                  <a:pt x="11519709" y="559475"/>
                  <a:pt x="11533632" y="562213"/>
                  <a:pt x="11533632" y="580433"/>
                </a:cubicBezTo>
                <a:cubicBezTo>
                  <a:pt x="11533632" y="586472"/>
                  <a:pt x="11526654" y="591413"/>
                  <a:pt x="11518124" y="591413"/>
                </a:cubicBezTo>
                <a:cubicBezTo>
                  <a:pt x="11504905" y="591413"/>
                  <a:pt x="11503837" y="589131"/>
                  <a:pt x="11510886" y="575960"/>
                </a:cubicBezTo>
                <a:close/>
                <a:moveTo>
                  <a:pt x="11156302" y="575944"/>
                </a:moveTo>
                <a:cubicBezTo>
                  <a:pt x="11153338" y="571148"/>
                  <a:pt x="11154332" y="563803"/>
                  <a:pt x="11158514" y="559623"/>
                </a:cubicBezTo>
                <a:cubicBezTo>
                  <a:pt x="11169609" y="548527"/>
                  <a:pt x="11202162" y="555186"/>
                  <a:pt x="11202162" y="568552"/>
                </a:cubicBezTo>
                <a:cubicBezTo>
                  <a:pt x="11202162" y="582375"/>
                  <a:pt x="11164071" y="588515"/>
                  <a:pt x="11156302" y="575944"/>
                </a:cubicBezTo>
                <a:close/>
                <a:moveTo>
                  <a:pt x="10642092" y="568552"/>
                </a:moveTo>
                <a:cubicBezTo>
                  <a:pt x="10642092" y="564361"/>
                  <a:pt x="10636948" y="560932"/>
                  <a:pt x="10630662" y="560932"/>
                </a:cubicBezTo>
                <a:cubicBezTo>
                  <a:pt x="10624376" y="560932"/>
                  <a:pt x="10619232" y="554531"/>
                  <a:pt x="10619232" y="546709"/>
                </a:cubicBezTo>
                <a:cubicBezTo>
                  <a:pt x="10619232" y="534224"/>
                  <a:pt x="10624990" y="532639"/>
                  <a:pt x="10666342" y="533734"/>
                </a:cubicBezTo>
                <a:cubicBezTo>
                  <a:pt x="10714049" y="534998"/>
                  <a:pt x="10736661" y="549935"/>
                  <a:pt x="10703855" y="558514"/>
                </a:cubicBezTo>
                <a:cubicBezTo>
                  <a:pt x="10695031" y="560821"/>
                  <a:pt x="10687812" y="565738"/>
                  <a:pt x="10687812" y="569440"/>
                </a:cubicBezTo>
                <a:cubicBezTo>
                  <a:pt x="10687812" y="573143"/>
                  <a:pt x="10677525" y="576172"/>
                  <a:pt x="10664952" y="576172"/>
                </a:cubicBezTo>
                <a:cubicBezTo>
                  <a:pt x="10652379" y="576172"/>
                  <a:pt x="10642092" y="572743"/>
                  <a:pt x="10642092" y="568552"/>
                </a:cubicBezTo>
                <a:close/>
                <a:moveTo>
                  <a:pt x="10870692" y="557122"/>
                </a:moveTo>
                <a:cubicBezTo>
                  <a:pt x="10870692" y="538153"/>
                  <a:pt x="10872360" y="537344"/>
                  <a:pt x="10906887" y="539559"/>
                </a:cubicBezTo>
                <a:cubicBezTo>
                  <a:pt x="10937227" y="541506"/>
                  <a:pt x="10943082" y="544347"/>
                  <a:pt x="10943082" y="557122"/>
                </a:cubicBezTo>
                <a:cubicBezTo>
                  <a:pt x="10943082" y="569897"/>
                  <a:pt x="10937227" y="572737"/>
                  <a:pt x="10906887" y="574684"/>
                </a:cubicBezTo>
                <a:cubicBezTo>
                  <a:pt x="10872360" y="576900"/>
                  <a:pt x="10870692" y="576090"/>
                  <a:pt x="10870692" y="557122"/>
                </a:cubicBezTo>
                <a:close/>
                <a:moveTo>
                  <a:pt x="10786872" y="557937"/>
                </a:moveTo>
                <a:cubicBezTo>
                  <a:pt x="10786872" y="546443"/>
                  <a:pt x="10805382" y="536261"/>
                  <a:pt x="10812797" y="543677"/>
                </a:cubicBezTo>
                <a:cubicBezTo>
                  <a:pt x="10822832" y="553712"/>
                  <a:pt x="10816457" y="568552"/>
                  <a:pt x="10802112" y="568552"/>
                </a:cubicBezTo>
                <a:cubicBezTo>
                  <a:pt x="10793730" y="568552"/>
                  <a:pt x="10786872" y="563775"/>
                  <a:pt x="10786872" y="557937"/>
                </a:cubicBezTo>
                <a:close/>
                <a:moveTo>
                  <a:pt x="10521583" y="547597"/>
                </a:moveTo>
                <a:cubicBezTo>
                  <a:pt x="10523109" y="539554"/>
                  <a:pt x="10532403" y="533305"/>
                  <a:pt x="10545002" y="531851"/>
                </a:cubicBezTo>
                <a:cubicBezTo>
                  <a:pt x="10561814" y="529910"/>
                  <a:pt x="10565892" y="532513"/>
                  <a:pt x="10565892" y="545186"/>
                </a:cubicBezTo>
                <a:cubicBezTo>
                  <a:pt x="10565892" y="557685"/>
                  <a:pt x="10561063" y="560932"/>
                  <a:pt x="10542474" y="560932"/>
                </a:cubicBezTo>
                <a:cubicBezTo>
                  <a:pt x="10524286" y="560932"/>
                  <a:pt x="10519619" y="557953"/>
                  <a:pt x="10521583" y="547597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Graphic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A62587-AFBD-4A1D-8D7A-530D26E39531}"/>
              </a:ext>
            </a:extLst>
          </p:cNvPr>
          <p:cNvSpPr/>
          <p:nvPr/>
        </p:nvSpPr>
        <p:spPr>
          <a:xfrm>
            <a:off x="6500160" y="5552137"/>
            <a:ext cx="5207310" cy="1148863"/>
          </a:xfrm>
          <a:custGeom>
            <a:avLst/>
            <a:gdLst>
              <a:gd name="connsiteX0" fmla="*/ 6083962 w 6754076"/>
              <a:gd name="connsiteY0" fmla="*/ 1485749 h 1490118"/>
              <a:gd name="connsiteX1" fmla="*/ 6094764 w 6754076"/>
              <a:gd name="connsiteY1" fmla="*/ 1481528 h 1490118"/>
              <a:gd name="connsiteX2" fmla="*/ 6102958 w 6754076"/>
              <a:gd name="connsiteY2" fmla="*/ 1485749 h 1490118"/>
              <a:gd name="connsiteX3" fmla="*/ 6092155 w 6754076"/>
              <a:gd name="connsiteY3" fmla="*/ 1489971 h 1490118"/>
              <a:gd name="connsiteX4" fmla="*/ 6083962 w 6754076"/>
              <a:gd name="connsiteY4" fmla="*/ 1485749 h 1490118"/>
              <a:gd name="connsiteX5" fmla="*/ 6027704 w 6754076"/>
              <a:gd name="connsiteY5" fmla="*/ 1478745 h 1490118"/>
              <a:gd name="connsiteX6" fmla="*/ 6035475 w 6754076"/>
              <a:gd name="connsiteY6" fmla="*/ 1470975 h 1490118"/>
              <a:gd name="connsiteX7" fmla="*/ 6033979 w 6754076"/>
              <a:gd name="connsiteY7" fmla="*/ 1485020 h 1490118"/>
              <a:gd name="connsiteX8" fmla="*/ 6027704 w 6754076"/>
              <a:gd name="connsiteY8" fmla="*/ 1478745 h 1490118"/>
              <a:gd name="connsiteX9" fmla="*/ 6096754 w 6754076"/>
              <a:gd name="connsiteY9" fmla="*/ 1404928 h 1490118"/>
              <a:gd name="connsiteX10" fmla="*/ 6063067 w 6754076"/>
              <a:gd name="connsiteY10" fmla="*/ 1389194 h 1490118"/>
              <a:gd name="connsiteX11" fmla="*/ 6114566 w 6754076"/>
              <a:gd name="connsiteY11" fmla="*/ 1387625 h 1490118"/>
              <a:gd name="connsiteX12" fmla="*/ 6162056 w 6754076"/>
              <a:gd name="connsiteY12" fmla="*/ 1397193 h 1490118"/>
              <a:gd name="connsiteX13" fmla="*/ 6096754 w 6754076"/>
              <a:gd name="connsiteY13" fmla="*/ 1404928 h 1490118"/>
              <a:gd name="connsiteX14" fmla="*/ 5932699 w 6754076"/>
              <a:gd name="connsiteY14" fmla="*/ 1364739 h 1490118"/>
              <a:gd name="connsiteX15" fmla="*/ 5938327 w 6754076"/>
              <a:gd name="connsiteY15" fmla="*/ 1354889 h 1490118"/>
              <a:gd name="connsiteX16" fmla="*/ 5946770 w 6754076"/>
              <a:gd name="connsiteY16" fmla="*/ 1361221 h 1490118"/>
              <a:gd name="connsiteX17" fmla="*/ 5932699 w 6754076"/>
              <a:gd name="connsiteY17" fmla="*/ 1364739 h 1490118"/>
              <a:gd name="connsiteX18" fmla="*/ 5866565 w 6754076"/>
              <a:gd name="connsiteY18" fmla="*/ 1349261 h 1490118"/>
              <a:gd name="connsiteX19" fmla="*/ 5879474 w 6754076"/>
              <a:gd name="connsiteY19" fmla="*/ 1341066 h 1490118"/>
              <a:gd name="connsiteX20" fmla="*/ 5877118 w 6754076"/>
              <a:gd name="connsiteY20" fmla="*/ 1354889 h 1490118"/>
              <a:gd name="connsiteX21" fmla="*/ 5866565 w 6754076"/>
              <a:gd name="connsiteY21" fmla="*/ 1349261 h 1490118"/>
              <a:gd name="connsiteX22" fmla="*/ 6025919 w 6754076"/>
              <a:gd name="connsiteY22" fmla="*/ 1322191 h 1490118"/>
              <a:gd name="connsiteX23" fmla="*/ 6018532 w 6754076"/>
              <a:gd name="connsiteY23" fmla="*/ 1310256 h 1490118"/>
              <a:gd name="connsiteX24" fmla="*/ 6034748 w 6754076"/>
              <a:gd name="connsiteY24" fmla="*/ 1308953 h 1490118"/>
              <a:gd name="connsiteX25" fmla="*/ 6025919 w 6754076"/>
              <a:gd name="connsiteY25" fmla="*/ 1322191 h 1490118"/>
              <a:gd name="connsiteX26" fmla="*/ 5980708 w 6754076"/>
              <a:gd name="connsiteY26" fmla="*/ 1314989 h 1490118"/>
              <a:gd name="connsiteX27" fmla="*/ 5989267 w 6754076"/>
              <a:gd name="connsiteY27" fmla="*/ 1291570 h 1490118"/>
              <a:gd name="connsiteX28" fmla="*/ 5997425 w 6754076"/>
              <a:gd name="connsiteY28" fmla="*/ 1306344 h 1490118"/>
              <a:gd name="connsiteX29" fmla="*/ 5980708 w 6754076"/>
              <a:gd name="connsiteY29" fmla="*/ 1314989 h 1490118"/>
              <a:gd name="connsiteX30" fmla="*/ 5681161 w 6754076"/>
              <a:gd name="connsiteY30" fmla="*/ 1310214 h 1490118"/>
              <a:gd name="connsiteX31" fmla="*/ 5683711 w 6754076"/>
              <a:gd name="connsiteY31" fmla="*/ 1307663 h 1490118"/>
              <a:gd name="connsiteX32" fmla="*/ 5683378 w 6754076"/>
              <a:gd name="connsiteY32" fmla="*/ 1315754 h 1490118"/>
              <a:gd name="connsiteX33" fmla="*/ 5681161 w 6754076"/>
              <a:gd name="connsiteY33" fmla="*/ 1310214 h 1490118"/>
              <a:gd name="connsiteX34" fmla="*/ 5905612 w 6754076"/>
              <a:gd name="connsiteY34" fmla="*/ 1311611 h 1490118"/>
              <a:gd name="connsiteX35" fmla="*/ 5907723 w 6754076"/>
              <a:gd name="connsiteY35" fmla="*/ 1293036 h 1490118"/>
              <a:gd name="connsiteX36" fmla="*/ 5945812 w 6754076"/>
              <a:gd name="connsiteY36" fmla="*/ 1290410 h 1490118"/>
              <a:gd name="connsiteX37" fmla="*/ 5959173 w 6754076"/>
              <a:gd name="connsiteY37" fmla="*/ 1299048 h 1490118"/>
              <a:gd name="connsiteX38" fmla="*/ 5970641 w 6754076"/>
              <a:gd name="connsiteY38" fmla="*/ 1310383 h 1490118"/>
              <a:gd name="connsiteX39" fmla="*/ 5931226 w 6754076"/>
              <a:gd name="connsiteY39" fmla="*/ 1310400 h 1490118"/>
              <a:gd name="connsiteX40" fmla="*/ 5919919 w 6754076"/>
              <a:gd name="connsiteY40" fmla="*/ 1309980 h 1490118"/>
              <a:gd name="connsiteX41" fmla="*/ 5905612 w 6754076"/>
              <a:gd name="connsiteY41" fmla="*/ 1311612 h 1490118"/>
              <a:gd name="connsiteX42" fmla="*/ 6571522 w 6754076"/>
              <a:gd name="connsiteY42" fmla="*/ 1289459 h 1490118"/>
              <a:gd name="connsiteX43" fmla="*/ 6588253 w 6754076"/>
              <a:gd name="connsiteY43" fmla="*/ 1285053 h 1490118"/>
              <a:gd name="connsiteX44" fmla="*/ 6579715 w 6754076"/>
              <a:gd name="connsiteY44" fmla="*/ 1300012 h 1490118"/>
              <a:gd name="connsiteX45" fmla="*/ 6571522 w 6754076"/>
              <a:gd name="connsiteY45" fmla="*/ 1289459 h 1490118"/>
              <a:gd name="connsiteX46" fmla="*/ 6377342 w 6754076"/>
              <a:gd name="connsiteY46" fmla="*/ 1287055 h 1490118"/>
              <a:gd name="connsiteX47" fmla="*/ 6386797 w 6754076"/>
              <a:gd name="connsiteY47" fmla="*/ 1279668 h 1490118"/>
              <a:gd name="connsiteX48" fmla="*/ 6388205 w 6754076"/>
              <a:gd name="connsiteY48" fmla="*/ 1295791 h 1490118"/>
              <a:gd name="connsiteX49" fmla="*/ 6377342 w 6754076"/>
              <a:gd name="connsiteY49" fmla="*/ 1287055 h 1490118"/>
              <a:gd name="connsiteX50" fmla="*/ 5457099 w 6754076"/>
              <a:gd name="connsiteY50" fmla="*/ 1281016 h 1490118"/>
              <a:gd name="connsiteX51" fmla="*/ 5463431 w 6754076"/>
              <a:gd name="connsiteY51" fmla="*/ 1274684 h 1490118"/>
              <a:gd name="connsiteX52" fmla="*/ 5469763 w 6754076"/>
              <a:gd name="connsiteY52" fmla="*/ 1281016 h 1490118"/>
              <a:gd name="connsiteX53" fmla="*/ 5463431 w 6754076"/>
              <a:gd name="connsiteY53" fmla="*/ 1287348 h 1490118"/>
              <a:gd name="connsiteX54" fmla="*/ 5457099 w 6754076"/>
              <a:gd name="connsiteY54" fmla="*/ 1281016 h 1490118"/>
              <a:gd name="connsiteX55" fmla="*/ 6348848 w 6754076"/>
              <a:gd name="connsiteY55" fmla="*/ 1282996 h 1490118"/>
              <a:gd name="connsiteX56" fmla="*/ 6356235 w 6754076"/>
              <a:gd name="connsiteY56" fmla="*/ 1270463 h 1490118"/>
              <a:gd name="connsiteX57" fmla="*/ 6373121 w 6754076"/>
              <a:gd name="connsiteY57" fmla="*/ 1278906 h 1490118"/>
              <a:gd name="connsiteX58" fmla="*/ 6348848 w 6754076"/>
              <a:gd name="connsiteY58" fmla="*/ 1282996 h 1490118"/>
              <a:gd name="connsiteX59" fmla="*/ 5340320 w 6754076"/>
              <a:gd name="connsiteY59" fmla="*/ 1276511 h 1490118"/>
              <a:gd name="connsiteX60" fmla="*/ 5356843 w 6754076"/>
              <a:gd name="connsiteY60" fmla="*/ 1259751 h 1490118"/>
              <a:gd name="connsiteX61" fmla="*/ 5368452 w 6754076"/>
              <a:gd name="connsiteY61" fmla="*/ 1264264 h 1490118"/>
              <a:gd name="connsiteX62" fmla="*/ 5340320 w 6754076"/>
              <a:gd name="connsiteY62" fmla="*/ 1276511 h 1490118"/>
              <a:gd name="connsiteX63" fmla="*/ 6299361 w 6754076"/>
              <a:gd name="connsiteY63" fmla="*/ 1276305 h 1490118"/>
              <a:gd name="connsiteX64" fmla="*/ 6280677 w 6754076"/>
              <a:gd name="connsiteY64" fmla="*/ 1271856 h 1490118"/>
              <a:gd name="connsiteX65" fmla="*/ 6260619 w 6754076"/>
              <a:gd name="connsiteY65" fmla="*/ 1268488 h 1490118"/>
              <a:gd name="connsiteX66" fmla="*/ 6206219 w 6754076"/>
              <a:gd name="connsiteY66" fmla="*/ 1260097 h 1490118"/>
              <a:gd name="connsiteX67" fmla="*/ 6155970 w 6754076"/>
              <a:gd name="connsiteY67" fmla="*/ 1253402 h 1490118"/>
              <a:gd name="connsiteX68" fmla="*/ 6144975 w 6754076"/>
              <a:gd name="connsiteY68" fmla="*/ 1249357 h 1490118"/>
              <a:gd name="connsiteX69" fmla="*/ 6125736 w 6754076"/>
              <a:gd name="connsiteY69" fmla="*/ 1243226 h 1490118"/>
              <a:gd name="connsiteX70" fmla="*/ 6031196 w 6754076"/>
              <a:gd name="connsiteY70" fmla="*/ 1240357 h 1490118"/>
              <a:gd name="connsiteX71" fmla="*/ 5958168 w 6754076"/>
              <a:gd name="connsiteY71" fmla="*/ 1229306 h 1490118"/>
              <a:gd name="connsiteX72" fmla="*/ 5930608 w 6754076"/>
              <a:gd name="connsiteY72" fmla="*/ 1230752 h 1490118"/>
              <a:gd name="connsiteX73" fmla="*/ 5847569 w 6754076"/>
              <a:gd name="connsiteY73" fmla="*/ 1228545 h 1490118"/>
              <a:gd name="connsiteX74" fmla="*/ 5820131 w 6754076"/>
              <a:gd name="connsiteY74" fmla="*/ 1230361 h 1490118"/>
              <a:gd name="connsiteX75" fmla="*/ 5814453 w 6754076"/>
              <a:gd name="connsiteY75" fmla="*/ 1236693 h 1490118"/>
              <a:gd name="connsiteX76" fmla="*/ 5796383 w 6754076"/>
              <a:gd name="connsiteY76" fmla="*/ 1263521 h 1490118"/>
              <a:gd name="connsiteX77" fmla="*/ 5784136 w 6754076"/>
              <a:gd name="connsiteY77" fmla="*/ 1274500 h 1490118"/>
              <a:gd name="connsiteX78" fmla="*/ 5770070 w 6754076"/>
              <a:gd name="connsiteY78" fmla="*/ 1270463 h 1490118"/>
              <a:gd name="connsiteX79" fmla="*/ 5753886 w 6754076"/>
              <a:gd name="connsiteY79" fmla="*/ 1265849 h 1490118"/>
              <a:gd name="connsiteX80" fmla="*/ 5739203 w 6754076"/>
              <a:gd name="connsiteY80" fmla="*/ 1267832 h 1490118"/>
              <a:gd name="connsiteX81" fmla="*/ 5699705 w 6754076"/>
              <a:gd name="connsiteY81" fmla="*/ 1271837 h 1490118"/>
              <a:gd name="connsiteX82" fmla="*/ 5656883 w 6754076"/>
              <a:gd name="connsiteY82" fmla="*/ 1269531 h 1490118"/>
              <a:gd name="connsiteX83" fmla="*/ 5641371 w 6754076"/>
              <a:gd name="connsiteY83" fmla="*/ 1264292 h 1490118"/>
              <a:gd name="connsiteX84" fmla="*/ 5585510 w 6754076"/>
              <a:gd name="connsiteY84" fmla="*/ 1268102 h 1490118"/>
              <a:gd name="connsiteX85" fmla="*/ 5543538 w 6754076"/>
              <a:gd name="connsiteY85" fmla="*/ 1274134 h 1490118"/>
              <a:gd name="connsiteX86" fmla="*/ 5497368 w 6754076"/>
              <a:gd name="connsiteY86" fmla="*/ 1268083 h 1490118"/>
              <a:gd name="connsiteX87" fmla="*/ 5435574 w 6754076"/>
              <a:gd name="connsiteY87" fmla="*/ 1260064 h 1490118"/>
              <a:gd name="connsiteX88" fmla="*/ 5380968 w 6754076"/>
              <a:gd name="connsiteY88" fmla="*/ 1253316 h 1490118"/>
              <a:gd name="connsiteX89" fmla="*/ 5289888 w 6754076"/>
              <a:gd name="connsiteY89" fmla="*/ 1236710 h 1490118"/>
              <a:gd name="connsiteX90" fmla="*/ 5282892 w 6754076"/>
              <a:gd name="connsiteY90" fmla="*/ 1246719 h 1490118"/>
              <a:gd name="connsiteX91" fmla="*/ 5274920 w 6754076"/>
              <a:gd name="connsiteY91" fmla="*/ 1257262 h 1490118"/>
              <a:gd name="connsiteX92" fmla="*/ 5252467 w 6754076"/>
              <a:gd name="connsiteY92" fmla="*/ 1258845 h 1490118"/>
              <a:gd name="connsiteX93" fmla="*/ 5248490 w 6754076"/>
              <a:gd name="connsiteY93" fmla="*/ 1239695 h 1490118"/>
              <a:gd name="connsiteX94" fmla="*/ 5222854 w 6754076"/>
              <a:gd name="connsiteY94" fmla="*/ 1225374 h 1490118"/>
              <a:gd name="connsiteX95" fmla="*/ 5192936 w 6754076"/>
              <a:gd name="connsiteY95" fmla="*/ 1219270 h 1490118"/>
              <a:gd name="connsiteX96" fmla="*/ 5134381 w 6754076"/>
              <a:gd name="connsiteY96" fmla="*/ 1224573 h 1490118"/>
              <a:gd name="connsiteX97" fmla="*/ 5137547 w 6754076"/>
              <a:gd name="connsiteY97" fmla="*/ 1228250 h 1490118"/>
              <a:gd name="connsiteX98" fmla="*/ 5141166 w 6754076"/>
              <a:gd name="connsiteY98" fmla="*/ 1244205 h 1490118"/>
              <a:gd name="connsiteX99" fmla="*/ 5081405 w 6754076"/>
              <a:gd name="connsiteY99" fmla="*/ 1244374 h 1490118"/>
              <a:gd name="connsiteX100" fmla="*/ 5071906 w 6754076"/>
              <a:gd name="connsiteY100" fmla="*/ 1239633 h 1490118"/>
              <a:gd name="connsiteX101" fmla="*/ 5062408 w 6754076"/>
              <a:gd name="connsiteY101" fmla="*/ 1237765 h 1490118"/>
              <a:gd name="connsiteX102" fmla="*/ 5071613 w 6754076"/>
              <a:gd name="connsiteY102" fmla="*/ 1234702 h 1490118"/>
              <a:gd name="connsiteX103" fmla="*/ 5078023 w 6754076"/>
              <a:gd name="connsiteY103" fmla="*/ 1217794 h 1490118"/>
              <a:gd name="connsiteX104" fmla="*/ 5043854 w 6754076"/>
              <a:gd name="connsiteY104" fmla="*/ 1212551 h 1490118"/>
              <a:gd name="connsiteX105" fmla="*/ 5019784 w 6754076"/>
              <a:gd name="connsiteY105" fmla="*/ 1214922 h 1490118"/>
              <a:gd name="connsiteX106" fmla="*/ 5011732 w 6754076"/>
              <a:gd name="connsiteY106" fmla="*/ 1224037 h 1490118"/>
              <a:gd name="connsiteX107" fmla="*/ 4996978 w 6754076"/>
              <a:gd name="connsiteY107" fmla="*/ 1221918 h 1490118"/>
              <a:gd name="connsiteX108" fmla="*/ 4978231 w 6754076"/>
              <a:gd name="connsiteY108" fmla="*/ 1222052 h 1490118"/>
              <a:gd name="connsiteX109" fmla="*/ 4954765 w 6754076"/>
              <a:gd name="connsiteY109" fmla="*/ 1223911 h 1490118"/>
              <a:gd name="connsiteX110" fmla="*/ 4927900 w 6754076"/>
              <a:gd name="connsiteY110" fmla="*/ 1222325 h 1490118"/>
              <a:gd name="connsiteX111" fmla="*/ 4897974 w 6754076"/>
              <a:gd name="connsiteY111" fmla="*/ 1220127 h 1490118"/>
              <a:gd name="connsiteX112" fmla="*/ 4888836 w 6754076"/>
              <a:gd name="connsiteY112" fmla="*/ 1220222 h 1490118"/>
              <a:gd name="connsiteX113" fmla="*/ 4831647 w 6754076"/>
              <a:gd name="connsiteY113" fmla="*/ 1219732 h 1490118"/>
              <a:gd name="connsiteX114" fmla="*/ 4778500 w 6754076"/>
              <a:gd name="connsiteY114" fmla="*/ 1206403 h 1490118"/>
              <a:gd name="connsiteX115" fmla="*/ 4749965 w 6754076"/>
              <a:gd name="connsiteY115" fmla="*/ 1200189 h 1490118"/>
              <a:gd name="connsiteX116" fmla="*/ 4731036 w 6754076"/>
              <a:gd name="connsiteY116" fmla="*/ 1202923 h 1490118"/>
              <a:gd name="connsiteX117" fmla="*/ 4719216 w 6754076"/>
              <a:gd name="connsiteY117" fmla="*/ 1198701 h 1490118"/>
              <a:gd name="connsiteX118" fmla="*/ 4702156 w 6754076"/>
              <a:gd name="connsiteY118" fmla="*/ 1193460 h 1490118"/>
              <a:gd name="connsiteX119" fmla="*/ 4693170 w 6754076"/>
              <a:gd name="connsiteY119" fmla="*/ 1194276 h 1490118"/>
              <a:gd name="connsiteX120" fmla="*/ 4668018 w 6754076"/>
              <a:gd name="connsiteY120" fmla="*/ 1200819 h 1490118"/>
              <a:gd name="connsiteX121" fmla="*/ 4646610 w 6754076"/>
              <a:gd name="connsiteY121" fmla="*/ 1189901 h 1490118"/>
              <a:gd name="connsiteX122" fmla="*/ 4631228 w 6754076"/>
              <a:gd name="connsiteY122" fmla="*/ 1176308 h 1490118"/>
              <a:gd name="connsiteX123" fmla="*/ 4628403 w 6754076"/>
              <a:gd name="connsiteY123" fmla="*/ 1185658 h 1490118"/>
              <a:gd name="connsiteX124" fmla="*/ 4620567 w 6754076"/>
              <a:gd name="connsiteY124" fmla="*/ 1195952 h 1490118"/>
              <a:gd name="connsiteX125" fmla="*/ 4601469 w 6754076"/>
              <a:gd name="connsiteY125" fmla="*/ 1183927 h 1490118"/>
              <a:gd name="connsiteX126" fmla="*/ 4565365 w 6754076"/>
              <a:gd name="connsiteY126" fmla="*/ 1167278 h 1490118"/>
              <a:gd name="connsiteX127" fmla="*/ 4541092 w 6754076"/>
              <a:gd name="connsiteY127" fmla="*/ 1178944 h 1490118"/>
              <a:gd name="connsiteX128" fmla="*/ 4531623 w 6754076"/>
              <a:gd name="connsiteY128" fmla="*/ 1189497 h 1490118"/>
              <a:gd name="connsiteX129" fmla="*/ 4520636 w 6754076"/>
              <a:gd name="connsiteY129" fmla="*/ 1180119 h 1490118"/>
              <a:gd name="connsiteX130" fmla="*/ 4472329 w 6754076"/>
              <a:gd name="connsiteY130" fmla="*/ 1154680 h 1490118"/>
              <a:gd name="connsiteX131" fmla="*/ 4421905 w 6754076"/>
              <a:gd name="connsiteY131" fmla="*/ 1167338 h 1490118"/>
              <a:gd name="connsiteX132" fmla="*/ 4415283 w 6754076"/>
              <a:gd name="connsiteY132" fmla="*/ 1177595 h 1490118"/>
              <a:gd name="connsiteX133" fmla="*/ 4405091 w 6754076"/>
              <a:gd name="connsiteY133" fmla="*/ 1172768 h 1490118"/>
              <a:gd name="connsiteX134" fmla="*/ 4393732 w 6754076"/>
              <a:gd name="connsiteY134" fmla="*/ 1173159 h 1490118"/>
              <a:gd name="connsiteX135" fmla="*/ 4374336 w 6754076"/>
              <a:gd name="connsiteY135" fmla="*/ 1157308 h 1490118"/>
              <a:gd name="connsiteX136" fmla="*/ 4353267 w 6754076"/>
              <a:gd name="connsiteY136" fmla="*/ 1145319 h 1490118"/>
              <a:gd name="connsiteX137" fmla="*/ 4320515 w 6754076"/>
              <a:gd name="connsiteY137" fmla="*/ 1156928 h 1490118"/>
              <a:gd name="connsiteX138" fmla="*/ 4300377 w 6754076"/>
              <a:gd name="connsiteY138" fmla="*/ 1169152 h 1490118"/>
              <a:gd name="connsiteX139" fmla="*/ 4294726 w 6754076"/>
              <a:gd name="connsiteY139" fmla="*/ 1151610 h 1490118"/>
              <a:gd name="connsiteX140" fmla="*/ 4297531 w 6754076"/>
              <a:gd name="connsiteY140" fmla="*/ 1134068 h 1490118"/>
              <a:gd name="connsiteX141" fmla="*/ 4273376 w 6754076"/>
              <a:gd name="connsiteY141" fmla="*/ 1136907 h 1490118"/>
              <a:gd name="connsiteX142" fmla="*/ 4251576 w 6754076"/>
              <a:gd name="connsiteY142" fmla="*/ 1135936 h 1490118"/>
              <a:gd name="connsiteX143" fmla="*/ 4227279 w 6754076"/>
              <a:gd name="connsiteY143" fmla="*/ 1131009 h 1490118"/>
              <a:gd name="connsiteX144" fmla="*/ 4228334 w 6754076"/>
              <a:gd name="connsiteY144" fmla="*/ 1137265 h 1490118"/>
              <a:gd name="connsiteX145" fmla="*/ 4232923 w 6754076"/>
              <a:gd name="connsiteY145" fmla="*/ 1148960 h 1490118"/>
              <a:gd name="connsiteX146" fmla="*/ 4138999 w 6754076"/>
              <a:gd name="connsiteY146" fmla="*/ 1155220 h 1490118"/>
              <a:gd name="connsiteX147" fmla="*/ 4021891 w 6754076"/>
              <a:gd name="connsiteY147" fmla="*/ 1137150 h 1490118"/>
              <a:gd name="connsiteX148" fmla="*/ 4048189 w 6754076"/>
              <a:gd name="connsiteY148" fmla="*/ 1126020 h 1490118"/>
              <a:gd name="connsiteX149" fmla="*/ 4119040 w 6754076"/>
              <a:gd name="connsiteY149" fmla="*/ 1133012 h 1490118"/>
              <a:gd name="connsiteX150" fmla="*/ 4174167 w 6754076"/>
              <a:gd name="connsiteY150" fmla="*/ 1128018 h 1490118"/>
              <a:gd name="connsiteX151" fmla="*/ 4069347 w 6754076"/>
              <a:gd name="connsiteY151" fmla="*/ 1107241 h 1490118"/>
              <a:gd name="connsiteX152" fmla="*/ 4030300 w 6754076"/>
              <a:gd name="connsiteY152" fmla="*/ 1101108 h 1490118"/>
              <a:gd name="connsiteX153" fmla="*/ 4019747 w 6754076"/>
              <a:gd name="connsiteY153" fmla="*/ 1097390 h 1490118"/>
              <a:gd name="connsiteX154" fmla="*/ 4009194 w 6754076"/>
              <a:gd name="connsiteY154" fmla="*/ 1101611 h 1490118"/>
              <a:gd name="connsiteX155" fmla="*/ 3980489 w 6754076"/>
              <a:gd name="connsiteY155" fmla="*/ 1100767 h 1490118"/>
              <a:gd name="connsiteX156" fmla="*/ 3970358 w 6754076"/>
              <a:gd name="connsiteY156" fmla="*/ 1100767 h 1490118"/>
              <a:gd name="connsiteX157" fmla="*/ 3932366 w 6754076"/>
              <a:gd name="connsiteY157" fmla="*/ 1105833 h 1490118"/>
              <a:gd name="connsiteX158" fmla="*/ 3899440 w 6754076"/>
              <a:gd name="connsiteY158" fmla="*/ 1112165 h 1490118"/>
              <a:gd name="connsiteX159" fmla="*/ 3922140 w 6754076"/>
              <a:gd name="connsiteY159" fmla="*/ 1118496 h 1490118"/>
              <a:gd name="connsiteX160" fmla="*/ 3952321 w 6754076"/>
              <a:gd name="connsiteY160" fmla="*/ 1135197 h 1490118"/>
              <a:gd name="connsiteX161" fmla="*/ 3914781 w 6754076"/>
              <a:gd name="connsiteY161" fmla="*/ 1136651 h 1490118"/>
              <a:gd name="connsiteX162" fmla="*/ 3892971 w 6754076"/>
              <a:gd name="connsiteY162" fmla="*/ 1134860 h 1490118"/>
              <a:gd name="connsiteX163" fmla="*/ 3874112 w 6754076"/>
              <a:gd name="connsiteY163" fmla="*/ 1128065 h 1490118"/>
              <a:gd name="connsiteX164" fmla="*/ 3880310 w 6754076"/>
              <a:gd name="connsiteY164" fmla="*/ 1111916 h 1490118"/>
              <a:gd name="connsiteX165" fmla="*/ 3886642 w 6754076"/>
              <a:gd name="connsiteY165" fmla="*/ 1101069 h 1490118"/>
              <a:gd name="connsiteX166" fmla="*/ 3839278 w 6754076"/>
              <a:gd name="connsiteY166" fmla="*/ 1092879 h 1490118"/>
              <a:gd name="connsiteX167" fmla="*/ 3797305 w 6754076"/>
              <a:gd name="connsiteY167" fmla="*/ 1094066 h 1490118"/>
              <a:gd name="connsiteX168" fmla="*/ 3767756 w 6754076"/>
              <a:gd name="connsiteY168" fmla="*/ 1083194 h 1490118"/>
              <a:gd name="connsiteX169" fmla="*/ 3751695 w 6754076"/>
              <a:gd name="connsiteY169" fmla="*/ 1074672 h 1490118"/>
              <a:gd name="connsiteX170" fmla="*/ 3680988 w 6754076"/>
              <a:gd name="connsiteY170" fmla="*/ 1073664 h 1490118"/>
              <a:gd name="connsiteX171" fmla="*/ 3663047 w 6754076"/>
              <a:gd name="connsiteY171" fmla="*/ 1067397 h 1490118"/>
              <a:gd name="connsiteX172" fmla="*/ 3631388 w 6754076"/>
              <a:gd name="connsiteY172" fmla="*/ 1067841 h 1490118"/>
              <a:gd name="connsiteX173" fmla="*/ 3604511 w 6754076"/>
              <a:gd name="connsiteY173" fmla="*/ 1067212 h 1490118"/>
              <a:gd name="connsiteX174" fmla="*/ 3584069 w 6754076"/>
              <a:gd name="connsiteY174" fmla="*/ 1066781 h 1490118"/>
              <a:gd name="connsiteX175" fmla="*/ 3566044 w 6754076"/>
              <a:gd name="connsiteY175" fmla="*/ 1067894 h 1490118"/>
              <a:gd name="connsiteX176" fmla="*/ 3498951 w 6754076"/>
              <a:gd name="connsiteY176" fmla="*/ 1061551 h 1490118"/>
              <a:gd name="connsiteX177" fmla="*/ 3432402 w 6754076"/>
              <a:gd name="connsiteY177" fmla="*/ 1054608 h 1490118"/>
              <a:gd name="connsiteX178" fmla="*/ 3375414 w 6754076"/>
              <a:gd name="connsiteY178" fmla="*/ 1049516 h 1490118"/>
              <a:gd name="connsiteX179" fmla="*/ 3314225 w 6754076"/>
              <a:gd name="connsiteY179" fmla="*/ 1043424 h 1490118"/>
              <a:gd name="connsiteX180" fmla="*/ 3159178 w 6754076"/>
              <a:gd name="connsiteY180" fmla="*/ 1033178 h 1490118"/>
              <a:gd name="connsiteX181" fmla="*/ 3120496 w 6754076"/>
              <a:gd name="connsiteY181" fmla="*/ 1029754 h 1490118"/>
              <a:gd name="connsiteX182" fmla="*/ 3095957 w 6754076"/>
              <a:gd name="connsiteY182" fmla="*/ 1026187 h 1490118"/>
              <a:gd name="connsiteX183" fmla="*/ 3070184 w 6754076"/>
              <a:gd name="connsiteY183" fmla="*/ 1021597 h 1490118"/>
              <a:gd name="connsiteX184" fmla="*/ 3055592 w 6754076"/>
              <a:gd name="connsiteY184" fmla="*/ 1023145 h 1490118"/>
              <a:gd name="connsiteX185" fmla="*/ 3026027 w 6754076"/>
              <a:gd name="connsiteY185" fmla="*/ 1027393 h 1490118"/>
              <a:gd name="connsiteX186" fmla="*/ 3002342 w 6754076"/>
              <a:gd name="connsiteY186" fmla="*/ 1021290 h 1490118"/>
              <a:gd name="connsiteX187" fmla="*/ 2984496 w 6754076"/>
              <a:gd name="connsiteY187" fmla="*/ 1021716 h 1490118"/>
              <a:gd name="connsiteX188" fmla="*/ 2963275 w 6754076"/>
              <a:gd name="connsiteY188" fmla="*/ 1018232 h 1490118"/>
              <a:gd name="connsiteX189" fmla="*/ 2933726 w 6754076"/>
              <a:gd name="connsiteY189" fmla="*/ 1010975 h 1490118"/>
              <a:gd name="connsiteX190" fmla="*/ 2904084 w 6754076"/>
              <a:gd name="connsiteY190" fmla="*/ 1007324 h 1490118"/>
              <a:gd name="connsiteX191" fmla="*/ 2893531 w 6754076"/>
              <a:gd name="connsiteY191" fmla="*/ 1007689 h 1490118"/>
              <a:gd name="connsiteX192" fmla="*/ 2719082 w 6754076"/>
              <a:gd name="connsiteY192" fmla="*/ 1004102 h 1490118"/>
              <a:gd name="connsiteX193" fmla="*/ 2702105 w 6754076"/>
              <a:gd name="connsiteY193" fmla="*/ 1004026 h 1490118"/>
              <a:gd name="connsiteX194" fmla="*/ 2685345 w 6754076"/>
              <a:gd name="connsiteY194" fmla="*/ 1004129 h 1490118"/>
              <a:gd name="connsiteX195" fmla="*/ 2679485 w 6754076"/>
              <a:gd name="connsiteY195" fmla="*/ 1003468 h 1490118"/>
              <a:gd name="connsiteX196" fmla="*/ 2630779 w 6754076"/>
              <a:gd name="connsiteY196" fmla="*/ 1008510 h 1490118"/>
              <a:gd name="connsiteX197" fmla="*/ 2603551 w 6754076"/>
              <a:gd name="connsiteY197" fmla="*/ 1006673 h 1490118"/>
              <a:gd name="connsiteX198" fmla="*/ 2574532 w 6754076"/>
              <a:gd name="connsiteY198" fmla="*/ 1003282 h 1490118"/>
              <a:gd name="connsiteX199" fmla="*/ 2566583 w 6754076"/>
              <a:gd name="connsiteY199" fmla="*/ 1003466 h 1490118"/>
              <a:gd name="connsiteX200" fmla="*/ 2546460 w 6754076"/>
              <a:gd name="connsiteY200" fmla="*/ 999245 h 1490118"/>
              <a:gd name="connsiteX201" fmla="*/ 2511264 w 6754076"/>
              <a:gd name="connsiteY201" fmla="*/ 997200 h 1490118"/>
              <a:gd name="connsiteX202" fmla="*/ 2495952 w 6754076"/>
              <a:gd name="connsiteY202" fmla="*/ 994810 h 1490118"/>
              <a:gd name="connsiteX203" fmla="*/ 2488325 w 6754076"/>
              <a:gd name="connsiteY203" fmla="*/ 995998 h 1490118"/>
              <a:gd name="connsiteX204" fmla="*/ 2465535 w 6754076"/>
              <a:gd name="connsiteY204" fmla="*/ 992956 h 1490118"/>
              <a:gd name="connsiteX205" fmla="*/ 2451535 w 6754076"/>
              <a:gd name="connsiteY205" fmla="*/ 997916 h 1490118"/>
              <a:gd name="connsiteX206" fmla="*/ 2395304 w 6754076"/>
              <a:gd name="connsiteY206" fmla="*/ 1003682 h 1490118"/>
              <a:gd name="connsiteX207" fmla="*/ 2374838 w 6754076"/>
              <a:gd name="connsiteY207" fmla="*/ 1004138 h 1490118"/>
              <a:gd name="connsiteX208" fmla="*/ 2359707 w 6754076"/>
              <a:gd name="connsiteY208" fmla="*/ 999601 h 1490118"/>
              <a:gd name="connsiteX209" fmla="*/ 2351971 w 6754076"/>
              <a:gd name="connsiteY209" fmla="*/ 997973 h 1490118"/>
              <a:gd name="connsiteX210" fmla="*/ 2296641 w 6754076"/>
              <a:gd name="connsiteY210" fmla="*/ 998190 h 1490118"/>
              <a:gd name="connsiteX211" fmla="*/ 2288179 w 6754076"/>
              <a:gd name="connsiteY211" fmla="*/ 995024 h 1490118"/>
              <a:gd name="connsiteX212" fmla="*/ 2273889 w 6754076"/>
              <a:gd name="connsiteY212" fmla="*/ 1000300 h 1490118"/>
              <a:gd name="connsiteX213" fmla="*/ 2261577 w 6754076"/>
              <a:gd name="connsiteY213" fmla="*/ 1004227 h 1490118"/>
              <a:gd name="connsiteX214" fmla="*/ 2248550 w 6754076"/>
              <a:gd name="connsiteY214" fmla="*/ 1004418 h 1490118"/>
              <a:gd name="connsiteX215" fmla="*/ 2227644 w 6754076"/>
              <a:gd name="connsiteY215" fmla="*/ 1005602 h 1490118"/>
              <a:gd name="connsiteX216" fmla="*/ 2202418 w 6754076"/>
              <a:gd name="connsiteY216" fmla="*/ 1001264 h 1490118"/>
              <a:gd name="connsiteX217" fmla="*/ 2175835 w 6754076"/>
              <a:gd name="connsiteY217" fmla="*/ 997868 h 1490118"/>
              <a:gd name="connsiteX218" fmla="*/ 2108027 w 6754076"/>
              <a:gd name="connsiteY218" fmla="*/ 1003599 h 1490118"/>
              <a:gd name="connsiteX219" fmla="*/ 2041541 w 6754076"/>
              <a:gd name="connsiteY219" fmla="*/ 995551 h 1490118"/>
              <a:gd name="connsiteX220" fmla="*/ 2027164 w 6754076"/>
              <a:gd name="connsiteY220" fmla="*/ 991646 h 1490118"/>
              <a:gd name="connsiteX221" fmla="*/ 1859516 w 6754076"/>
              <a:gd name="connsiteY221" fmla="*/ 1002494 h 1490118"/>
              <a:gd name="connsiteX222" fmla="*/ 1696331 w 6754076"/>
              <a:gd name="connsiteY222" fmla="*/ 995354 h 1490118"/>
              <a:gd name="connsiteX223" fmla="*/ 1679095 w 6754076"/>
              <a:gd name="connsiteY223" fmla="*/ 995064 h 1490118"/>
              <a:gd name="connsiteX224" fmla="*/ 1634714 w 6754076"/>
              <a:gd name="connsiteY224" fmla="*/ 996079 h 1490118"/>
              <a:gd name="connsiteX225" fmla="*/ 1561685 w 6754076"/>
              <a:gd name="connsiteY225" fmla="*/ 996923 h 1490118"/>
              <a:gd name="connsiteX226" fmla="*/ 1551554 w 6754076"/>
              <a:gd name="connsiteY226" fmla="*/ 996923 h 1490118"/>
              <a:gd name="connsiteX227" fmla="*/ 1527282 w 6754076"/>
              <a:gd name="connsiteY227" fmla="*/ 991793 h 1490118"/>
              <a:gd name="connsiteX228" fmla="*/ 1499341 w 6754076"/>
              <a:gd name="connsiteY228" fmla="*/ 979666 h 1490118"/>
              <a:gd name="connsiteX229" fmla="*/ 1496676 w 6754076"/>
              <a:gd name="connsiteY229" fmla="*/ 974973 h 1490118"/>
              <a:gd name="connsiteX230" fmla="*/ 1485938 w 6754076"/>
              <a:gd name="connsiteY230" fmla="*/ 983255 h 1490118"/>
              <a:gd name="connsiteX231" fmla="*/ 1426879 w 6754076"/>
              <a:gd name="connsiteY231" fmla="*/ 989567 h 1490118"/>
              <a:gd name="connsiteX232" fmla="*/ 1345555 w 6754076"/>
              <a:gd name="connsiteY232" fmla="*/ 985277 h 1490118"/>
              <a:gd name="connsiteX233" fmla="*/ 1286457 w 6754076"/>
              <a:gd name="connsiteY233" fmla="*/ 983124 h 1490118"/>
              <a:gd name="connsiteX234" fmla="*/ 1247876 w 6754076"/>
              <a:gd name="connsiteY234" fmla="*/ 978085 h 1490118"/>
              <a:gd name="connsiteX235" fmla="*/ 1210528 w 6754076"/>
              <a:gd name="connsiteY235" fmla="*/ 974064 h 1490118"/>
              <a:gd name="connsiteX236" fmla="*/ 1181567 w 6754076"/>
              <a:gd name="connsiteY236" fmla="*/ 971402 h 1490118"/>
              <a:gd name="connsiteX237" fmla="*/ 1134490 w 6754076"/>
              <a:gd name="connsiteY237" fmla="*/ 964627 h 1490118"/>
              <a:gd name="connsiteX238" fmla="*/ 1090167 w 6754076"/>
              <a:gd name="connsiteY238" fmla="*/ 960154 h 1490118"/>
              <a:gd name="connsiteX239" fmla="*/ 1054285 w 6754076"/>
              <a:gd name="connsiteY239" fmla="*/ 955633 h 1490118"/>
              <a:gd name="connsiteX240" fmla="*/ 1022626 w 6754076"/>
              <a:gd name="connsiteY240" fmla="*/ 949774 h 1490118"/>
              <a:gd name="connsiteX241" fmla="*/ 987177 w 6754076"/>
              <a:gd name="connsiteY241" fmla="*/ 943646 h 1490118"/>
              <a:gd name="connsiteX242" fmla="*/ 954585 w 6754076"/>
              <a:gd name="connsiteY242" fmla="*/ 936566 h 1490118"/>
              <a:gd name="connsiteX243" fmla="*/ 800273 w 6754076"/>
              <a:gd name="connsiteY243" fmla="*/ 929321 h 1490118"/>
              <a:gd name="connsiteX244" fmla="*/ 745401 w 6754076"/>
              <a:gd name="connsiteY244" fmla="*/ 933091 h 1490118"/>
              <a:gd name="connsiteX245" fmla="*/ 693370 w 6754076"/>
              <a:gd name="connsiteY245" fmla="*/ 936961 h 1490118"/>
              <a:gd name="connsiteX246" fmla="*/ 625824 w 6754076"/>
              <a:gd name="connsiteY246" fmla="*/ 943392 h 1490118"/>
              <a:gd name="connsiteX247" fmla="*/ 535066 w 6754076"/>
              <a:gd name="connsiteY247" fmla="*/ 950910 h 1490118"/>
              <a:gd name="connsiteX248" fmla="*/ 462669 w 6754076"/>
              <a:gd name="connsiteY248" fmla="*/ 955264 h 1490118"/>
              <a:gd name="connsiteX249" fmla="*/ 388019 w 6754076"/>
              <a:gd name="connsiteY249" fmla="*/ 961935 h 1490118"/>
              <a:gd name="connsiteX250" fmla="*/ 312670 w 6754076"/>
              <a:gd name="connsiteY250" fmla="*/ 966614 h 1490118"/>
              <a:gd name="connsiteX251" fmla="*/ 170220 w 6754076"/>
              <a:gd name="connsiteY251" fmla="*/ 980928 h 1490118"/>
              <a:gd name="connsiteX252" fmla="*/ 85498 w 6754076"/>
              <a:gd name="connsiteY252" fmla="*/ 981420 h 1490118"/>
              <a:gd name="connsiteX253" fmla="*/ 50496 w 6754076"/>
              <a:gd name="connsiteY253" fmla="*/ 958631 h 1490118"/>
              <a:gd name="connsiteX254" fmla="*/ 30657 w 6754076"/>
              <a:gd name="connsiteY254" fmla="*/ 930649 h 1490118"/>
              <a:gd name="connsiteX255" fmla="*/ 22671 w 6754076"/>
              <a:gd name="connsiteY255" fmla="*/ 894768 h 1490118"/>
              <a:gd name="connsiteX256" fmla="*/ 16602 w 6754076"/>
              <a:gd name="connsiteY256" fmla="*/ 726921 h 1490118"/>
              <a:gd name="connsiteX257" fmla="*/ 11547 w 6754076"/>
              <a:gd name="connsiteY257" fmla="*/ 580187 h 1490118"/>
              <a:gd name="connsiteX258" fmla="*/ 2548 w 6754076"/>
              <a:gd name="connsiteY258" fmla="*/ 416706 h 1490118"/>
              <a:gd name="connsiteX259" fmla="*/ 2149 w 6754076"/>
              <a:gd name="connsiteY259" fmla="*/ 355497 h 1490118"/>
              <a:gd name="connsiteX260" fmla="*/ 8538 w 6754076"/>
              <a:gd name="connsiteY260" fmla="*/ 147846 h 1490118"/>
              <a:gd name="connsiteX261" fmla="*/ 18597 w 6754076"/>
              <a:gd name="connsiteY261" fmla="*/ 117107 h 1490118"/>
              <a:gd name="connsiteX262" fmla="*/ 30471 w 6754076"/>
              <a:gd name="connsiteY262" fmla="*/ 93593 h 1490118"/>
              <a:gd name="connsiteX263" fmla="*/ 42639 w 6754076"/>
              <a:gd name="connsiteY263" fmla="*/ 74796 h 1490118"/>
              <a:gd name="connsiteX264" fmla="*/ 56013 w 6754076"/>
              <a:gd name="connsiteY264" fmla="*/ 60668 h 1490118"/>
              <a:gd name="connsiteX265" fmla="*/ 66502 w 6754076"/>
              <a:gd name="connsiteY265" fmla="*/ 53936 h 1490118"/>
              <a:gd name="connsiteX266" fmla="*/ 100272 w 6754076"/>
              <a:gd name="connsiteY266" fmla="*/ 61091 h 1490118"/>
              <a:gd name="connsiteX267" fmla="*/ 167917 w 6754076"/>
              <a:gd name="connsiteY267" fmla="*/ 48398 h 1490118"/>
              <a:gd name="connsiteX268" fmla="*/ 170829 w 6754076"/>
              <a:gd name="connsiteY268" fmla="*/ 37844 h 1490118"/>
              <a:gd name="connsiteX269" fmla="*/ 233973 w 6754076"/>
              <a:gd name="connsiteY269" fmla="*/ 30340 h 1490118"/>
              <a:gd name="connsiteX270" fmla="*/ 303233 w 6754076"/>
              <a:gd name="connsiteY270" fmla="*/ 24999 h 1490118"/>
              <a:gd name="connsiteX271" fmla="*/ 430393 w 6754076"/>
              <a:gd name="connsiteY271" fmla="*/ 18443 h 1490118"/>
              <a:gd name="connsiteX272" fmla="*/ 552792 w 6754076"/>
              <a:gd name="connsiteY272" fmla="*/ 11156 h 1490118"/>
              <a:gd name="connsiteX273" fmla="*/ 561062 w 6754076"/>
              <a:gd name="connsiteY273" fmla="*/ 11496 h 1490118"/>
              <a:gd name="connsiteX274" fmla="*/ 599089 w 6754076"/>
              <a:gd name="connsiteY274" fmla="*/ 13039 h 1490118"/>
              <a:gd name="connsiteX275" fmla="*/ 1102830 w 6754076"/>
              <a:gd name="connsiteY275" fmla="*/ 1789 h 1490118"/>
              <a:gd name="connsiteX276" fmla="*/ 1565062 w 6754076"/>
              <a:gd name="connsiteY276" fmla="*/ 12473 h 1490118"/>
              <a:gd name="connsiteX277" fmla="*/ 1745583 w 6754076"/>
              <a:gd name="connsiteY277" fmla="*/ 18228 h 1490118"/>
              <a:gd name="connsiteX278" fmla="*/ 1931320 w 6754076"/>
              <a:gd name="connsiteY278" fmla="*/ 24917 h 1490118"/>
              <a:gd name="connsiteX279" fmla="*/ 2065286 w 6754076"/>
              <a:gd name="connsiteY279" fmla="*/ 33663 h 1490118"/>
              <a:gd name="connsiteX280" fmla="*/ 2296227 w 6754076"/>
              <a:gd name="connsiteY280" fmla="*/ 47842 h 1490118"/>
              <a:gd name="connsiteX281" fmla="*/ 2304458 w 6754076"/>
              <a:gd name="connsiteY281" fmla="*/ 47307 h 1490118"/>
              <a:gd name="connsiteX282" fmla="*/ 2330848 w 6754076"/>
              <a:gd name="connsiteY282" fmla="*/ 45673 h 1490118"/>
              <a:gd name="connsiteX283" fmla="*/ 2491637 w 6754076"/>
              <a:gd name="connsiteY283" fmla="*/ 57279 h 1490118"/>
              <a:gd name="connsiteX284" fmla="*/ 2690038 w 6754076"/>
              <a:gd name="connsiteY284" fmla="*/ 71615 h 1490118"/>
              <a:gd name="connsiteX285" fmla="*/ 2768132 w 6754076"/>
              <a:gd name="connsiteY285" fmla="*/ 77804 h 1490118"/>
              <a:gd name="connsiteX286" fmla="*/ 3002414 w 6754076"/>
              <a:gd name="connsiteY286" fmla="*/ 94876 h 1490118"/>
              <a:gd name="connsiteX287" fmla="*/ 3086840 w 6754076"/>
              <a:gd name="connsiteY287" fmla="*/ 100812 h 1490118"/>
              <a:gd name="connsiteX288" fmla="*/ 3289463 w 6754076"/>
              <a:gd name="connsiteY288" fmla="*/ 117874 h 1490118"/>
              <a:gd name="connsiteX289" fmla="*/ 3361813 w 6754076"/>
              <a:gd name="connsiteY289" fmla="*/ 124000 h 1490118"/>
              <a:gd name="connsiteX290" fmla="*/ 3435686 w 6754076"/>
              <a:gd name="connsiteY290" fmla="*/ 130360 h 1490118"/>
              <a:gd name="connsiteX291" fmla="*/ 3508718 w 6754076"/>
              <a:gd name="connsiteY291" fmla="*/ 139206 h 1490118"/>
              <a:gd name="connsiteX292" fmla="*/ 3587064 w 6754076"/>
              <a:gd name="connsiteY292" fmla="*/ 155385 h 1490118"/>
              <a:gd name="connsiteX293" fmla="*/ 3706712 w 6754076"/>
              <a:gd name="connsiteY293" fmla="*/ 170922 h 1490118"/>
              <a:gd name="connsiteX294" fmla="*/ 3746815 w 6754076"/>
              <a:gd name="connsiteY294" fmla="*/ 177047 h 1490118"/>
              <a:gd name="connsiteX295" fmla="*/ 3874112 w 6754076"/>
              <a:gd name="connsiteY295" fmla="*/ 189885 h 1490118"/>
              <a:gd name="connsiteX296" fmla="*/ 3900104 w 6754076"/>
              <a:gd name="connsiteY296" fmla="*/ 195716 h 1490118"/>
              <a:gd name="connsiteX297" fmla="*/ 3915179 w 6754076"/>
              <a:gd name="connsiteY297" fmla="*/ 197711 h 1490118"/>
              <a:gd name="connsiteX298" fmla="*/ 3948286 w 6754076"/>
              <a:gd name="connsiteY298" fmla="*/ 198586 h 1490118"/>
              <a:gd name="connsiteX299" fmla="*/ 4017636 w 6754076"/>
              <a:gd name="connsiteY299" fmla="*/ 206807 h 1490118"/>
              <a:gd name="connsiteX300" fmla="*/ 4125279 w 6754076"/>
              <a:gd name="connsiteY300" fmla="*/ 223777 h 1490118"/>
              <a:gd name="connsiteX301" fmla="*/ 4179582 w 6754076"/>
              <a:gd name="connsiteY301" fmla="*/ 229713 h 1490118"/>
              <a:gd name="connsiteX302" fmla="*/ 4230238 w 6754076"/>
              <a:gd name="connsiteY302" fmla="*/ 235591 h 1490118"/>
              <a:gd name="connsiteX303" fmla="*/ 4311776 w 6754076"/>
              <a:gd name="connsiteY303" fmla="*/ 246153 h 1490118"/>
              <a:gd name="connsiteX304" fmla="*/ 4328309 w 6754076"/>
              <a:gd name="connsiteY304" fmla="*/ 250020 h 1490118"/>
              <a:gd name="connsiteX305" fmla="*/ 4343131 w 6754076"/>
              <a:gd name="connsiteY305" fmla="*/ 253130 h 1490118"/>
              <a:gd name="connsiteX306" fmla="*/ 4357215 w 6754076"/>
              <a:gd name="connsiteY306" fmla="*/ 256971 h 1490118"/>
              <a:gd name="connsiteX307" fmla="*/ 4390180 w 6754076"/>
              <a:gd name="connsiteY307" fmla="*/ 265643 h 1490118"/>
              <a:gd name="connsiteX308" fmla="*/ 4433734 w 6754076"/>
              <a:gd name="connsiteY308" fmla="*/ 274466 h 1490118"/>
              <a:gd name="connsiteX309" fmla="*/ 4457163 w 6754076"/>
              <a:gd name="connsiteY309" fmla="*/ 278458 h 1490118"/>
              <a:gd name="connsiteX310" fmla="*/ 4471834 w 6754076"/>
              <a:gd name="connsiteY310" fmla="*/ 282664 h 1490118"/>
              <a:gd name="connsiteX311" fmla="*/ 4515039 w 6754076"/>
              <a:gd name="connsiteY311" fmla="*/ 289639 h 1490118"/>
              <a:gd name="connsiteX312" fmla="*/ 4556249 w 6754076"/>
              <a:gd name="connsiteY312" fmla="*/ 295986 h 1490118"/>
              <a:gd name="connsiteX313" fmla="*/ 4593390 w 6754076"/>
              <a:gd name="connsiteY313" fmla="*/ 299565 h 1490118"/>
              <a:gd name="connsiteX314" fmla="*/ 4631359 w 6754076"/>
              <a:gd name="connsiteY314" fmla="*/ 302605 h 1490118"/>
              <a:gd name="connsiteX315" fmla="*/ 4648521 w 6754076"/>
              <a:gd name="connsiteY315" fmla="*/ 304429 h 1490118"/>
              <a:gd name="connsiteX316" fmla="*/ 4665428 w 6754076"/>
              <a:gd name="connsiteY316" fmla="*/ 307720 h 1490118"/>
              <a:gd name="connsiteX317" fmla="*/ 4696670 w 6754076"/>
              <a:gd name="connsiteY317" fmla="*/ 312228 h 1490118"/>
              <a:gd name="connsiteX318" fmla="*/ 4729136 w 6754076"/>
              <a:gd name="connsiteY318" fmla="*/ 315990 h 1490118"/>
              <a:gd name="connsiteX319" fmla="*/ 4770433 w 6754076"/>
              <a:gd name="connsiteY319" fmla="*/ 321583 h 1490118"/>
              <a:gd name="connsiteX320" fmla="*/ 4810536 w 6754076"/>
              <a:gd name="connsiteY320" fmla="*/ 327749 h 1490118"/>
              <a:gd name="connsiteX321" fmla="*/ 4874560 w 6754076"/>
              <a:gd name="connsiteY321" fmla="*/ 334552 h 1490118"/>
              <a:gd name="connsiteX322" fmla="*/ 4948433 w 6754076"/>
              <a:gd name="connsiteY322" fmla="*/ 343333 h 1490118"/>
              <a:gd name="connsiteX323" fmla="*/ 5009641 w 6754076"/>
              <a:gd name="connsiteY323" fmla="*/ 351813 h 1490118"/>
              <a:gd name="connsiteX324" fmla="*/ 5106731 w 6754076"/>
              <a:gd name="connsiteY324" fmla="*/ 362760 h 1490118"/>
              <a:gd name="connsiteX325" fmla="*/ 5215817 w 6754076"/>
              <a:gd name="connsiteY325" fmla="*/ 379923 h 1490118"/>
              <a:gd name="connsiteX326" fmla="*/ 5268583 w 6754076"/>
              <a:gd name="connsiteY326" fmla="*/ 387443 h 1490118"/>
              <a:gd name="connsiteX327" fmla="*/ 5353677 w 6754076"/>
              <a:gd name="connsiteY327" fmla="*/ 399303 h 1490118"/>
              <a:gd name="connsiteX328" fmla="*/ 5402222 w 6754076"/>
              <a:gd name="connsiteY328" fmla="*/ 407648 h 1490118"/>
              <a:gd name="connsiteX329" fmla="*/ 5476956 w 6754076"/>
              <a:gd name="connsiteY329" fmla="*/ 417151 h 1490118"/>
              <a:gd name="connsiteX330" fmla="*/ 5525291 w 6754076"/>
              <a:gd name="connsiteY330" fmla="*/ 425148 h 1490118"/>
              <a:gd name="connsiteX331" fmla="*/ 5546341 w 6754076"/>
              <a:gd name="connsiteY331" fmla="*/ 430425 h 1490118"/>
              <a:gd name="connsiteX332" fmla="*/ 5564742 w 6754076"/>
              <a:gd name="connsiteY332" fmla="*/ 434646 h 1490118"/>
              <a:gd name="connsiteX333" fmla="*/ 5593485 w 6754076"/>
              <a:gd name="connsiteY333" fmla="*/ 438893 h 1490118"/>
              <a:gd name="connsiteX334" fmla="*/ 5631710 w 6754076"/>
              <a:gd name="connsiteY334" fmla="*/ 445225 h 1490118"/>
              <a:gd name="connsiteX335" fmla="*/ 5655759 w 6754076"/>
              <a:gd name="connsiteY335" fmla="*/ 451531 h 1490118"/>
              <a:gd name="connsiteX336" fmla="*/ 5686374 w 6754076"/>
              <a:gd name="connsiteY336" fmla="*/ 461451 h 1490118"/>
              <a:gd name="connsiteX337" fmla="*/ 5736649 w 6754076"/>
              <a:gd name="connsiteY337" fmla="*/ 474236 h 1490118"/>
              <a:gd name="connsiteX338" fmla="*/ 5782589 w 6754076"/>
              <a:gd name="connsiteY338" fmla="*/ 481494 h 1490118"/>
              <a:gd name="connsiteX339" fmla="*/ 5842997 w 6754076"/>
              <a:gd name="connsiteY339" fmla="*/ 487772 h 1490118"/>
              <a:gd name="connsiteX340" fmla="*/ 5893652 w 6754076"/>
              <a:gd name="connsiteY340" fmla="*/ 493300 h 1490118"/>
              <a:gd name="connsiteX341" fmla="*/ 5931995 w 6754076"/>
              <a:gd name="connsiteY341" fmla="*/ 499197 h 1490118"/>
              <a:gd name="connsiteX342" fmla="*/ 5976319 w 6754076"/>
              <a:gd name="connsiteY342" fmla="*/ 504641 h 1490118"/>
              <a:gd name="connsiteX343" fmla="*/ 6021698 w 6754076"/>
              <a:gd name="connsiteY343" fmla="*/ 509539 h 1490118"/>
              <a:gd name="connsiteX344" fmla="*/ 6056523 w 6754076"/>
              <a:gd name="connsiteY344" fmla="*/ 521493 h 1490118"/>
              <a:gd name="connsiteX345" fmla="*/ 6047274 w 6754076"/>
              <a:gd name="connsiteY345" fmla="*/ 531736 h 1490118"/>
              <a:gd name="connsiteX346" fmla="*/ 6046219 w 6754076"/>
              <a:gd name="connsiteY346" fmla="*/ 537784 h 1490118"/>
              <a:gd name="connsiteX347" fmla="*/ 6050191 w 6754076"/>
              <a:gd name="connsiteY347" fmla="*/ 548098 h 1490118"/>
              <a:gd name="connsiteX348" fmla="*/ 5965765 w 6754076"/>
              <a:gd name="connsiteY348" fmla="*/ 538670 h 1490118"/>
              <a:gd name="connsiteX349" fmla="*/ 5896301 w 6754076"/>
              <a:gd name="connsiteY349" fmla="*/ 542120 h 1490118"/>
              <a:gd name="connsiteX350" fmla="*/ 5847321 w 6754076"/>
              <a:gd name="connsiteY350" fmla="*/ 542423 h 1490118"/>
              <a:gd name="connsiteX351" fmla="*/ 5830121 w 6754076"/>
              <a:gd name="connsiteY351" fmla="*/ 536091 h 1490118"/>
              <a:gd name="connsiteX352" fmla="*/ 5818908 w 6754076"/>
              <a:gd name="connsiteY352" fmla="*/ 527515 h 1490118"/>
              <a:gd name="connsiteX353" fmla="*/ 5805751 w 6754076"/>
              <a:gd name="connsiteY353" fmla="*/ 519072 h 1490118"/>
              <a:gd name="connsiteX354" fmla="*/ 5794803 w 6754076"/>
              <a:gd name="connsiteY354" fmla="*/ 514851 h 1490118"/>
              <a:gd name="connsiteX355" fmla="*/ 5762932 w 6754076"/>
              <a:gd name="connsiteY355" fmla="*/ 514493 h 1490118"/>
              <a:gd name="connsiteX356" fmla="*/ 5748369 w 6754076"/>
              <a:gd name="connsiteY356" fmla="*/ 519770 h 1490118"/>
              <a:gd name="connsiteX357" fmla="*/ 5750499 w 6754076"/>
              <a:gd name="connsiteY357" fmla="*/ 554116 h 1490118"/>
              <a:gd name="connsiteX358" fmla="*/ 5781891 w 6754076"/>
              <a:gd name="connsiteY358" fmla="*/ 569728 h 1490118"/>
              <a:gd name="connsiteX359" fmla="*/ 5800522 w 6754076"/>
              <a:gd name="connsiteY359" fmla="*/ 575984 h 1490118"/>
              <a:gd name="connsiteX360" fmla="*/ 5819969 w 6754076"/>
              <a:gd name="connsiteY360" fmla="*/ 584966 h 1490118"/>
              <a:gd name="connsiteX361" fmla="*/ 5837016 w 6754076"/>
              <a:gd name="connsiteY361" fmla="*/ 590810 h 1490118"/>
              <a:gd name="connsiteX362" fmla="*/ 5866565 w 6754076"/>
              <a:gd name="connsiteY362" fmla="*/ 591814 h 1490118"/>
              <a:gd name="connsiteX363" fmla="*/ 5896114 w 6754076"/>
              <a:gd name="connsiteY363" fmla="*/ 596731 h 1490118"/>
              <a:gd name="connsiteX364" fmla="*/ 5917374 w 6754076"/>
              <a:gd name="connsiteY364" fmla="*/ 601249 h 1490118"/>
              <a:gd name="connsiteX365" fmla="*/ 5970930 w 6754076"/>
              <a:gd name="connsiteY365" fmla="*/ 600332 h 1490118"/>
              <a:gd name="connsiteX366" fmla="*/ 5991426 w 6754076"/>
              <a:gd name="connsiteY366" fmla="*/ 607777 h 1490118"/>
              <a:gd name="connsiteX367" fmla="*/ 6020607 w 6754076"/>
              <a:gd name="connsiteY367" fmla="*/ 616220 h 1490118"/>
              <a:gd name="connsiteX368" fmla="*/ 6043252 w 6754076"/>
              <a:gd name="connsiteY368" fmla="*/ 619539 h 1490118"/>
              <a:gd name="connsiteX369" fmla="*/ 6075956 w 6754076"/>
              <a:gd name="connsiteY369" fmla="*/ 623616 h 1490118"/>
              <a:gd name="connsiteX370" fmla="*/ 6149392 w 6754076"/>
              <a:gd name="connsiteY370" fmla="*/ 643190 h 1490118"/>
              <a:gd name="connsiteX371" fmla="*/ 6188565 w 6754076"/>
              <a:gd name="connsiteY371" fmla="*/ 678785 h 1490118"/>
              <a:gd name="connsiteX372" fmla="*/ 6189798 w 6754076"/>
              <a:gd name="connsiteY372" fmla="*/ 707621 h 1490118"/>
              <a:gd name="connsiteX373" fmla="*/ 6226961 w 6754076"/>
              <a:gd name="connsiteY373" fmla="*/ 720489 h 1490118"/>
              <a:gd name="connsiteX374" fmla="*/ 6251230 w 6754076"/>
              <a:gd name="connsiteY374" fmla="*/ 719072 h 1490118"/>
              <a:gd name="connsiteX375" fmla="*/ 6267588 w 6754076"/>
              <a:gd name="connsiteY375" fmla="*/ 739167 h 1490118"/>
              <a:gd name="connsiteX376" fmla="*/ 6258610 w 6754076"/>
              <a:gd name="connsiteY376" fmla="*/ 757745 h 1490118"/>
              <a:gd name="connsiteX377" fmla="*/ 6176898 w 6754076"/>
              <a:gd name="connsiteY377" fmla="*/ 751354 h 1490118"/>
              <a:gd name="connsiteX378" fmla="*/ 6146278 w 6754076"/>
              <a:gd name="connsiteY378" fmla="*/ 742732 h 1490118"/>
              <a:gd name="connsiteX379" fmla="*/ 6112511 w 6754076"/>
              <a:gd name="connsiteY379" fmla="*/ 733331 h 1490118"/>
              <a:gd name="connsiteX380" fmla="*/ 6096681 w 6754076"/>
              <a:gd name="connsiteY380" fmla="*/ 731856 h 1490118"/>
              <a:gd name="connsiteX381" fmla="*/ 6086072 w 6754076"/>
              <a:gd name="connsiteY381" fmla="*/ 728107 h 1490118"/>
              <a:gd name="connsiteX382" fmla="*/ 6076407 w 6754076"/>
              <a:gd name="connsiteY382" fmla="*/ 730137 h 1490118"/>
              <a:gd name="connsiteX383" fmla="*/ 6065813 w 6754076"/>
              <a:gd name="connsiteY383" fmla="*/ 738579 h 1490118"/>
              <a:gd name="connsiteX384" fmla="*/ 6055333 w 6754076"/>
              <a:gd name="connsiteY384" fmla="*/ 760977 h 1490118"/>
              <a:gd name="connsiteX385" fmla="*/ 6074950 w 6754076"/>
              <a:gd name="connsiteY385" fmla="*/ 776542 h 1490118"/>
              <a:gd name="connsiteX386" fmla="*/ 6105731 w 6754076"/>
              <a:gd name="connsiteY386" fmla="*/ 785147 h 1490118"/>
              <a:gd name="connsiteX387" fmla="*/ 6122616 w 6754076"/>
              <a:gd name="connsiteY387" fmla="*/ 788528 h 1490118"/>
              <a:gd name="connsiteX388" fmla="*/ 6173192 w 6754076"/>
              <a:gd name="connsiteY388" fmla="*/ 798197 h 1490118"/>
              <a:gd name="connsiteX389" fmla="*/ 6188437 w 6754076"/>
              <a:gd name="connsiteY389" fmla="*/ 797391 h 1490118"/>
              <a:gd name="connsiteX390" fmla="*/ 6211917 w 6754076"/>
              <a:gd name="connsiteY390" fmla="*/ 799377 h 1490118"/>
              <a:gd name="connsiteX391" fmla="*/ 6232553 w 6754076"/>
              <a:gd name="connsiteY391" fmla="*/ 806254 h 1490118"/>
              <a:gd name="connsiteX392" fmla="*/ 6248344 w 6754076"/>
              <a:gd name="connsiteY392" fmla="*/ 812586 h 1490118"/>
              <a:gd name="connsiteX393" fmla="*/ 6266036 w 6754076"/>
              <a:gd name="connsiteY393" fmla="*/ 818784 h 1490118"/>
              <a:gd name="connsiteX394" fmla="*/ 6278141 w 6754076"/>
              <a:gd name="connsiteY394" fmla="*/ 823005 h 1490118"/>
              <a:gd name="connsiteX395" fmla="*/ 6290248 w 6754076"/>
              <a:gd name="connsiteY395" fmla="*/ 827227 h 1490118"/>
              <a:gd name="connsiteX396" fmla="*/ 6307939 w 6754076"/>
              <a:gd name="connsiteY396" fmla="*/ 833424 h 1490118"/>
              <a:gd name="connsiteX397" fmla="*/ 6327742 w 6754076"/>
              <a:gd name="connsiteY397" fmla="*/ 839756 h 1490118"/>
              <a:gd name="connsiteX398" fmla="*/ 6339350 w 6754076"/>
              <a:gd name="connsiteY398" fmla="*/ 850444 h 1490118"/>
              <a:gd name="connsiteX399" fmla="*/ 6327029 w 6754076"/>
              <a:gd name="connsiteY399" fmla="*/ 860997 h 1490118"/>
              <a:gd name="connsiteX400" fmla="*/ 6301934 w 6754076"/>
              <a:gd name="connsiteY400" fmla="*/ 853667 h 1490118"/>
              <a:gd name="connsiteX401" fmla="*/ 6277320 w 6754076"/>
              <a:gd name="connsiteY401" fmla="*/ 855145 h 1490118"/>
              <a:gd name="connsiteX402" fmla="*/ 6264187 w 6754076"/>
              <a:gd name="connsiteY402" fmla="*/ 872582 h 1490118"/>
              <a:gd name="connsiteX403" fmla="*/ 6181286 w 6754076"/>
              <a:gd name="connsiteY403" fmla="*/ 881224 h 1490118"/>
              <a:gd name="connsiteX404" fmla="*/ 6081851 w 6754076"/>
              <a:gd name="connsiteY404" fmla="*/ 892941 h 1490118"/>
              <a:gd name="connsiteX405" fmla="*/ 6073160 w 6754076"/>
              <a:gd name="connsiteY405" fmla="*/ 898989 h 1490118"/>
              <a:gd name="connsiteX406" fmla="*/ 6067077 w 6754076"/>
              <a:gd name="connsiteY406" fmla="*/ 903210 h 1490118"/>
              <a:gd name="connsiteX407" fmla="*/ 6076824 w 6754076"/>
              <a:gd name="connsiteY407" fmla="*/ 907457 h 1490118"/>
              <a:gd name="connsiteX408" fmla="*/ 6096053 w 6754076"/>
              <a:gd name="connsiteY408" fmla="*/ 913789 h 1490118"/>
              <a:gd name="connsiteX409" fmla="*/ 6129939 w 6754076"/>
              <a:gd name="connsiteY409" fmla="*/ 920095 h 1490118"/>
              <a:gd name="connsiteX410" fmla="*/ 6170498 w 6754076"/>
              <a:gd name="connsiteY410" fmla="*/ 939330 h 1490118"/>
              <a:gd name="connsiteX411" fmla="*/ 6166277 w 6754076"/>
              <a:gd name="connsiteY411" fmla="*/ 945423 h 1490118"/>
              <a:gd name="connsiteX412" fmla="*/ 6162056 w 6754076"/>
              <a:gd name="connsiteY412" fmla="*/ 949946 h 1490118"/>
              <a:gd name="connsiteX413" fmla="*/ 6155724 w 6754076"/>
              <a:gd name="connsiteY413" fmla="*/ 960801 h 1490118"/>
              <a:gd name="connsiteX414" fmla="*/ 6149392 w 6754076"/>
              <a:gd name="connsiteY414" fmla="*/ 975125 h 1490118"/>
              <a:gd name="connsiteX415" fmla="*/ 6122231 w 6754076"/>
              <a:gd name="connsiteY415" fmla="*/ 991857 h 1490118"/>
              <a:gd name="connsiteX416" fmla="*/ 6111400 w 6754076"/>
              <a:gd name="connsiteY416" fmla="*/ 998519 h 1490118"/>
              <a:gd name="connsiteX417" fmla="*/ 6074464 w 6754076"/>
              <a:gd name="connsiteY417" fmla="*/ 1004187 h 1490118"/>
              <a:gd name="connsiteX418" fmla="*/ 6018532 w 6754076"/>
              <a:gd name="connsiteY418" fmla="*/ 993862 h 1490118"/>
              <a:gd name="connsiteX419" fmla="*/ 5992363 w 6754076"/>
              <a:gd name="connsiteY419" fmla="*/ 988812 h 1490118"/>
              <a:gd name="connsiteX420" fmla="*/ 5940861 w 6754076"/>
              <a:gd name="connsiteY420" fmla="*/ 977024 h 1490118"/>
              <a:gd name="connsiteX421" fmla="*/ 5935144 w 6754076"/>
              <a:gd name="connsiteY421" fmla="*/ 966865 h 1490118"/>
              <a:gd name="connsiteX422" fmla="*/ 5924591 w 6754076"/>
              <a:gd name="connsiteY422" fmla="*/ 973819 h 1490118"/>
              <a:gd name="connsiteX423" fmla="*/ 5879359 w 6754076"/>
              <a:gd name="connsiteY423" fmla="*/ 984057 h 1490118"/>
              <a:gd name="connsiteX424" fmla="*/ 5867398 w 6754076"/>
              <a:gd name="connsiteY424" fmla="*/ 979582 h 1490118"/>
              <a:gd name="connsiteX425" fmla="*/ 5832795 w 6754076"/>
              <a:gd name="connsiteY425" fmla="*/ 993934 h 1490118"/>
              <a:gd name="connsiteX426" fmla="*/ 5795260 w 6754076"/>
              <a:gd name="connsiteY426" fmla="*/ 1002511 h 1490118"/>
              <a:gd name="connsiteX427" fmla="*/ 5785199 w 6754076"/>
              <a:gd name="connsiteY427" fmla="*/ 991622 h 1490118"/>
              <a:gd name="connsiteX428" fmla="*/ 5780521 w 6754076"/>
              <a:gd name="connsiteY428" fmla="*/ 983415 h 1490118"/>
              <a:gd name="connsiteX429" fmla="*/ 5773696 w 6754076"/>
              <a:gd name="connsiteY429" fmla="*/ 979193 h 1490118"/>
              <a:gd name="connsiteX430" fmla="*/ 5764737 w 6754076"/>
              <a:gd name="connsiteY430" fmla="*/ 974972 h 1490118"/>
              <a:gd name="connsiteX431" fmla="*/ 5761117 w 6754076"/>
              <a:gd name="connsiteY431" fmla="*/ 981406 h 1490118"/>
              <a:gd name="connsiteX432" fmla="*/ 5754445 w 6754076"/>
              <a:gd name="connsiteY432" fmla="*/ 990233 h 1490118"/>
              <a:gd name="connsiteX433" fmla="*/ 5749884 w 6754076"/>
              <a:gd name="connsiteY433" fmla="*/ 981333 h 1490118"/>
              <a:gd name="connsiteX434" fmla="*/ 5732703 w 6754076"/>
              <a:gd name="connsiteY434" fmla="*/ 971220 h 1490118"/>
              <a:gd name="connsiteX435" fmla="*/ 5721688 w 6754076"/>
              <a:gd name="connsiteY435" fmla="*/ 968795 h 1490118"/>
              <a:gd name="connsiteX436" fmla="*/ 5706627 w 6754076"/>
              <a:gd name="connsiteY436" fmla="*/ 969216 h 1490118"/>
              <a:gd name="connsiteX437" fmla="*/ 5623261 w 6754076"/>
              <a:gd name="connsiteY437" fmla="*/ 970470 h 1490118"/>
              <a:gd name="connsiteX438" fmla="*/ 5604844 w 6754076"/>
              <a:gd name="connsiteY438" fmla="*/ 957710 h 1490118"/>
              <a:gd name="connsiteX439" fmla="*/ 5592430 w 6754076"/>
              <a:gd name="connsiteY439" fmla="*/ 953866 h 1490118"/>
              <a:gd name="connsiteX440" fmla="*/ 5577784 w 6754076"/>
              <a:gd name="connsiteY440" fmla="*/ 950256 h 1490118"/>
              <a:gd name="connsiteX441" fmla="*/ 5540710 w 6754076"/>
              <a:gd name="connsiteY441" fmla="*/ 944259 h 1490118"/>
              <a:gd name="connsiteX442" fmla="*/ 5504348 w 6754076"/>
              <a:gd name="connsiteY442" fmla="*/ 937315 h 1490118"/>
              <a:gd name="connsiteX443" fmla="*/ 5479732 w 6754076"/>
              <a:gd name="connsiteY443" fmla="*/ 939091 h 1490118"/>
              <a:gd name="connsiteX444" fmla="*/ 5469312 w 6754076"/>
              <a:gd name="connsiteY444" fmla="*/ 945423 h 1490118"/>
              <a:gd name="connsiteX445" fmla="*/ 5461320 w 6754076"/>
              <a:gd name="connsiteY445" fmla="*/ 950795 h 1490118"/>
              <a:gd name="connsiteX446" fmla="*/ 5514087 w 6754076"/>
              <a:gd name="connsiteY446" fmla="*/ 969395 h 1490118"/>
              <a:gd name="connsiteX447" fmla="*/ 5537956 w 6754076"/>
              <a:gd name="connsiteY447" fmla="*/ 979759 h 1490118"/>
              <a:gd name="connsiteX448" fmla="*/ 5564303 w 6754076"/>
              <a:gd name="connsiteY448" fmla="*/ 987636 h 1490118"/>
              <a:gd name="connsiteX449" fmla="*/ 5584718 w 6754076"/>
              <a:gd name="connsiteY449" fmla="*/ 996079 h 1490118"/>
              <a:gd name="connsiteX450" fmla="*/ 5615896 w 6754076"/>
              <a:gd name="connsiteY450" fmla="*/ 1004521 h 1490118"/>
              <a:gd name="connsiteX451" fmla="*/ 5647057 w 6754076"/>
              <a:gd name="connsiteY451" fmla="*/ 1010853 h 1490118"/>
              <a:gd name="connsiteX452" fmla="*/ 5665726 w 6754076"/>
              <a:gd name="connsiteY452" fmla="*/ 1017185 h 1490118"/>
              <a:gd name="connsiteX453" fmla="*/ 5683167 w 6754076"/>
              <a:gd name="connsiteY453" fmla="*/ 1021213 h 1490118"/>
              <a:gd name="connsiteX454" fmla="*/ 5730981 w 6754076"/>
              <a:gd name="connsiteY454" fmla="*/ 1027235 h 1490118"/>
              <a:gd name="connsiteX455" fmla="*/ 5779297 w 6754076"/>
              <a:gd name="connsiteY455" fmla="*/ 1033761 h 1490118"/>
              <a:gd name="connsiteX456" fmla="*/ 5790909 w 6754076"/>
              <a:gd name="connsiteY456" fmla="*/ 1038292 h 1490118"/>
              <a:gd name="connsiteX457" fmla="*/ 5803245 w 6754076"/>
              <a:gd name="connsiteY457" fmla="*/ 1044623 h 1490118"/>
              <a:gd name="connsiteX458" fmla="*/ 5818195 w 6754076"/>
              <a:gd name="connsiteY458" fmla="*/ 1050955 h 1490118"/>
              <a:gd name="connsiteX459" fmla="*/ 5841951 w 6754076"/>
              <a:gd name="connsiteY459" fmla="*/ 1058002 h 1490118"/>
              <a:gd name="connsiteX460" fmla="*/ 5863927 w 6754076"/>
              <a:gd name="connsiteY460" fmla="*/ 1068920 h 1490118"/>
              <a:gd name="connsiteX461" fmla="*/ 5904029 w 6754076"/>
              <a:gd name="connsiteY461" fmla="*/ 1075165 h 1490118"/>
              <a:gd name="connsiteX462" fmla="*/ 5938461 w 6754076"/>
              <a:gd name="connsiteY462" fmla="*/ 1080945 h 1490118"/>
              <a:gd name="connsiteX463" fmla="*/ 6001646 w 6754076"/>
              <a:gd name="connsiteY463" fmla="*/ 1100151 h 1490118"/>
              <a:gd name="connsiteX464" fmla="*/ 6050725 w 6754076"/>
              <a:gd name="connsiteY464" fmla="*/ 1121228 h 1490118"/>
              <a:gd name="connsiteX465" fmla="*/ 6048035 w 6754076"/>
              <a:gd name="connsiteY465" fmla="*/ 1137547 h 1490118"/>
              <a:gd name="connsiteX466" fmla="*/ 6047150 w 6754076"/>
              <a:gd name="connsiteY466" fmla="*/ 1143824 h 1490118"/>
              <a:gd name="connsiteX467" fmla="*/ 6054414 w 6754076"/>
              <a:gd name="connsiteY467" fmla="*/ 1169159 h 1490118"/>
              <a:gd name="connsiteX468" fmla="*/ 6061160 w 6754076"/>
              <a:gd name="connsiteY468" fmla="*/ 1196847 h 1490118"/>
              <a:gd name="connsiteX469" fmla="*/ 6064966 w 6754076"/>
              <a:gd name="connsiteY469" fmla="*/ 1206941 h 1490118"/>
              <a:gd name="connsiteX470" fmla="*/ 6090294 w 6754076"/>
              <a:gd name="connsiteY470" fmla="*/ 1216931 h 1490118"/>
              <a:gd name="connsiteX471" fmla="*/ 6165339 w 6754076"/>
              <a:gd name="connsiteY471" fmla="*/ 1232859 h 1490118"/>
              <a:gd name="connsiteX472" fmla="*/ 6182720 w 6754076"/>
              <a:gd name="connsiteY472" fmla="*/ 1231768 h 1490118"/>
              <a:gd name="connsiteX473" fmla="*/ 6198433 w 6754076"/>
              <a:gd name="connsiteY473" fmla="*/ 1230554 h 1490118"/>
              <a:gd name="connsiteX474" fmla="*/ 6219043 w 6754076"/>
              <a:gd name="connsiteY474" fmla="*/ 1234654 h 1490118"/>
              <a:gd name="connsiteX475" fmla="*/ 6263367 w 6754076"/>
              <a:gd name="connsiteY475" fmla="*/ 1242573 h 1490118"/>
              <a:gd name="connsiteX476" fmla="*/ 6291428 w 6754076"/>
              <a:gd name="connsiteY476" fmla="*/ 1253578 h 1490118"/>
              <a:gd name="connsiteX477" fmla="*/ 6322465 w 6754076"/>
              <a:gd name="connsiteY477" fmla="*/ 1272722 h 1490118"/>
              <a:gd name="connsiteX478" fmla="*/ 6299361 w 6754076"/>
              <a:gd name="connsiteY478" fmla="*/ 1276305 h 1490118"/>
              <a:gd name="connsiteX479" fmla="*/ 6609978 w 6754076"/>
              <a:gd name="connsiteY479" fmla="*/ 1256249 h 1490118"/>
              <a:gd name="connsiteX480" fmla="*/ 6611751 w 6754076"/>
              <a:gd name="connsiteY480" fmla="*/ 1245030 h 1490118"/>
              <a:gd name="connsiteX481" fmla="*/ 6624981 w 6754076"/>
              <a:gd name="connsiteY481" fmla="*/ 1255405 h 1490118"/>
              <a:gd name="connsiteX482" fmla="*/ 6609978 w 6754076"/>
              <a:gd name="connsiteY482" fmla="*/ 1256249 h 1490118"/>
              <a:gd name="connsiteX483" fmla="*/ 6639062 w 6754076"/>
              <a:gd name="connsiteY483" fmla="*/ 1251467 h 1490118"/>
              <a:gd name="connsiteX484" fmla="*/ 6644339 w 6754076"/>
              <a:gd name="connsiteY484" fmla="*/ 1241969 h 1490118"/>
              <a:gd name="connsiteX485" fmla="*/ 6649616 w 6754076"/>
              <a:gd name="connsiteY485" fmla="*/ 1251467 h 1490118"/>
              <a:gd name="connsiteX486" fmla="*/ 6644339 w 6754076"/>
              <a:gd name="connsiteY486" fmla="*/ 1260965 h 1490118"/>
              <a:gd name="connsiteX487" fmla="*/ 6639062 w 6754076"/>
              <a:gd name="connsiteY487" fmla="*/ 1251467 h 1490118"/>
              <a:gd name="connsiteX488" fmla="*/ 6522230 w 6754076"/>
              <a:gd name="connsiteY488" fmla="*/ 1242599 h 1490118"/>
              <a:gd name="connsiteX489" fmla="*/ 6535641 w 6754076"/>
              <a:gd name="connsiteY489" fmla="*/ 1229705 h 1490118"/>
              <a:gd name="connsiteX490" fmla="*/ 6541211 w 6754076"/>
              <a:gd name="connsiteY490" fmla="*/ 1240189 h 1490118"/>
              <a:gd name="connsiteX491" fmla="*/ 6533691 w 6754076"/>
              <a:gd name="connsiteY491" fmla="*/ 1249357 h 1490118"/>
              <a:gd name="connsiteX492" fmla="*/ 6522230 w 6754076"/>
              <a:gd name="connsiteY492" fmla="*/ 1242599 h 1490118"/>
              <a:gd name="connsiteX493" fmla="*/ 6555339 w 6754076"/>
              <a:gd name="connsiteY493" fmla="*/ 1244873 h 1490118"/>
              <a:gd name="connsiteX494" fmla="*/ 6565542 w 6754076"/>
              <a:gd name="connsiteY494" fmla="*/ 1230361 h 1490118"/>
              <a:gd name="connsiteX495" fmla="*/ 6583424 w 6754076"/>
              <a:gd name="connsiteY495" fmla="*/ 1239859 h 1490118"/>
              <a:gd name="connsiteX496" fmla="*/ 6574982 w 6754076"/>
              <a:gd name="connsiteY496" fmla="*/ 1249089 h 1490118"/>
              <a:gd name="connsiteX497" fmla="*/ 6555339 w 6754076"/>
              <a:gd name="connsiteY497" fmla="*/ 1244873 h 1490118"/>
              <a:gd name="connsiteX498" fmla="*/ 5041824 w 6754076"/>
              <a:gd name="connsiteY498" fmla="*/ 1234422 h 1490118"/>
              <a:gd name="connsiteX499" fmla="*/ 5045776 w 6754076"/>
              <a:gd name="connsiteY499" fmla="*/ 1225458 h 1490118"/>
              <a:gd name="connsiteX500" fmla="*/ 5054619 w 6754076"/>
              <a:gd name="connsiteY500" fmla="*/ 1234400 h 1490118"/>
              <a:gd name="connsiteX501" fmla="*/ 5041824 w 6754076"/>
              <a:gd name="connsiteY501" fmla="*/ 1234421 h 1490118"/>
              <a:gd name="connsiteX502" fmla="*/ 4462330 w 6754076"/>
              <a:gd name="connsiteY502" fmla="*/ 1179523 h 1490118"/>
              <a:gd name="connsiteX503" fmla="*/ 4474601 w 6754076"/>
              <a:gd name="connsiteY503" fmla="*/ 1166927 h 1490118"/>
              <a:gd name="connsiteX504" fmla="*/ 4486201 w 6754076"/>
              <a:gd name="connsiteY504" fmla="*/ 1170657 h 1490118"/>
              <a:gd name="connsiteX505" fmla="*/ 4478036 w 6754076"/>
              <a:gd name="connsiteY505" fmla="*/ 1181667 h 1490118"/>
              <a:gd name="connsiteX506" fmla="*/ 4462330 w 6754076"/>
              <a:gd name="connsiteY506" fmla="*/ 1179523 h 1490118"/>
              <a:gd name="connsiteX507" fmla="*/ 4249808 w 6754076"/>
              <a:gd name="connsiteY507" fmla="*/ 1158599 h 1490118"/>
              <a:gd name="connsiteX508" fmla="*/ 4256140 w 6754076"/>
              <a:gd name="connsiteY508" fmla="*/ 1152267 h 1490118"/>
              <a:gd name="connsiteX509" fmla="*/ 4262472 w 6754076"/>
              <a:gd name="connsiteY509" fmla="*/ 1158599 h 1490118"/>
              <a:gd name="connsiteX510" fmla="*/ 4256140 w 6754076"/>
              <a:gd name="connsiteY510" fmla="*/ 1164931 h 1490118"/>
              <a:gd name="connsiteX511" fmla="*/ 4249808 w 6754076"/>
              <a:gd name="connsiteY511" fmla="*/ 1158599 h 1490118"/>
              <a:gd name="connsiteX512" fmla="*/ 4334234 w 6754076"/>
              <a:gd name="connsiteY512" fmla="*/ 1158599 h 1490118"/>
              <a:gd name="connsiteX513" fmla="*/ 4341621 w 6754076"/>
              <a:gd name="connsiteY513" fmla="*/ 1153070 h 1490118"/>
              <a:gd name="connsiteX514" fmla="*/ 4340789 w 6754076"/>
              <a:gd name="connsiteY514" fmla="*/ 1164185 h 1490118"/>
              <a:gd name="connsiteX515" fmla="*/ 4334234 w 6754076"/>
              <a:gd name="connsiteY515" fmla="*/ 1158599 h 1490118"/>
              <a:gd name="connsiteX516" fmla="*/ 3800812 w 6754076"/>
              <a:gd name="connsiteY516" fmla="*/ 1129124 h 1490118"/>
              <a:gd name="connsiteX517" fmla="*/ 3774429 w 6754076"/>
              <a:gd name="connsiteY517" fmla="*/ 1122718 h 1490118"/>
              <a:gd name="connsiteX518" fmla="*/ 3773548 w 6754076"/>
              <a:gd name="connsiteY518" fmla="*/ 1107779 h 1490118"/>
              <a:gd name="connsiteX519" fmla="*/ 3791846 w 6754076"/>
              <a:gd name="connsiteY519" fmla="*/ 1111518 h 1490118"/>
              <a:gd name="connsiteX520" fmla="*/ 3801026 w 6754076"/>
              <a:gd name="connsiteY520" fmla="*/ 1113911 h 1490118"/>
              <a:gd name="connsiteX521" fmla="*/ 3832328 w 6754076"/>
              <a:gd name="connsiteY521" fmla="*/ 1110891 h 1490118"/>
              <a:gd name="connsiteX522" fmla="*/ 3859338 w 6754076"/>
              <a:gd name="connsiteY522" fmla="*/ 1122718 h 1490118"/>
              <a:gd name="connsiteX523" fmla="*/ 3836121 w 6754076"/>
              <a:gd name="connsiteY523" fmla="*/ 1134401 h 1490118"/>
              <a:gd name="connsiteX524" fmla="*/ 3800812 w 6754076"/>
              <a:gd name="connsiteY524" fmla="*/ 1129124 h 1490118"/>
              <a:gd name="connsiteX525" fmla="*/ 3682833 w 6754076"/>
              <a:gd name="connsiteY525" fmla="*/ 1119990 h 1490118"/>
              <a:gd name="connsiteX526" fmla="*/ 3643036 w 6754076"/>
              <a:gd name="connsiteY526" fmla="*/ 1116099 h 1490118"/>
              <a:gd name="connsiteX527" fmla="*/ 3573135 w 6754076"/>
              <a:gd name="connsiteY527" fmla="*/ 1111904 h 1490118"/>
              <a:gd name="connsiteX528" fmla="*/ 3541475 w 6754076"/>
              <a:gd name="connsiteY528" fmla="*/ 1099919 h 1490118"/>
              <a:gd name="connsiteX529" fmla="*/ 3587064 w 6754076"/>
              <a:gd name="connsiteY529" fmla="*/ 1091600 h 1490118"/>
              <a:gd name="connsiteX530" fmla="*/ 3722146 w 6754076"/>
              <a:gd name="connsiteY530" fmla="*/ 1101668 h 1490118"/>
              <a:gd name="connsiteX531" fmla="*/ 3682833 w 6754076"/>
              <a:gd name="connsiteY531" fmla="*/ 1119990 h 1490118"/>
              <a:gd name="connsiteX532" fmla="*/ 3482035 w 6754076"/>
              <a:gd name="connsiteY532" fmla="*/ 1100426 h 1490118"/>
              <a:gd name="connsiteX533" fmla="*/ 3488503 w 6754076"/>
              <a:gd name="connsiteY533" fmla="*/ 1090370 h 1490118"/>
              <a:gd name="connsiteX534" fmla="*/ 3511081 w 6754076"/>
              <a:gd name="connsiteY534" fmla="*/ 1090133 h 1490118"/>
              <a:gd name="connsiteX535" fmla="*/ 3482035 w 6754076"/>
              <a:gd name="connsiteY535" fmla="*/ 1100426 h 1490118"/>
              <a:gd name="connsiteX536" fmla="*/ 3442018 w 6754076"/>
              <a:gd name="connsiteY536" fmla="*/ 1090240 h 1490118"/>
              <a:gd name="connsiteX537" fmla="*/ 3445651 w 6754076"/>
              <a:gd name="connsiteY537" fmla="*/ 1080505 h 1490118"/>
              <a:gd name="connsiteX538" fmla="*/ 3451982 w 6754076"/>
              <a:gd name="connsiteY538" fmla="*/ 1084477 h 1490118"/>
              <a:gd name="connsiteX539" fmla="*/ 3442018 w 6754076"/>
              <a:gd name="connsiteY539" fmla="*/ 1090240 h 1490118"/>
              <a:gd name="connsiteX540" fmla="*/ 5890591 w 6754076"/>
              <a:gd name="connsiteY540" fmla="*/ 1014228 h 1490118"/>
              <a:gd name="connsiteX541" fmla="*/ 5895059 w 6754076"/>
              <a:gd name="connsiteY541" fmla="*/ 992619 h 1490118"/>
              <a:gd name="connsiteX542" fmla="*/ 5904557 w 6754076"/>
              <a:gd name="connsiteY542" fmla="*/ 1004228 h 1490118"/>
              <a:gd name="connsiteX543" fmla="*/ 5901391 w 6754076"/>
              <a:gd name="connsiteY543" fmla="*/ 1016696 h 1490118"/>
              <a:gd name="connsiteX544" fmla="*/ 5890591 w 6754076"/>
              <a:gd name="connsiteY544" fmla="*/ 1014228 h 1490118"/>
              <a:gd name="connsiteX545" fmla="*/ 5967876 w 6754076"/>
              <a:gd name="connsiteY545" fmla="*/ 1010502 h 1490118"/>
              <a:gd name="connsiteX546" fmla="*/ 5972889 w 6754076"/>
              <a:gd name="connsiteY546" fmla="*/ 1005489 h 1490118"/>
              <a:gd name="connsiteX547" fmla="*/ 5974560 w 6754076"/>
              <a:gd name="connsiteY547" fmla="*/ 1017185 h 1490118"/>
              <a:gd name="connsiteX548" fmla="*/ 5967876 w 6754076"/>
              <a:gd name="connsiteY548" fmla="*/ 1010502 h 1490118"/>
              <a:gd name="connsiteX549" fmla="*/ 6666889 w 6754076"/>
              <a:gd name="connsiteY549" fmla="*/ 996707 h 1490118"/>
              <a:gd name="connsiteX550" fmla="*/ 6626654 w 6754076"/>
              <a:gd name="connsiteY550" fmla="*/ 989994 h 1490118"/>
              <a:gd name="connsiteX551" fmla="*/ 6571889 w 6754076"/>
              <a:gd name="connsiteY551" fmla="*/ 978890 h 1490118"/>
              <a:gd name="connsiteX552" fmla="*/ 6550268 w 6754076"/>
              <a:gd name="connsiteY552" fmla="*/ 970751 h 1490118"/>
              <a:gd name="connsiteX553" fmla="*/ 6547226 w 6754076"/>
              <a:gd name="connsiteY553" fmla="*/ 965474 h 1490118"/>
              <a:gd name="connsiteX554" fmla="*/ 6589825 w 6754076"/>
              <a:gd name="connsiteY554" fmla="*/ 962038 h 1490118"/>
              <a:gd name="connsiteX555" fmla="*/ 6621500 w 6754076"/>
              <a:gd name="connsiteY555" fmla="*/ 955778 h 1490118"/>
              <a:gd name="connsiteX556" fmla="*/ 6626398 w 6754076"/>
              <a:gd name="connsiteY556" fmla="*/ 939420 h 1490118"/>
              <a:gd name="connsiteX557" fmla="*/ 6586613 w 6754076"/>
              <a:gd name="connsiteY557" fmla="*/ 928538 h 1490118"/>
              <a:gd name="connsiteX558" fmla="*/ 6569200 w 6754076"/>
              <a:gd name="connsiteY558" fmla="*/ 924583 h 1490118"/>
              <a:gd name="connsiteX559" fmla="*/ 6546194 w 6754076"/>
              <a:gd name="connsiteY559" fmla="*/ 919307 h 1490118"/>
              <a:gd name="connsiteX560" fmla="*/ 6527198 w 6754076"/>
              <a:gd name="connsiteY560" fmla="*/ 909542 h 1490118"/>
              <a:gd name="connsiteX561" fmla="*/ 6556747 w 6754076"/>
              <a:gd name="connsiteY561" fmla="*/ 901339 h 1490118"/>
              <a:gd name="connsiteX562" fmla="*/ 6601071 w 6754076"/>
              <a:gd name="connsiteY562" fmla="*/ 907256 h 1490118"/>
              <a:gd name="connsiteX563" fmla="*/ 6622177 w 6754076"/>
              <a:gd name="connsiteY563" fmla="*/ 915206 h 1490118"/>
              <a:gd name="connsiteX564" fmla="*/ 6664390 w 6754076"/>
              <a:gd name="connsiteY564" fmla="*/ 922789 h 1490118"/>
              <a:gd name="connsiteX565" fmla="*/ 6753037 w 6754076"/>
              <a:gd name="connsiteY565" fmla="*/ 947783 h 1490118"/>
              <a:gd name="connsiteX566" fmla="*/ 6739318 w 6754076"/>
              <a:gd name="connsiteY566" fmla="*/ 953931 h 1490118"/>
              <a:gd name="connsiteX567" fmla="*/ 6731447 w 6754076"/>
              <a:gd name="connsiteY567" fmla="*/ 957699 h 1490118"/>
              <a:gd name="connsiteX568" fmla="*/ 6734653 w 6754076"/>
              <a:gd name="connsiteY568" fmla="*/ 971931 h 1490118"/>
              <a:gd name="connsiteX569" fmla="*/ 6717124 w 6754076"/>
              <a:gd name="connsiteY569" fmla="*/ 985253 h 1490118"/>
              <a:gd name="connsiteX570" fmla="*/ 6698060 w 6754076"/>
              <a:gd name="connsiteY570" fmla="*/ 985463 h 1490118"/>
              <a:gd name="connsiteX571" fmla="*/ 6681543 w 6754076"/>
              <a:gd name="connsiteY571" fmla="*/ 991667 h 1490118"/>
              <a:gd name="connsiteX572" fmla="*/ 6666889 w 6754076"/>
              <a:gd name="connsiteY572" fmla="*/ 996707 h 1490118"/>
              <a:gd name="connsiteX573" fmla="*/ 6459484 w 6754076"/>
              <a:gd name="connsiteY573" fmla="*/ 962028 h 1490118"/>
              <a:gd name="connsiteX574" fmla="*/ 6459052 w 6754076"/>
              <a:gd name="connsiteY574" fmla="*/ 955174 h 1490118"/>
              <a:gd name="connsiteX575" fmla="*/ 6474432 w 6754076"/>
              <a:gd name="connsiteY575" fmla="*/ 962176 h 1490118"/>
              <a:gd name="connsiteX576" fmla="*/ 6459484 w 6754076"/>
              <a:gd name="connsiteY576" fmla="*/ 962028 h 1490118"/>
              <a:gd name="connsiteX577" fmla="*/ 6278141 w 6754076"/>
              <a:gd name="connsiteY577" fmla="*/ 755465 h 1490118"/>
              <a:gd name="connsiteX578" fmla="*/ 6284224 w 6754076"/>
              <a:gd name="connsiteY578" fmla="*/ 751244 h 1490118"/>
              <a:gd name="connsiteX579" fmla="*/ 6292916 w 6754076"/>
              <a:gd name="connsiteY579" fmla="*/ 755465 h 1490118"/>
              <a:gd name="connsiteX580" fmla="*/ 6286833 w 6754076"/>
              <a:gd name="connsiteY580" fmla="*/ 759686 h 1490118"/>
              <a:gd name="connsiteX581" fmla="*/ 6278141 w 6754076"/>
              <a:gd name="connsiteY581" fmla="*/ 755465 h 149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</a:cxnLst>
            <a:rect l="l" t="t" r="r" b="b"/>
            <a:pathLst>
              <a:path w="6754076" h="1490118">
                <a:moveTo>
                  <a:pt x="6083962" y="1485749"/>
                </a:moveTo>
                <a:cubicBezTo>
                  <a:pt x="6085397" y="1483428"/>
                  <a:pt x="6090258" y="1481528"/>
                  <a:pt x="6094764" y="1481528"/>
                </a:cubicBezTo>
                <a:cubicBezTo>
                  <a:pt x="6099271" y="1481528"/>
                  <a:pt x="6102958" y="1483428"/>
                  <a:pt x="6102958" y="1485749"/>
                </a:cubicBezTo>
                <a:cubicBezTo>
                  <a:pt x="6102958" y="1488071"/>
                  <a:pt x="6098096" y="1489971"/>
                  <a:pt x="6092155" y="1489971"/>
                </a:cubicBezTo>
                <a:cubicBezTo>
                  <a:pt x="6086029" y="1489971"/>
                  <a:pt x="6082482" y="1488144"/>
                  <a:pt x="6083962" y="1485749"/>
                </a:cubicBezTo>
                <a:close/>
                <a:moveTo>
                  <a:pt x="6027704" y="1478745"/>
                </a:moveTo>
                <a:cubicBezTo>
                  <a:pt x="6028527" y="1474472"/>
                  <a:pt x="6032024" y="1470975"/>
                  <a:pt x="6035475" y="1470975"/>
                </a:cubicBezTo>
                <a:cubicBezTo>
                  <a:pt x="6044523" y="1470975"/>
                  <a:pt x="6043216" y="1483241"/>
                  <a:pt x="6033979" y="1485020"/>
                </a:cubicBezTo>
                <a:cubicBezTo>
                  <a:pt x="6028337" y="1486106"/>
                  <a:pt x="6026618" y="1484387"/>
                  <a:pt x="6027704" y="1478745"/>
                </a:cubicBezTo>
                <a:close/>
                <a:moveTo>
                  <a:pt x="6096754" y="1404928"/>
                </a:moveTo>
                <a:cubicBezTo>
                  <a:pt x="6066704" y="1401077"/>
                  <a:pt x="6055720" y="1395947"/>
                  <a:pt x="6063067" y="1389194"/>
                </a:cubicBezTo>
                <a:cubicBezTo>
                  <a:pt x="6065272" y="1387166"/>
                  <a:pt x="6088447" y="1386460"/>
                  <a:pt x="6114566" y="1387625"/>
                </a:cubicBezTo>
                <a:cubicBezTo>
                  <a:pt x="6156329" y="1389488"/>
                  <a:pt x="6162056" y="1390642"/>
                  <a:pt x="6162056" y="1397193"/>
                </a:cubicBezTo>
                <a:cubicBezTo>
                  <a:pt x="6162056" y="1410423"/>
                  <a:pt x="6150407" y="1411803"/>
                  <a:pt x="6096754" y="1404928"/>
                </a:cubicBezTo>
                <a:close/>
                <a:moveTo>
                  <a:pt x="5932699" y="1364739"/>
                </a:moveTo>
                <a:cubicBezTo>
                  <a:pt x="5927347" y="1359387"/>
                  <a:pt x="5929917" y="1354889"/>
                  <a:pt x="5938327" y="1354889"/>
                </a:cubicBezTo>
                <a:cubicBezTo>
                  <a:pt x="5943018" y="1354889"/>
                  <a:pt x="5946770" y="1357703"/>
                  <a:pt x="5946770" y="1361221"/>
                </a:cubicBezTo>
                <a:cubicBezTo>
                  <a:pt x="5946770" y="1367648"/>
                  <a:pt x="5937840" y="1369880"/>
                  <a:pt x="5932699" y="1364739"/>
                </a:cubicBezTo>
                <a:close/>
                <a:moveTo>
                  <a:pt x="5866565" y="1349261"/>
                </a:moveTo>
                <a:cubicBezTo>
                  <a:pt x="5866565" y="1340995"/>
                  <a:pt x="5870252" y="1338655"/>
                  <a:pt x="5879474" y="1341066"/>
                </a:cubicBezTo>
                <a:cubicBezTo>
                  <a:pt x="5891485" y="1344207"/>
                  <a:pt x="5889665" y="1354889"/>
                  <a:pt x="5877118" y="1354889"/>
                </a:cubicBezTo>
                <a:cubicBezTo>
                  <a:pt x="5871138" y="1354889"/>
                  <a:pt x="5866565" y="1352450"/>
                  <a:pt x="5866565" y="1349261"/>
                </a:cubicBezTo>
                <a:close/>
                <a:moveTo>
                  <a:pt x="6025919" y="1322191"/>
                </a:moveTo>
                <a:cubicBezTo>
                  <a:pt x="6021378" y="1321151"/>
                  <a:pt x="6018532" y="1316553"/>
                  <a:pt x="6018532" y="1310256"/>
                </a:cubicBezTo>
                <a:cubicBezTo>
                  <a:pt x="6018532" y="1297631"/>
                  <a:pt x="6027240" y="1296931"/>
                  <a:pt x="6034748" y="1308953"/>
                </a:cubicBezTo>
                <a:cubicBezTo>
                  <a:pt x="6040985" y="1318939"/>
                  <a:pt x="6037108" y="1324752"/>
                  <a:pt x="6025919" y="1322191"/>
                </a:cubicBezTo>
                <a:close/>
                <a:moveTo>
                  <a:pt x="5980708" y="1314989"/>
                </a:moveTo>
                <a:cubicBezTo>
                  <a:pt x="5973755" y="1306611"/>
                  <a:pt x="5979252" y="1291570"/>
                  <a:pt x="5989267" y="1291570"/>
                </a:cubicBezTo>
                <a:cubicBezTo>
                  <a:pt x="5995777" y="1291570"/>
                  <a:pt x="5997425" y="1294556"/>
                  <a:pt x="5997425" y="1306344"/>
                </a:cubicBezTo>
                <a:cubicBezTo>
                  <a:pt x="5997425" y="1322164"/>
                  <a:pt x="5989895" y="1326058"/>
                  <a:pt x="5980708" y="1314989"/>
                </a:cubicBezTo>
                <a:close/>
                <a:moveTo>
                  <a:pt x="5681161" y="1310214"/>
                </a:moveTo>
                <a:cubicBezTo>
                  <a:pt x="5681364" y="1305296"/>
                  <a:pt x="5682364" y="1304296"/>
                  <a:pt x="5683711" y="1307663"/>
                </a:cubicBezTo>
                <a:cubicBezTo>
                  <a:pt x="5684931" y="1310711"/>
                  <a:pt x="5684781" y="1314352"/>
                  <a:pt x="5683378" y="1315754"/>
                </a:cubicBezTo>
                <a:cubicBezTo>
                  <a:pt x="5681975" y="1317157"/>
                  <a:pt x="5680977" y="1314664"/>
                  <a:pt x="5681161" y="1310214"/>
                </a:cubicBezTo>
                <a:close/>
                <a:moveTo>
                  <a:pt x="5905612" y="1311611"/>
                </a:moveTo>
                <a:cubicBezTo>
                  <a:pt x="5892871" y="1305646"/>
                  <a:pt x="5893640" y="1298878"/>
                  <a:pt x="5907723" y="1293036"/>
                </a:cubicBezTo>
                <a:cubicBezTo>
                  <a:pt x="5931420" y="1283204"/>
                  <a:pt x="5942546" y="1282437"/>
                  <a:pt x="5945812" y="1290410"/>
                </a:cubicBezTo>
                <a:cubicBezTo>
                  <a:pt x="5947500" y="1294530"/>
                  <a:pt x="5953512" y="1298417"/>
                  <a:pt x="5959173" y="1299048"/>
                </a:cubicBezTo>
                <a:cubicBezTo>
                  <a:pt x="5972026" y="1300480"/>
                  <a:pt x="5973777" y="1302210"/>
                  <a:pt x="5970641" y="1310383"/>
                </a:cubicBezTo>
                <a:cubicBezTo>
                  <a:pt x="5967331" y="1319010"/>
                  <a:pt x="5939847" y="1319020"/>
                  <a:pt x="5931226" y="1310400"/>
                </a:cubicBezTo>
                <a:cubicBezTo>
                  <a:pt x="5925592" y="1304767"/>
                  <a:pt x="5924087" y="1304711"/>
                  <a:pt x="5919919" y="1309980"/>
                </a:cubicBezTo>
                <a:cubicBezTo>
                  <a:pt x="5916234" y="1314638"/>
                  <a:pt x="5912891" y="1315019"/>
                  <a:pt x="5905612" y="1311612"/>
                </a:cubicBezTo>
                <a:close/>
                <a:moveTo>
                  <a:pt x="6571522" y="1289459"/>
                </a:moveTo>
                <a:cubicBezTo>
                  <a:pt x="6571522" y="1277693"/>
                  <a:pt x="6580240" y="1275397"/>
                  <a:pt x="6588253" y="1285053"/>
                </a:cubicBezTo>
                <a:cubicBezTo>
                  <a:pt x="6594638" y="1292746"/>
                  <a:pt x="6590491" y="1300012"/>
                  <a:pt x="6579715" y="1300012"/>
                </a:cubicBezTo>
                <a:cubicBezTo>
                  <a:pt x="6573790" y="1300012"/>
                  <a:pt x="6571522" y="1297091"/>
                  <a:pt x="6571522" y="1289459"/>
                </a:cubicBezTo>
                <a:close/>
                <a:moveTo>
                  <a:pt x="6377342" y="1287055"/>
                </a:moveTo>
                <a:cubicBezTo>
                  <a:pt x="6377342" y="1280420"/>
                  <a:pt x="6379616" y="1278643"/>
                  <a:pt x="6386797" y="1279668"/>
                </a:cubicBezTo>
                <a:cubicBezTo>
                  <a:pt x="6400828" y="1281669"/>
                  <a:pt x="6402061" y="1295791"/>
                  <a:pt x="6388205" y="1295791"/>
                </a:cubicBezTo>
                <a:cubicBezTo>
                  <a:pt x="6380034" y="1295791"/>
                  <a:pt x="6377342" y="1293626"/>
                  <a:pt x="6377342" y="1287055"/>
                </a:cubicBezTo>
                <a:close/>
                <a:moveTo>
                  <a:pt x="5457099" y="1281016"/>
                </a:moveTo>
                <a:cubicBezTo>
                  <a:pt x="5457099" y="1277534"/>
                  <a:pt x="5459949" y="1274684"/>
                  <a:pt x="5463431" y="1274684"/>
                </a:cubicBezTo>
                <a:cubicBezTo>
                  <a:pt x="5466914" y="1274684"/>
                  <a:pt x="5469763" y="1277534"/>
                  <a:pt x="5469763" y="1281016"/>
                </a:cubicBezTo>
                <a:cubicBezTo>
                  <a:pt x="5469763" y="1284499"/>
                  <a:pt x="5466914" y="1287348"/>
                  <a:pt x="5463431" y="1287348"/>
                </a:cubicBezTo>
                <a:cubicBezTo>
                  <a:pt x="5459949" y="1287348"/>
                  <a:pt x="5457099" y="1284499"/>
                  <a:pt x="5457099" y="1281016"/>
                </a:cubicBezTo>
                <a:close/>
                <a:moveTo>
                  <a:pt x="6348848" y="1282996"/>
                </a:moveTo>
                <a:cubicBezTo>
                  <a:pt x="6333891" y="1276984"/>
                  <a:pt x="6337735" y="1270463"/>
                  <a:pt x="6356235" y="1270463"/>
                </a:cubicBezTo>
                <a:cubicBezTo>
                  <a:pt x="6370307" y="1270463"/>
                  <a:pt x="6373121" y="1271870"/>
                  <a:pt x="6373121" y="1278906"/>
                </a:cubicBezTo>
                <a:cubicBezTo>
                  <a:pt x="6373121" y="1288062"/>
                  <a:pt x="6364900" y="1289447"/>
                  <a:pt x="6348848" y="1282996"/>
                </a:cubicBezTo>
                <a:close/>
                <a:moveTo>
                  <a:pt x="5340320" y="1276511"/>
                </a:moveTo>
                <a:cubicBezTo>
                  <a:pt x="5337155" y="1268261"/>
                  <a:pt x="5341908" y="1263440"/>
                  <a:pt x="5356843" y="1259751"/>
                </a:cubicBezTo>
                <a:cubicBezTo>
                  <a:pt x="5366174" y="1257447"/>
                  <a:pt x="5368452" y="1258332"/>
                  <a:pt x="5368452" y="1264264"/>
                </a:cubicBezTo>
                <a:cubicBezTo>
                  <a:pt x="5368452" y="1278861"/>
                  <a:pt x="5345120" y="1289019"/>
                  <a:pt x="5340320" y="1276511"/>
                </a:cubicBezTo>
                <a:close/>
                <a:moveTo>
                  <a:pt x="6299361" y="1276305"/>
                </a:moveTo>
                <a:cubicBezTo>
                  <a:pt x="6294839" y="1271783"/>
                  <a:pt x="6288541" y="1270283"/>
                  <a:pt x="6280677" y="1271856"/>
                </a:cubicBezTo>
                <a:cubicBezTo>
                  <a:pt x="6273794" y="1273232"/>
                  <a:pt x="6265375" y="1271818"/>
                  <a:pt x="6260619" y="1268488"/>
                </a:cubicBezTo>
                <a:cubicBezTo>
                  <a:pt x="6255638" y="1264999"/>
                  <a:pt x="6234298" y="1261707"/>
                  <a:pt x="6206219" y="1260097"/>
                </a:cubicBezTo>
                <a:cubicBezTo>
                  <a:pt x="6180806" y="1258639"/>
                  <a:pt x="6158194" y="1255626"/>
                  <a:pt x="6155970" y="1253402"/>
                </a:cubicBezTo>
                <a:cubicBezTo>
                  <a:pt x="6153745" y="1251177"/>
                  <a:pt x="6148797" y="1249357"/>
                  <a:pt x="6144975" y="1249357"/>
                </a:cubicBezTo>
                <a:cubicBezTo>
                  <a:pt x="6141152" y="1249357"/>
                  <a:pt x="6132495" y="1246598"/>
                  <a:pt x="6125736" y="1243226"/>
                </a:cubicBezTo>
                <a:cubicBezTo>
                  <a:pt x="6111503" y="1236126"/>
                  <a:pt x="6102607" y="1235856"/>
                  <a:pt x="6031196" y="1240357"/>
                </a:cubicBezTo>
                <a:cubicBezTo>
                  <a:pt x="5978438" y="1243682"/>
                  <a:pt x="5966179" y="1241827"/>
                  <a:pt x="5958168" y="1229306"/>
                </a:cubicBezTo>
                <a:cubicBezTo>
                  <a:pt x="5953550" y="1222086"/>
                  <a:pt x="5942124" y="1222685"/>
                  <a:pt x="5930608" y="1230752"/>
                </a:cubicBezTo>
                <a:cubicBezTo>
                  <a:pt x="5920182" y="1238054"/>
                  <a:pt x="5880671" y="1237004"/>
                  <a:pt x="5847569" y="1228545"/>
                </a:cubicBezTo>
                <a:cubicBezTo>
                  <a:pt x="5824597" y="1222675"/>
                  <a:pt x="5820131" y="1222971"/>
                  <a:pt x="5820131" y="1230361"/>
                </a:cubicBezTo>
                <a:cubicBezTo>
                  <a:pt x="5820131" y="1233844"/>
                  <a:pt x="5817576" y="1236693"/>
                  <a:pt x="5814453" y="1236693"/>
                </a:cubicBezTo>
                <a:cubicBezTo>
                  <a:pt x="5804214" y="1236693"/>
                  <a:pt x="5793604" y="1252447"/>
                  <a:pt x="5796383" y="1263521"/>
                </a:cubicBezTo>
                <a:cubicBezTo>
                  <a:pt x="5799026" y="1274052"/>
                  <a:pt x="5789266" y="1282801"/>
                  <a:pt x="5784136" y="1274500"/>
                </a:cubicBezTo>
                <a:cubicBezTo>
                  <a:pt x="5782763" y="1272280"/>
                  <a:pt x="5776434" y="1270463"/>
                  <a:pt x="5770070" y="1270463"/>
                </a:cubicBezTo>
                <a:cubicBezTo>
                  <a:pt x="5763706" y="1270463"/>
                  <a:pt x="5756424" y="1268387"/>
                  <a:pt x="5753886" y="1265849"/>
                </a:cubicBezTo>
                <a:cubicBezTo>
                  <a:pt x="5750547" y="1262511"/>
                  <a:pt x="5746487" y="1263059"/>
                  <a:pt x="5739203" y="1267832"/>
                </a:cubicBezTo>
                <a:cubicBezTo>
                  <a:pt x="5731376" y="1272960"/>
                  <a:pt x="5722586" y="1273852"/>
                  <a:pt x="5699705" y="1271837"/>
                </a:cubicBezTo>
                <a:cubicBezTo>
                  <a:pt x="5683518" y="1270411"/>
                  <a:pt x="5664248" y="1269374"/>
                  <a:pt x="5656883" y="1269531"/>
                </a:cubicBezTo>
                <a:cubicBezTo>
                  <a:pt x="5649510" y="1269689"/>
                  <a:pt x="5642539" y="1267334"/>
                  <a:pt x="5641371" y="1264292"/>
                </a:cubicBezTo>
                <a:cubicBezTo>
                  <a:pt x="5638100" y="1255767"/>
                  <a:pt x="5592242" y="1258895"/>
                  <a:pt x="5585510" y="1268102"/>
                </a:cubicBezTo>
                <a:cubicBezTo>
                  <a:pt x="5581138" y="1274081"/>
                  <a:pt x="5574109" y="1275091"/>
                  <a:pt x="5543538" y="1274134"/>
                </a:cubicBezTo>
                <a:cubicBezTo>
                  <a:pt x="5523341" y="1273502"/>
                  <a:pt x="5502565" y="1270779"/>
                  <a:pt x="5497368" y="1268083"/>
                </a:cubicBezTo>
                <a:cubicBezTo>
                  <a:pt x="5492172" y="1265387"/>
                  <a:pt x="5464365" y="1261779"/>
                  <a:pt x="5435574" y="1260064"/>
                </a:cubicBezTo>
                <a:cubicBezTo>
                  <a:pt x="5406783" y="1258349"/>
                  <a:pt x="5382211" y="1255313"/>
                  <a:pt x="5380968" y="1253316"/>
                </a:cubicBezTo>
                <a:cubicBezTo>
                  <a:pt x="5378753" y="1249754"/>
                  <a:pt x="5307393" y="1236743"/>
                  <a:pt x="5289888" y="1236710"/>
                </a:cubicBezTo>
                <a:cubicBezTo>
                  <a:pt x="5282779" y="1236697"/>
                  <a:pt x="5281363" y="1238722"/>
                  <a:pt x="5282892" y="1246719"/>
                </a:cubicBezTo>
                <a:cubicBezTo>
                  <a:pt x="5284450" y="1254869"/>
                  <a:pt x="5282960" y="1256841"/>
                  <a:pt x="5274920" y="1257262"/>
                </a:cubicBezTo>
                <a:cubicBezTo>
                  <a:pt x="5269480" y="1257547"/>
                  <a:pt x="5259377" y="1258259"/>
                  <a:pt x="5252467" y="1258845"/>
                </a:cubicBezTo>
                <a:cubicBezTo>
                  <a:pt x="5235442" y="1260288"/>
                  <a:pt x="5232865" y="1247882"/>
                  <a:pt x="5248490" y="1239695"/>
                </a:cubicBezTo>
                <a:cubicBezTo>
                  <a:pt x="5263360" y="1231904"/>
                  <a:pt x="5257454" y="1228605"/>
                  <a:pt x="5222854" y="1225374"/>
                </a:cubicBezTo>
                <a:cubicBezTo>
                  <a:pt x="5207593" y="1223949"/>
                  <a:pt x="5194129" y="1221202"/>
                  <a:pt x="5192936" y="1219270"/>
                </a:cubicBezTo>
                <a:cubicBezTo>
                  <a:pt x="5190258" y="1214938"/>
                  <a:pt x="5139916" y="1219497"/>
                  <a:pt x="5134381" y="1224573"/>
                </a:cubicBezTo>
                <a:cubicBezTo>
                  <a:pt x="5131961" y="1226793"/>
                  <a:pt x="5133215" y="1228250"/>
                  <a:pt x="5137547" y="1228250"/>
                </a:cubicBezTo>
                <a:cubicBezTo>
                  <a:pt x="5145192" y="1228250"/>
                  <a:pt x="5146799" y="1235330"/>
                  <a:pt x="5141166" y="1244205"/>
                </a:cubicBezTo>
                <a:cubicBezTo>
                  <a:pt x="5137568" y="1249875"/>
                  <a:pt x="5081407" y="1250034"/>
                  <a:pt x="5081405" y="1244374"/>
                </a:cubicBezTo>
                <a:cubicBezTo>
                  <a:pt x="5081404" y="1242794"/>
                  <a:pt x="5077130" y="1240661"/>
                  <a:pt x="5071906" y="1239633"/>
                </a:cubicBezTo>
                <a:lnTo>
                  <a:pt x="5062408" y="1237765"/>
                </a:lnTo>
                <a:lnTo>
                  <a:pt x="5071613" y="1234702"/>
                </a:lnTo>
                <a:cubicBezTo>
                  <a:pt x="5083501" y="1230747"/>
                  <a:pt x="5087092" y="1221274"/>
                  <a:pt x="5078023" y="1217794"/>
                </a:cubicBezTo>
                <a:cubicBezTo>
                  <a:pt x="5074135" y="1216302"/>
                  <a:pt x="5058759" y="1213943"/>
                  <a:pt x="5043854" y="1212551"/>
                </a:cubicBezTo>
                <a:cubicBezTo>
                  <a:pt x="5023832" y="1210681"/>
                  <a:pt x="5017546" y="1211300"/>
                  <a:pt x="5019784" y="1214922"/>
                </a:cubicBezTo>
                <a:cubicBezTo>
                  <a:pt x="5021642" y="1217927"/>
                  <a:pt x="5018527" y="1221453"/>
                  <a:pt x="5011732" y="1224037"/>
                </a:cubicBezTo>
                <a:cubicBezTo>
                  <a:pt x="4997417" y="1229480"/>
                  <a:pt x="4996978" y="1229417"/>
                  <a:pt x="4996978" y="1221918"/>
                </a:cubicBezTo>
                <a:cubicBezTo>
                  <a:pt x="4996978" y="1213946"/>
                  <a:pt x="4988872" y="1214004"/>
                  <a:pt x="4978231" y="1222052"/>
                </a:cubicBezTo>
                <a:cubicBezTo>
                  <a:pt x="4968797" y="1229188"/>
                  <a:pt x="4954765" y="1230300"/>
                  <a:pt x="4954765" y="1223911"/>
                </a:cubicBezTo>
                <a:cubicBezTo>
                  <a:pt x="4954765" y="1221107"/>
                  <a:pt x="4945266" y="1220546"/>
                  <a:pt x="4927900" y="1222325"/>
                </a:cubicBezTo>
                <a:cubicBezTo>
                  <a:pt x="4909253" y="1224235"/>
                  <a:pt x="4900098" y="1223563"/>
                  <a:pt x="4897974" y="1220127"/>
                </a:cubicBezTo>
                <a:cubicBezTo>
                  <a:pt x="4895641" y="1216352"/>
                  <a:pt x="4893472" y="1216374"/>
                  <a:pt x="4888836" y="1220222"/>
                </a:cubicBezTo>
                <a:cubicBezTo>
                  <a:pt x="4884115" y="1224140"/>
                  <a:pt x="4871335" y="1224030"/>
                  <a:pt x="4831647" y="1219732"/>
                </a:cubicBezTo>
                <a:cubicBezTo>
                  <a:pt x="4788204" y="1215027"/>
                  <a:pt x="4780232" y="1213027"/>
                  <a:pt x="4778500" y="1206403"/>
                </a:cubicBezTo>
                <a:cubicBezTo>
                  <a:pt x="4775633" y="1195442"/>
                  <a:pt x="4756485" y="1191273"/>
                  <a:pt x="4749965" y="1200189"/>
                </a:cubicBezTo>
                <a:cubicBezTo>
                  <a:pt x="4744416" y="1207777"/>
                  <a:pt x="4731036" y="1209709"/>
                  <a:pt x="4731036" y="1202923"/>
                </a:cubicBezTo>
                <a:cubicBezTo>
                  <a:pt x="4731036" y="1200601"/>
                  <a:pt x="4725717" y="1198701"/>
                  <a:pt x="4719216" y="1198701"/>
                </a:cubicBezTo>
                <a:cubicBezTo>
                  <a:pt x="4712716" y="1198701"/>
                  <a:pt x="4705038" y="1196343"/>
                  <a:pt x="4702156" y="1193460"/>
                </a:cubicBezTo>
                <a:cubicBezTo>
                  <a:pt x="4697981" y="1189286"/>
                  <a:pt x="4696152" y="1189452"/>
                  <a:pt x="4693170" y="1194276"/>
                </a:cubicBezTo>
                <a:cubicBezTo>
                  <a:pt x="4690791" y="1198127"/>
                  <a:pt x="4681628" y="1200510"/>
                  <a:pt x="4668018" y="1200819"/>
                </a:cubicBezTo>
                <a:cubicBezTo>
                  <a:pt x="4647452" y="1201285"/>
                  <a:pt x="4646610" y="1200857"/>
                  <a:pt x="4646610" y="1189901"/>
                </a:cubicBezTo>
                <a:cubicBezTo>
                  <a:pt x="4646610" y="1178551"/>
                  <a:pt x="4640427" y="1173086"/>
                  <a:pt x="4631228" y="1176308"/>
                </a:cubicBezTo>
                <a:cubicBezTo>
                  <a:pt x="4628572" y="1177239"/>
                  <a:pt x="4627301" y="1181446"/>
                  <a:pt x="4628403" y="1185658"/>
                </a:cubicBezTo>
                <a:cubicBezTo>
                  <a:pt x="4629806" y="1191024"/>
                  <a:pt x="4627460" y="1194106"/>
                  <a:pt x="4620567" y="1195952"/>
                </a:cubicBezTo>
                <a:cubicBezTo>
                  <a:pt x="4601224" y="1201131"/>
                  <a:pt x="4598913" y="1199677"/>
                  <a:pt x="4601469" y="1183927"/>
                </a:cubicBezTo>
                <a:cubicBezTo>
                  <a:pt x="4604171" y="1167276"/>
                  <a:pt x="4605010" y="1167663"/>
                  <a:pt x="4565365" y="1167278"/>
                </a:cubicBezTo>
                <a:cubicBezTo>
                  <a:pt x="4541519" y="1167046"/>
                  <a:pt x="4541107" y="1167244"/>
                  <a:pt x="4541092" y="1178944"/>
                </a:cubicBezTo>
                <a:cubicBezTo>
                  <a:pt x="4541092" y="1188855"/>
                  <a:pt x="4539496" y="1190620"/>
                  <a:pt x="4531623" y="1189497"/>
                </a:cubicBezTo>
                <a:cubicBezTo>
                  <a:pt x="4526354" y="1188745"/>
                  <a:pt x="4521490" y="1184594"/>
                  <a:pt x="4520636" y="1180119"/>
                </a:cubicBezTo>
                <a:cubicBezTo>
                  <a:pt x="4517379" y="1163040"/>
                  <a:pt x="4506424" y="1157272"/>
                  <a:pt x="4472329" y="1154680"/>
                </a:cubicBezTo>
                <a:cubicBezTo>
                  <a:pt x="4429271" y="1151408"/>
                  <a:pt x="4419336" y="1153902"/>
                  <a:pt x="4421905" y="1167338"/>
                </a:cubicBezTo>
                <a:cubicBezTo>
                  <a:pt x="4423461" y="1175479"/>
                  <a:pt x="4422095" y="1177595"/>
                  <a:pt x="4415283" y="1177595"/>
                </a:cubicBezTo>
                <a:cubicBezTo>
                  <a:pt x="4410562" y="1177595"/>
                  <a:pt x="4405976" y="1175423"/>
                  <a:pt x="4405091" y="1172768"/>
                </a:cubicBezTo>
                <a:cubicBezTo>
                  <a:pt x="4403905" y="1169211"/>
                  <a:pt x="4400918" y="1169314"/>
                  <a:pt x="4393732" y="1173159"/>
                </a:cubicBezTo>
                <a:cubicBezTo>
                  <a:pt x="4381585" y="1179660"/>
                  <a:pt x="4374336" y="1173736"/>
                  <a:pt x="4374336" y="1157308"/>
                </a:cubicBezTo>
                <a:cubicBezTo>
                  <a:pt x="4374336" y="1146559"/>
                  <a:pt x="4373179" y="1145901"/>
                  <a:pt x="4353267" y="1145319"/>
                </a:cubicBezTo>
                <a:cubicBezTo>
                  <a:pt x="4335109" y="1144789"/>
                  <a:pt x="4330583" y="1146393"/>
                  <a:pt x="4320515" y="1156928"/>
                </a:cubicBezTo>
                <a:cubicBezTo>
                  <a:pt x="4314090" y="1163651"/>
                  <a:pt x="4305028" y="1169152"/>
                  <a:pt x="4300377" y="1169152"/>
                </a:cubicBezTo>
                <a:cubicBezTo>
                  <a:pt x="4292823" y="1169152"/>
                  <a:pt x="4292221" y="1167280"/>
                  <a:pt x="4294726" y="1151610"/>
                </a:cubicBezTo>
                <a:lnTo>
                  <a:pt x="4297531" y="1134068"/>
                </a:lnTo>
                <a:lnTo>
                  <a:pt x="4273376" y="1136907"/>
                </a:lnTo>
                <a:cubicBezTo>
                  <a:pt x="4259307" y="1138560"/>
                  <a:pt x="4250205" y="1138155"/>
                  <a:pt x="4251576" y="1135936"/>
                </a:cubicBezTo>
                <a:cubicBezTo>
                  <a:pt x="4254595" y="1131051"/>
                  <a:pt x="4231975" y="1126464"/>
                  <a:pt x="4227279" y="1131009"/>
                </a:cubicBezTo>
                <a:cubicBezTo>
                  <a:pt x="4225335" y="1132890"/>
                  <a:pt x="4225810" y="1135705"/>
                  <a:pt x="4228334" y="1137265"/>
                </a:cubicBezTo>
                <a:cubicBezTo>
                  <a:pt x="4230858" y="1138825"/>
                  <a:pt x="4232923" y="1144087"/>
                  <a:pt x="4232923" y="1148960"/>
                </a:cubicBezTo>
                <a:cubicBezTo>
                  <a:pt x="4232923" y="1157769"/>
                  <a:pt x="4232404" y="1157804"/>
                  <a:pt x="4138999" y="1155220"/>
                </a:cubicBezTo>
                <a:cubicBezTo>
                  <a:pt x="4046915" y="1152672"/>
                  <a:pt x="4021975" y="1148824"/>
                  <a:pt x="4021891" y="1137150"/>
                </a:cubicBezTo>
                <a:cubicBezTo>
                  <a:pt x="4021834" y="1129292"/>
                  <a:pt x="4041899" y="1120800"/>
                  <a:pt x="4048189" y="1126020"/>
                </a:cubicBezTo>
                <a:cubicBezTo>
                  <a:pt x="4051311" y="1128611"/>
                  <a:pt x="4082038" y="1131643"/>
                  <a:pt x="4119040" y="1133012"/>
                </a:cubicBezTo>
                <a:cubicBezTo>
                  <a:pt x="4182101" y="1135345"/>
                  <a:pt x="4184022" y="1135171"/>
                  <a:pt x="4174167" y="1128018"/>
                </a:cubicBezTo>
                <a:cubicBezTo>
                  <a:pt x="4161214" y="1118617"/>
                  <a:pt x="4119460" y="1110340"/>
                  <a:pt x="4069347" y="1107241"/>
                </a:cubicBezTo>
                <a:cubicBezTo>
                  <a:pt x="4047872" y="1105912"/>
                  <a:pt x="4030300" y="1103153"/>
                  <a:pt x="4030300" y="1101108"/>
                </a:cubicBezTo>
                <a:cubicBezTo>
                  <a:pt x="4030300" y="1099063"/>
                  <a:pt x="4025551" y="1097390"/>
                  <a:pt x="4019747" y="1097390"/>
                </a:cubicBezTo>
                <a:cubicBezTo>
                  <a:pt x="4013943" y="1097390"/>
                  <a:pt x="4009194" y="1099289"/>
                  <a:pt x="4009194" y="1101611"/>
                </a:cubicBezTo>
                <a:cubicBezTo>
                  <a:pt x="4009194" y="1107549"/>
                  <a:pt x="3986607" y="1106885"/>
                  <a:pt x="3980489" y="1100767"/>
                </a:cubicBezTo>
                <a:cubicBezTo>
                  <a:pt x="3976549" y="1096827"/>
                  <a:pt x="3974298" y="1096827"/>
                  <a:pt x="3970358" y="1100767"/>
                </a:cubicBezTo>
                <a:cubicBezTo>
                  <a:pt x="3967284" y="1103841"/>
                  <a:pt x="3952347" y="1105833"/>
                  <a:pt x="3932366" y="1105833"/>
                </a:cubicBezTo>
                <a:cubicBezTo>
                  <a:pt x="3905913" y="1105833"/>
                  <a:pt x="3899440" y="1107077"/>
                  <a:pt x="3899440" y="1112165"/>
                </a:cubicBezTo>
                <a:cubicBezTo>
                  <a:pt x="3899440" y="1117008"/>
                  <a:pt x="3904776" y="1118496"/>
                  <a:pt x="3922140" y="1118496"/>
                </a:cubicBezTo>
                <a:cubicBezTo>
                  <a:pt x="3944905" y="1118496"/>
                  <a:pt x="3958122" y="1125810"/>
                  <a:pt x="3952321" y="1135197"/>
                </a:cubicBezTo>
                <a:cubicBezTo>
                  <a:pt x="3949284" y="1140109"/>
                  <a:pt x="3919397" y="1141268"/>
                  <a:pt x="3914781" y="1136651"/>
                </a:cubicBezTo>
                <a:cubicBezTo>
                  <a:pt x="3913157" y="1135028"/>
                  <a:pt x="3903343" y="1134222"/>
                  <a:pt x="3892971" y="1134860"/>
                </a:cubicBezTo>
                <a:cubicBezTo>
                  <a:pt x="3876902" y="1135848"/>
                  <a:pt x="3874112" y="1134843"/>
                  <a:pt x="3874112" y="1128065"/>
                </a:cubicBezTo>
                <a:cubicBezTo>
                  <a:pt x="3874112" y="1123690"/>
                  <a:pt x="3876901" y="1116423"/>
                  <a:pt x="3880310" y="1111916"/>
                </a:cubicBezTo>
                <a:cubicBezTo>
                  <a:pt x="3883719" y="1107409"/>
                  <a:pt x="3886568" y="1102528"/>
                  <a:pt x="3886642" y="1101069"/>
                </a:cubicBezTo>
                <a:cubicBezTo>
                  <a:pt x="3886908" y="1095822"/>
                  <a:pt x="3852695" y="1089905"/>
                  <a:pt x="3839278" y="1092879"/>
                </a:cubicBezTo>
                <a:cubicBezTo>
                  <a:pt x="3831737" y="1094550"/>
                  <a:pt x="3812849" y="1095084"/>
                  <a:pt x="3797305" y="1094066"/>
                </a:cubicBezTo>
                <a:cubicBezTo>
                  <a:pt x="3772350" y="1092431"/>
                  <a:pt x="3768892" y="1091159"/>
                  <a:pt x="3767756" y="1083194"/>
                </a:cubicBezTo>
                <a:cubicBezTo>
                  <a:pt x="3766705" y="1075826"/>
                  <a:pt x="3763762" y="1074264"/>
                  <a:pt x="3751695" y="1074672"/>
                </a:cubicBezTo>
                <a:cubicBezTo>
                  <a:pt x="3709212" y="1076109"/>
                  <a:pt x="3697405" y="1075941"/>
                  <a:pt x="3680988" y="1073664"/>
                </a:cubicBezTo>
                <a:cubicBezTo>
                  <a:pt x="3671121" y="1072295"/>
                  <a:pt x="3663047" y="1069475"/>
                  <a:pt x="3663047" y="1067397"/>
                </a:cubicBezTo>
                <a:cubicBezTo>
                  <a:pt x="3663047" y="1062206"/>
                  <a:pt x="3634624" y="1062604"/>
                  <a:pt x="3631388" y="1067841"/>
                </a:cubicBezTo>
                <a:cubicBezTo>
                  <a:pt x="3627885" y="1073508"/>
                  <a:pt x="3614076" y="1073185"/>
                  <a:pt x="3604511" y="1067212"/>
                </a:cubicBezTo>
                <a:cubicBezTo>
                  <a:pt x="3598918" y="1063719"/>
                  <a:pt x="3593198" y="1063599"/>
                  <a:pt x="3584069" y="1066781"/>
                </a:cubicBezTo>
                <a:cubicBezTo>
                  <a:pt x="3577097" y="1069211"/>
                  <a:pt x="3568986" y="1069712"/>
                  <a:pt x="3566044" y="1067894"/>
                </a:cubicBezTo>
                <a:cubicBezTo>
                  <a:pt x="3563102" y="1066076"/>
                  <a:pt x="3532910" y="1063221"/>
                  <a:pt x="3498951" y="1061551"/>
                </a:cubicBezTo>
                <a:cubicBezTo>
                  <a:pt x="3464992" y="1059881"/>
                  <a:pt x="3435045" y="1056756"/>
                  <a:pt x="3432402" y="1054608"/>
                </a:cubicBezTo>
                <a:cubicBezTo>
                  <a:pt x="3429758" y="1052460"/>
                  <a:pt x="3404114" y="1050168"/>
                  <a:pt x="3375414" y="1049516"/>
                </a:cubicBezTo>
                <a:cubicBezTo>
                  <a:pt x="3346121" y="1048850"/>
                  <a:pt x="3319282" y="1046178"/>
                  <a:pt x="3314225" y="1043424"/>
                </a:cubicBezTo>
                <a:cubicBezTo>
                  <a:pt x="3303907" y="1037806"/>
                  <a:pt x="3208483" y="1031500"/>
                  <a:pt x="3159178" y="1033178"/>
                </a:cubicBezTo>
                <a:cubicBezTo>
                  <a:pt x="3139916" y="1033834"/>
                  <a:pt x="3123680" y="1032397"/>
                  <a:pt x="3120496" y="1029754"/>
                </a:cubicBezTo>
                <a:cubicBezTo>
                  <a:pt x="3117479" y="1027250"/>
                  <a:pt x="3106436" y="1025645"/>
                  <a:pt x="3095957" y="1026187"/>
                </a:cubicBezTo>
                <a:cubicBezTo>
                  <a:pt x="3084975" y="1026756"/>
                  <a:pt x="3074057" y="1024811"/>
                  <a:pt x="3070184" y="1021597"/>
                </a:cubicBezTo>
                <a:cubicBezTo>
                  <a:pt x="3064551" y="1016921"/>
                  <a:pt x="3062193" y="1017171"/>
                  <a:pt x="3055592" y="1023145"/>
                </a:cubicBezTo>
                <a:cubicBezTo>
                  <a:pt x="3049322" y="1028819"/>
                  <a:pt x="3043302" y="1029684"/>
                  <a:pt x="3026027" y="1027393"/>
                </a:cubicBezTo>
                <a:cubicBezTo>
                  <a:pt x="3014097" y="1025810"/>
                  <a:pt x="3003438" y="1023064"/>
                  <a:pt x="3002342" y="1021290"/>
                </a:cubicBezTo>
                <a:cubicBezTo>
                  <a:pt x="3001246" y="1019516"/>
                  <a:pt x="2993215" y="1019707"/>
                  <a:pt x="2984496" y="1021716"/>
                </a:cubicBezTo>
                <a:cubicBezTo>
                  <a:pt x="2971665" y="1024671"/>
                  <a:pt x="2967621" y="1024007"/>
                  <a:pt x="2963275" y="1018232"/>
                </a:cubicBezTo>
                <a:cubicBezTo>
                  <a:pt x="2959352" y="1013019"/>
                  <a:pt x="2951393" y="1011064"/>
                  <a:pt x="2933726" y="1010975"/>
                </a:cubicBezTo>
                <a:cubicBezTo>
                  <a:pt x="2920427" y="1010908"/>
                  <a:pt x="2907088" y="1009265"/>
                  <a:pt x="2904084" y="1007324"/>
                </a:cubicBezTo>
                <a:cubicBezTo>
                  <a:pt x="2901079" y="1005382"/>
                  <a:pt x="2896333" y="1005546"/>
                  <a:pt x="2893531" y="1007689"/>
                </a:cubicBezTo>
                <a:cubicBezTo>
                  <a:pt x="2885834" y="1013575"/>
                  <a:pt x="2726550" y="1010300"/>
                  <a:pt x="2719082" y="1004102"/>
                </a:cubicBezTo>
                <a:cubicBezTo>
                  <a:pt x="2714405" y="1000220"/>
                  <a:pt x="2710495" y="1000203"/>
                  <a:pt x="2702105" y="1004026"/>
                </a:cubicBezTo>
                <a:cubicBezTo>
                  <a:pt x="2693871" y="1007777"/>
                  <a:pt x="2689771" y="1007803"/>
                  <a:pt x="2685345" y="1004129"/>
                </a:cubicBezTo>
                <a:cubicBezTo>
                  <a:pt x="2681900" y="1001271"/>
                  <a:pt x="2679485" y="1000998"/>
                  <a:pt x="2679485" y="1003468"/>
                </a:cubicBezTo>
                <a:cubicBezTo>
                  <a:pt x="2679485" y="1008805"/>
                  <a:pt x="2636640" y="1013240"/>
                  <a:pt x="2630779" y="1008510"/>
                </a:cubicBezTo>
                <a:cubicBezTo>
                  <a:pt x="2628369" y="1006564"/>
                  <a:pt x="2616117" y="1005738"/>
                  <a:pt x="2603551" y="1006673"/>
                </a:cubicBezTo>
                <a:cubicBezTo>
                  <a:pt x="2589519" y="1007718"/>
                  <a:pt x="2578324" y="1006410"/>
                  <a:pt x="2574532" y="1003282"/>
                </a:cubicBezTo>
                <a:cubicBezTo>
                  <a:pt x="2569696" y="999293"/>
                  <a:pt x="2567974" y="999333"/>
                  <a:pt x="2566583" y="1003466"/>
                </a:cubicBezTo>
                <a:cubicBezTo>
                  <a:pt x="2563669" y="1012123"/>
                  <a:pt x="2550938" y="1009452"/>
                  <a:pt x="2546460" y="999245"/>
                </a:cubicBezTo>
                <a:cubicBezTo>
                  <a:pt x="2541911" y="988877"/>
                  <a:pt x="2529303" y="988145"/>
                  <a:pt x="2511264" y="997200"/>
                </a:cubicBezTo>
                <a:cubicBezTo>
                  <a:pt x="2502978" y="1001360"/>
                  <a:pt x="2500453" y="1000965"/>
                  <a:pt x="2495952" y="994810"/>
                </a:cubicBezTo>
                <a:cubicBezTo>
                  <a:pt x="2490901" y="987903"/>
                  <a:pt x="2490422" y="987977"/>
                  <a:pt x="2488325" y="995998"/>
                </a:cubicBezTo>
                <a:cubicBezTo>
                  <a:pt x="2485848" y="1005468"/>
                  <a:pt x="2474441" y="1003945"/>
                  <a:pt x="2465535" y="992956"/>
                </a:cubicBezTo>
                <a:cubicBezTo>
                  <a:pt x="2460031" y="986164"/>
                  <a:pt x="2451535" y="989174"/>
                  <a:pt x="2451535" y="997916"/>
                </a:cubicBezTo>
                <a:cubicBezTo>
                  <a:pt x="2451535" y="1004862"/>
                  <a:pt x="2406455" y="1009484"/>
                  <a:pt x="2395304" y="1003682"/>
                </a:cubicBezTo>
                <a:cubicBezTo>
                  <a:pt x="2390358" y="1001109"/>
                  <a:pt x="2383061" y="1001271"/>
                  <a:pt x="2374838" y="1004138"/>
                </a:cubicBezTo>
                <a:cubicBezTo>
                  <a:pt x="2363440" y="1008111"/>
                  <a:pt x="2361804" y="1007621"/>
                  <a:pt x="2359707" y="999601"/>
                </a:cubicBezTo>
                <a:cubicBezTo>
                  <a:pt x="2357514" y="991217"/>
                  <a:pt x="2356991" y="991107"/>
                  <a:pt x="2351971" y="997973"/>
                </a:cubicBezTo>
                <a:cubicBezTo>
                  <a:pt x="2343731" y="1009242"/>
                  <a:pt x="2305244" y="1009393"/>
                  <a:pt x="2296641" y="998190"/>
                </a:cubicBezTo>
                <a:cubicBezTo>
                  <a:pt x="2292163" y="992359"/>
                  <a:pt x="2289545" y="991380"/>
                  <a:pt x="2288179" y="995024"/>
                </a:cubicBezTo>
                <a:cubicBezTo>
                  <a:pt x="2287091" y="997926"/>
                  <a:pt x="2280661" y="1000300"/>
                  <a:pt x="2273889" y="1000300"/>
                </a:cubicBezTo>
                <a:cubicBezTo>
                  <a:pt x="2267117" y="1000300"/>
                  <a:pt x="2261577" y="1002067"/>
                  <a:pt x="2261577" y="1004227"/>
                </a:cubicBezTo>
                <a:cubicBezTo>
                  <a:pt x="2261577" y="1006607"/>
                  <a:pt x="2256446" y="1006682"/>
                  <a:pt x="2248550" y="1004418"/>
                </a:cubicBezTo>
                <a:cubicBezTo>
                  <a:pt x="2239839" y="1001919"/>
                  <a:pt x="2232913" y="1002312"/>
                  <a:pt x="2227644" y="1005602"/>
                </a:cubicBezTo>
                <a:cubicBezTo>
                  <a:pt x="2221279" y="1009578"/>
                  <a:pt x="2216431" y="1008744"/>
                  <a:pt x="2202418" y="1001264"/>
                </a:cubicBezTo>
                <a:cubicBezTo>
                  <a:pt x="2187106" y="993091"/>
                  <a:pt x="2183988" y="992693"/>
                  <a:pt x="2175835" y="997868"/>
                </a:cubicBezTo>
                <a:cubicBezTo>
                  <a:pt x="2169065" y="1002165"/>
                  <a:pt x="2150949" y="1003696"/>
                  <a:pt x="2108027" y="1003599"/>
                </a:cubicBezTo>
                <a:cubicBezTo>
                  <a:pt x="2056493" y="1003482"/>
                  <a:pt x="2048505" y="1002515"/>
                  <a:pt x="2041541" y="995551"/>
                </a:cubicBezTo>
                <a:cubicBezTo>
                  <a:pt x="2033390" y="987400"/>
                  <a:pt x="2022754" y="984511"/>
                  <a:pt x="2027164" y="991646"/>
                </a:cubicBezTo>
                <a:cubicBezTo>
                  <a:pt x="2033807" y="1002395"/>
                  <a:pt x="2008254" y="1004048"/>
                  <a:pt x="1859516" y="1002494"/>
                </a:cubicBezTo>
                <a:cubicBezTo>
                  <a:pt x="1741929" y="1001266"/>
                  <a:pt x="1703075" y="999566"/>
                  <a:pt x="1696331" y="995354"/>
                </a:cubicBezTo>
                <a:cubicBezTo>
                  <a:pt x="1689239" y="990926"/>
                  <a:pt x="1685813" y="990868"/>
                  <a:pt x="1679095" y="995064"/>
                </a:cubicBezTo>
                <a:cubicBezTo>
                  <a:pt x="1669055" y="1001334"/>
                  <a:pt x="1638395" y="1002035"/>
                  <a:pt x="1634714" y="996079"/>
                </a:cubicBezTo>
                <a:cubicBezTo>
                  <a:pt x="1630954" y="989995"/>
                  <a:pt x="1567884" y="990724"/>
                  <a:pt x="1561685" y="996923"/>
                </a:cubicBezTo>
                <a:cubicBezTo>
                  <a:pt x="1557746" y="1000863"/>
                  <a:pt x="1555494" y="1000863"/>
                  <a:pt x="1551554" y="996923"/>
                </a:cubicBezTo>
                <a:cubicBezTo>
                  <a:pt x="1548768" y="994137"/>
                  <a:pt x="1537846" y="991829"/>
                  <a:pt x="1527282" y="991793"/>
                </a:cubicBezTo>
                <a:cubicBezTo>
                  <a:pt x="1506065" y="991722"/>
                  <a:pt x="1494888" y="986870"/>
                  <a:pt x="1499341" y="979666"/>
                </a:cubicBezTo>
                <a:cubicBezTo>
                  <a:pt x="1500936" y="977085"/>
                  <a:pt x="1499737" y="974973"/>
                  <a:pt x="1496676" y="974973"/>
                </a:cubicBezTo>
                <a:cubicBezTo>
                  <a:pt x="1493615" y="974973"/>
                  <a:pt x="1488782" y="978700"/>
                  <a:pt x="1485938" y="983255"/>
                </a:cubicBezTo>
                <a:cubicBezTo>
                  <a:pt x="1481126" y="990960"/>
                  <a:pt x="1477011" y="991400"/>
                  <a:pt x="1426879" y="989567"/>
                </a:cubicBezTo>
                <a:cubicBezTo>
                  <a:pt x="1397242" y="988484"/>
                  <a:pt x="1360646" y="986554"/>
                  <a:pt x="1345555" y="985277"/>
                </a:cubicBezTo>
                <a:cubicBezTo>
                  <a:pt x="1308945" y="982181"/>
                  <a:pt x="1303729" y="981991"/>
                  <a:pt x="1286457" y="983124"/>
                </a:cubicBezTo>
                <a:cubicBezTo>
                  <a:pt x="1278331" y="983657"/>
                  <a:pt x="1260970" y="981390"/>
                  <a:pt x="1247876" y="978085"/>
                </a:cubicBezTo>
                <a:cubicBezTo>
                  <a:pt x="1234783" y="974780"/>
                  <a:pt x="1217976" y="972971"/>
                  <a:pt x="1210528" y="974064"/>
                </a:cubicBezTo>
                <a:cubicBezTo>
                  <a:pt x="1203079" y="975157"/>
                  <a:pt x="1190047" y="973959"/>
                  <a:pt x="1181567" y="971402"/>
                </a:cubicBezTo>
                <a:cubicBezTo>
                  <a:pt x="1173088" y="968845"/>
                  <a:pt x="1151903" y="965796"/>
                  <a:pt x="1134490" y="964627"/>
                </a:cubicBezTo>
                <a:cubicBezTo>
                  <a:pt x="1117077" y="963458"/>
                  <a:pt x="1097132" y="961446"/>
                  <a:pt x="1090167" y="960154"/>
                </a:cubicBezTo>
                <a:cubicBezTo>
                  <a:pt x="1083201" y="958863"/>
                  <a:pt x="1067055" y="956828"/>
                  <a:pt x="1054285" y="955633"/>
                </a:cubicBezTo>
                <a:cubicBezTo>
                  <a:pt x="1041516" y="954437"/>
                  <a:pt x="1027269" y="951801"/>
                  <a:pt x="1022626" y="949774"/>
                </a:cubicBezTo>
                <a:cubicBezTo>
                  <a:pt x="1017982" y="947748"/>
                  <a:pt x="1002030" y="944990"/>
                  <a:pt x="987177" y="943646"/>
                </a:cubicBezTo>
                <a:cubicBezTo>
                  <a:pt x="972323" y="942301"/>
                  <a:pt x="957657" y="939115"/>
                  <a:pt x="954585" y="936566"/>
                </a:cubicBezTo>
                <a:cubicBezTo>
                  <a:pt x="947795" y="930931"/>
                  <a:pt x="810361" y="924479"/>
                  <a:pt x="800273" y="929321"/>
                </a:cubicBezTo>
                <a:cubicBezTo>
                  <a:pt x="796386" y="931187"/>
                  <a:pt x="771694" y="932883"/>
                  <a:pt x="745401" y="933091"/>
                </a:cubicBezTo>
                <a:cubicBezTo>
                  <a:pt x="719109" y="933299"/>
                  <a:pt x="695694" y="935040"/>
                  <a:pt x="693370" y="936961"/>
                </a:cubicBezTo>
                <a:cubicBezTo>
                  <a:pt x="691045" y="938881"/>
                  <a:pt x="660649" y="941775"/>
                  <a:pt x="625824" y="943392"/>
                </a:cubicBezTo>
                <a:cubicBezTo>
                  <a:pt x="555592" y="946652"/>
                  <a:pt x="544299" y="947588"/>
                  <a:pt x="535066" y="950910"/>
                </a:cubicBezTo>
                <a:cubicBezTo>
                  <a:pt x="531583" y="952164"/>
                  <a:pt x="499005" y="954123"/>
                  <a:pt x="462669" y="955264"/>
                </a:cubicBezTo>
                <a:cubicBezTo>
                  <a:pt x="426334" y="956406"/>
                  <a:pt x="392741" y="959408"/>
                  <a:pt x="388019" y="961935"/>
                </a:cubicBezTo>
                <a:cubicBezTo>
                  <a:pt x="382889" y="964680"/>
                  <a:pt x="352561" y="966564"/>
                  <a:pt x="312670" y="966614"/>
                </a:cubicBezTo>
                <a:cubicBezTo>
                  <a:pt x="243193" y="966701"/>
                  <a:pt x="199481" y="971093"/>
                  <a:pt x="170220" y="980928"/>
                </a:cubicBezTo>
                <a:cubicBezTo>
                  <a:pt x="152484" y="986889"/>
                  <a:pt x="115049" y="987107"/>
                  <a:pt x="85498" y="981420"/>
                </a:cubicBezTo>
                <a:cubicBezTo>
                  <a:pt x="73115" y="979037"/>
                  <a:pt x="63782" y="972960"/>
                  <a:pt x="50496" y="958631"/>
                </a:cubicBezTo>
                <a:cubicBezTo>
                  <a:pt x="40532" y="947884"/>
                  <a:pt x="31605" y="935292"/>
                  <a:pt x="30657" y="930649"/>
                </a:cubicBezTo>
                <a:cubicBezTo>
                  <a:pt x="29710" y="926005"/>
                  <a:pt x="26116" y="909859"/>
                  <a:pt x="22671" y="894768"/>
                </a:cubicBezTo>
                <a:cubicBezTo>
                  <a:pt x="17785" y="873361"/>
                  <a:pt x="16450" y="836461"/>
                  <a:pt x="16602" y="726921"/>
                </a:cubicBezTo>
                <a:cubicBezTo>
                  <a:pt x="16749" y="620940"/>
                  <a:pt x="15510" y="584962"/>
                  <a:pt x="11547" y="580187"/>
                </a:cubicBezTo>
                <a:cubicBezTo>
                  <a:pt x="7216" y="574969"/>
                  <a:pt x="2260" y="484930"/>
                  <a:pt x="2548" y="416706"/>
                </a:cubicBezTo>
                <a:cubicBezTo>
                  <a:pt x="2565" y="412643"/>
                  <a:pt x="2385" y="385099"/>
                  <a:pt x="2149" y="355497"/>
                </a:cubicBezTo>
                <a:cubicBezTo>
                  <a:pt x="647" y="167500"/>
                  <a:pt x="788" y="162925"/>
                  <a:pt x="8538" y="147846"/>
                </a:cubicBezTo>
                <a:cubicBezTo>
                  <a:pt x="12645" y="139856"/>
                  <a:pt x="17171" y="126024"/>
                  <a:pt x="18597" y="117107"/>
                </a:cubicBezTo>
                <a:cubicBezTo>
                  <a:pt x="20091" y="107763"/>
                  <a:pt x="25122" y="97800"/>
                  <a:pt x="30471" y="93593"/>
                </a:cubicBezTo>
                <a:cubicBezTo>
                  <a:pt x="35577" y="89577"/>
                  <a:pt x="41052" y="81119"/>
                  <a:pt x="42639" y="74796"/>
                </a:cubicBezTo>
                <a:cubicBezTo>
                  <a:pt x="44509" y="67344"/>
                  <a:pt x="49213" y="62375"/>
                  <a:pt x="56013" y="60668"/>
                </a:cubicBezTo>
                <a:cubicBezTo>
                  <a:pt x="61782" y="59220"/>
                  <a:pt x="66502" y="56191"/>
                  <a:pt x="66502" y="53936"/>
                </a:cubicBezTo>
                <a:cubicBezTo>
                  <a:pt x="66502" y="48578"/>
                  <a:pt x="91957" y="53970"/>
                  <a:pt x="100272" y="61091"/>
                </a:cubicBezTo>
                <a:cubicBezTo>
                  <a:pt x="112339" y="71423"/>
                  <a:pt x="164005" y="61728"/>
                  <a:pt x="167917" y="48398"/>
                </a:cubicBezTo>
                <a:cubicBezTo>
                  <a:pt x="168598" y="46076"/>
                  <a:pt x="169908" y="41327"/>
                  <a:pt x="170829" y="37844"/>
                </a:cubicBezTo>
                <a:cubicBezTo>
                  <a:pt x="172201" y="32652"/>
                  <a:pt x="183570" y="31301"/>
                  <a:pt x="233973" y="30340"/>
                </a:cubicBezTo>
                <a:cubicBezTo>
                  <a:pt x="267782" y="29696"/>
                  <a:pt x="298949" y="27292"/>
                  <a:pt x="303233" y="24999"/>
                </a:cubicBezTo>
                <a:cubicBezTo>
                  <a:pt x="307518" y="22706"/>
                  <a:pt x="364740" y="19756"/>
                  <a:pt x="430393" y="18443"/>
                </a:cubicBezTo>
                <a:cubicBezTo>
                  <a:pt x="514153" y="16769"/>
                  <a:pt x="550666" y="14595"/>
                  <a:pt x="552792" y="11156"/>
                </a:cubicBezTo>
                <a:cubicBezTo>
                  <a:pt x="555064" y="7479"/>
                  <a:pt x="557129" y="7564"/>
                  <a:pt x="561062" y="11496"/>
                </a:cubicBezTo>
                <a:cubicBezTo>
                  <a:pt x="567017" y="17452"/>
                  <a:pt x="596948" y="18666"/>
                  <a:pt x="599089" y="13039"/>
                </a:cubicBezTo>
                <a:cubicBezTo>
                  <a:pt x="601758" y="6023"/>
                  <a:pt x="882080" y="-238"/>
                  <a:pt x="1102830" y="1789"/>
                </a:cubicBezTo>
                <a:cubicBezTo>
                  <a:pt x="1378913" y="4323"/>
                  <a:pt x="1562330" y="8563"/>
                  <a:pt x="1565062" y="12473"/>
                </a:cubicBezTo>
                <a:cubicBezTo>
                  <a:pt x="1566223" y="14135"/>
                  <a:pt x="1647457" y="16724"/>
                  <a:pt x="1745583" y="18228"/>
                </a:cubicBezTo>
                <a:cubicBezTo>
                  <a:pt x="1843708" y="19732"/>
                  <a:pt x="1927290" y="22742"/>
                  <a:pt x="1931320" y="24917"/>
                </a:cubicBezTo>
                <a:cubicBezTo>
                  <a:pt x="1935350" y="27092"/>
                  <a:pt x="1995635" y="31028"/>
                  <a:pt x="2065286" y="33663"/>
                </a:cubicBezTo>
                <a:cubicBezTo>
                  <a:pt x="2270650" y="41434"/>
                  <a:pt x="2293028" y="42808"/>
                  <a:pt x="2296227" y="47842"/>
                </a:cubicBezTo>
                <a:cubicBezTo>
                  <a:pt x="2298385" y="51239"/>
                  <a:pt x="2300675" y="51090"/>
                  <a:pt x="2304458" y="47307"/>
                </a:cubicBezTo>
                <a:cubicBezTo>
                  <a:pt x="2310437" y="41328"/>
                  <a:pt x="2327510" y="40270"/>
                  <a:pt x="2330848" y="45673"/>
                </a:cubicBezTo>
                <a:cubicBezTo>
                  <a:pt x="2332754" y="48756"/>
                  <a:pt x="2392428" y="53063"/>
                  <a:pt x="2491637" y="57279"/>
                </a:cubicBezTo>
                <a:cubicBezTo>
                  <a:pt x="2576976" y="60905"/>
                  <a:pt x="2682834" y="68554"/>
                  <a:pt x="2690038" y="71615"/>
                </a:cubicBezTo>
                <a:cubicBezTo>
                  <a:pt x="2694682" y="73587"/>
                  <a:pt x="2729824" y="76373"/>
                  <a:pt x="2768132" y="77804"/>
                </a:cubicBezTo>
                <a:cubicBezTo>
                  <a:pt x="2826005" y="79967"/>
                  <a:pt x="2916420" y="86555"/>
                  <a:pt x="3002414" y="94876"/>
                </a:cubicBezTo>
                <a:cubicBezTo>
                  <a:pt x="3011701" y="95775"/>
                  <a:pt x="3049693" y="98446"/>
                  <a:pt x="3086840" y="100812"/>
                </a:cubicBezTo>
                <a:cubicBezTo>
                  <a:pt x="3234711" y="110231"/>
                  <a:pt x="3281382" y="114161"/>
                  <a:pt x="3289463" y="117874"/>
                </a:cubicBezTo>
                <a:cubicBezTo>
                  <a:pt x="3294106" y="120008"/>
                  <a:pt x="3326664" y="122765"/>
                  <a:pt x="3361813" y="124000"/>
                </a:cubicBezTo>
                <a:cubicBezTo>
                  <a:pt x="3396962" y="125236"/>
                  <a:pt x="3430205" y="128098"/>
                  <a:pt x="3435686" y="130360"/>
                </a:cubicBezTo>
                <a:cubicBezTo>
                  <a:pt x="3441166" y="132622"/>
                  <a:pt x="3474031" y="136603"/>
                  <a:pt x="3508718" y="139206"/>
                </a:cubicBezTo>
                <a:cubicBezTo>
                  <a:pt x="3567891" y="143647"/>
                  <a:pt x="3587064" y="147606"/>
                  <a:pt x="3587064" y="155385"/>
                </a:cubicBezTo>
                <a:cubicBezTo>
                  <a:pt x="3587064" y="158731"/>
                  <a:pt x="3647526" y="166582"/>
                  <a:pt x="3706712" y="170922"/>
                </a:cubicBezTo>
                <a:cubicBezTo>
                  <a:pt x="3724924" y="172257"/>
                  <a:pt x="3742970" y="175013"/>
                  <a:pt x="3746815" y="177047"/>
                </a:cubicBezTo>
                <a:cubicBezTo>
                  <a:pt x="3753702" y="180689"/>
                  <a:pt x="3845317" y="189929"/>
                  <a:pt x="3874112" y="189885"/>
                </a:cubicBezTo>
                <a:cubicBezTo>
                  <a:pt x="3882238" y="189873"/>
                  <a:pt x="3893935" y="192497"/>
                  <a:pt x="3900104" y="195716"/>
                </a:cubicBezTo>
                <a:cubicBezTo>
                  <a:pt x="3906878" y="199250"/>
                  <a:pt x="3912850" y="200040"/>
                  <a:pt x="3915179" y="197711"/>
                </a:cubicBezTo>
                <a:cubicBezTo>
                  <a:pt x="3917509" y="195381"/>
                  <a:pt x="3930624" y="195728"/>
                  <a:pt x="3948286" y="198586"/>
                </a:cubicBezTo>
                <a:cubicBezTo>
                  <a:pt x="3964372" y="201189"/>
                  <a:pt x="3995580" y="204888"/>
                  <a:pt x="4017636" y="206807"/>
                </a:cubicBezTo>
                <a:cubicBezTo>
                  <a:pt x="4066222" y="211034"/>
                  <a:pt x="4113822" y="218538"/>
                  <a:pt x="4125279" y="223777"/>
                </a:cubicBezTo>
                <a:cubicBezTo>
                  <a:pt x="4129923" y="225900"/>
                  <a:pt x="4154359" y="228572"/>
                  <a:pt x="4179582" y="229713"/>
                </a:cubicBezTo>
                <a:cubicBezTo>
                  <a:pt x="4204806" y="230855"/>
                  <a:pt x="4227601" y="233500"/>
                  <a:pt x="4230238" y="235591"/>
                </a:cubicBezTo>
                <a:cubicBezTo>
                  <a:pt x="4234482" y="238955"/>
                  <a:pt x="4273319" y="243986"/>
                  <a:pt x="4311776" y="246153"/>
                </a:cubicBezTo>
                <a:cubicBezTo>
                  <a:pt x="4319159" y="246569"/>
                  <a:pt x="4326599" y="248309"/>
                  <a:pt x="4328309" y="250020"/>
                </a:cubicBezTo>
                <a:cubicBezTo>
                  <a:pt x="4330020" y="251731"/>
                  <a:pt x="4336690" y="253130"/>
                  <a:pt x="4343131" y="253130"/>
                </a:cubicBezTo>
                <a:cubicBezTo>
                  <a:pt x="4349572" y="253130"/>
                  <a:pt x="4355910" y="254858"/>
                  <a:pt x="4357215" y="256971"/>
                </a:cubicBezTo>
                <a:cubicBezTo>
                  <a:pt x="4358521" y="259083"/>
                  <a:pt x="4373355" y="262985"/>
                  <a:pt x="4390180" y="265643"/>
                </a:cubicBezTo>
                <a:cubicBezTo>
                  <a:pt x="4407005" y="268300"/>
                  <a:pt x="4426604" y="272271"/>
                  <a:pt x="4433734" y="274466"/>
                </a:cubicBezTo>
                <a:cubicBezTo>
                  <a:pt x="4440864" y="276662"/>
                  <a:pt x="4451407" y="278458"/>
                  <a:pt x="4457163" y="278458"/>
                </a:cubicBezTo>
                <a:cubicBezTo>
                  <a:pt x="4462918" y="278458"/>
                  <a:pt x="4469520" y="280351"/>
                  <a:pt x="4471834" y="282664"/>
                </a:cubicBezTo>
                <a:cubicBezTo>
                  <a:pt x="4474147" y="284978"/>
                  <a:pt x="4493589" y="288116"/>
                  <a:pt x="4515039" y="289639"/>
                </a:cubicBezTo>
                <a:cubicBezTo>
                  <a:pt x="4536488" y="291162"/>
                  <a:pt x="4555033" y="294018"/>
                  <a:pt x="4556249" y="295986"/>
                </a:cubicBezTo>
                <a:cubicBezTo>
                  <a:pt x="4557466" y="297954"/>
                  <a:pt x="4574179" y="299565"/>
                  <a:pt x="4593390" y="299565"/>
                </a:cubicBezTo>
                <a:cubicBezTo>
                  <a:pt x="4612600" y="299565"/>
                  <a:pt x="4629686" y="300933"/>
                  <a:pt x="4631359" y="302605"/>
                </a:cubicBezTo>
                <a:cubicBezTo>
                  <a:pt x="4633031" y="304278"/>
                  <a:pt x="4640754" y="305098"/>
                  <a:pt x="4648521" y="304429"/>
                </a:cubicBezTo>
                <a:cubicBezTo>
                  <a:pt x="4656288" y="303760"/>
                  <a:pt x="4663896" y="305241"/>
                  <a:pt x="4665428" y="307720"/>
                </a:cubicBezTo>
                <a:cubicBezTo>
                  <a:pt x="4666961" y="310200"/>
                  <a:pt x="4681020" y="312228"/>
                  <a:pt x="4696670" y="312228"/>
                </a:cubicBezTo>
                <a:cubicBezTo>
                  <a:pt x="4712321" y="312228"/>
                  <a:pt x="4726931" y="313921"/>
                  <a:pt x="4729136" y="315990"/>
                </a:cubicBezTo>
                <a:cubicBezTo>
                  <a:pt x="4731342" y="318059"/>
                  <a:pt x="4749926" y="320576"/>
                  <a:pt x="4770433" y="321583"/>
                </a:cubicBezTo>
                <a:cubicBezTo>
                  <a:pt x="4790940" y="322591"/>
                  <a:pt x="4808987" y="325366"/>
                  <a:pt x="4810536" y="327749"/>
                </a:cubicBezTo>
                <a:cubicBezTo>
                  <a:pt x="4812117" y="330183"/>
                  <a:pt x="4840183" y="333165"/>
                  <a:pt x="4874560" y="334552"/>
                </a:cubicBezTo>
                <a:cubicBezTo>
                  <a:pt x="4916066" y="336227"/>
                  <a:pt x="4939845" y="339053"/>
                  <a:pt x="4948433" y="343333"/>
                </a:cubicBezTo>
                <a:cubicBezTo>
                  <a:pt x="4956413" y="347309"/>
                  <a:pt x="4979054" y="350446"/>
                  <a:pt x="5009641" y="351813"/>
                </a:cubicBezTo>
                <a:cubicBezTo>
                  <a:pt x="5065908" y="354328"/>
                  <a:pt x="5103721" y="358591"/>
                  <a:pt x="5106731" y="362760"/>
                </a:cubicBezTo>
                <a:cubicBezTo>
                  <a:pt x="5110127" y="367462"/>
                  <a:pt x="5164085" y="375951"/>
                  <a:pt x="5215817" y="379923"/>
                </a:cubicBezTo>
                <a:cubicBezTo>
                  <a:pt x="5242149" y="381945"/>
                  <a:pt x="5265894" y="385328"/>
                  <a:pt x="5268583" y="387443"/>
                </a:cubicBezTo>
                <a:cubicBezTo>
                  <a:pt x="5272895" y="390833"/>
                  <a:pt x="5294099" y="393788"/>
                  <a:pt x="5353677" y="399303"/>
                </a:cubicBezTo>
                <a:cubicBezTo>
                  <a:pt x="5362964" y="400163"/>
                  <a:pt x="5384809" y="403918"/>
                  <a:pt x="5402222" y="407648"/>
                </a:cubicBezTo>
                <a:cubicBezTo>
                  <a:pt x="5419635" y="411378"/>
                  <a:pt x="5453265" y="415654"/>
                  <a:pt x="5476956" y="417151"/>
                </a:cubicBezTo>
                <a:cubicBezTo>
                  <a:pt x="5502328" y="418753"/>
                  <a:pt x="5522193" y="422040"/>
                  <a:pt x="5525291" y="425148"/>
                </a:cubicBezTo>
                <a:cubicBezTo>
                  <a:pt x="5528183" y="428050"/>
                  <a:pt x="5537656" y="430425"/>
                  <a:pt x="5546341" y="430425"/>
                </a:cubicBezTo>
                <a:cubicBezTo>
                  <a:pt x="5555027" y="430425"/>
                  <a:pt x="5563308" y="432324"/>
                  <a:pt x="5564742" y="434646"/>
                </a:cubicBezTo>
                <a:cubicBezTo>
                  <a:pt x="5566177" y="436968"/>
                  <a:pt x="5579112" y="438879"/>
                  <a:pt x="5593485" y="438893"/>
                </a:cubicBezTo>
                <a:cubicBezTo>
                  <a:pt x="5608408" y="438910"/>
                  <a:pt x="5624806" y="441625"/>
                  <a:pt x="5631710" y="445225"/>
                </a:cubicBezTo>
                <a:cubicBezTo>
                  <a:pt x="5638360" y="448694"/>
                  <a:pt x="5649182" y="451531"/>
                  <a:pt x="5655759" y="451531"/>
                </a:cubicBezTo>
                <a:cubicBezTo>
                  <a:pt x="5662336" y="451531"/>
                  <a:pt x="5676113" y="455995"/>
                  <a:pt x="5686374" y="461451"/>
                </a:cubicBezTo>
                <a:cubicBezTo>
                  <a:pt x="5698526" y="467912"/>
                  <a:pt x="5716057" y="472370"/>
                  <a:pt x="5736649" y="474236"/>
                </a:cubicBezTo>
                <a:cubicBezTo>
                  <a:pt x="5754038" y="475812"/>
                  <a:pt x="5774711" y="479078"/>
                  <a:pt x="5782589" y="481494"/>
                </a:cubicBezTo>
                <a:cubicBezTo>
                  <a:pt x="5790468" y="483910"/>
                  <a:pt x="5817651" y="486735"/>
                  <a:pt x="5842997" y="487772"/>
                </a:cubicBezTo>
                <a:cubicBezTo>
                  <a:pt x="5868343" y="488810"/>
                  <a:pt x="5891138" y="491297"/>
                  <a:pt x="5893652" y="493300"/>
                </a:cubicBezTo>
                <a:cubicBezTo>
                  <a:pt x="5896168" y="495302"/>
                  <a:pt x="5913422" y="497956"/>
                  <a:pt x="5931995" y="499197"/>
                </a:cubicBezTo>
                <a:cubicBezTo>
                  <a:pt x="5950569" y="500438"/>
                  <a:pt x="5970514" y="502888"/>
                  <a:pt x="5976319" y="504641"/>
                </a:cubicBezTo>
                <a:cubicBezTo>
                  <a:pt x="5982123" y="506394"/>
                  <a:pt x="6002544" y="508598"/>
                  <a:pt x="6021698" y="509539"/>
                </a:cubicBezTo>
                <a:cubicBezTo>
                  <a:pt x="6055280" y="511189"/>
                  <a:pt x="6056523" y="511616"/>
                  <a:pt x="6056523" y="521493"/>
                </a:cubicBezTo>
                <a:cubicBezTo>
                  <a:pt x="6056523" y="529220"/>
                  <a:pt x="6054251" y="531736"/>
                  <a:pt x="6047274" y="531736"/>
                </a:cubicBezTo>
                <a:cubicBezTo>
                  <a:pt x="6038247" y="531736"/>
                  <a:pt x="6038222" y="531881"/>
                  <a:pt x="6046219" y="537784"/>
                </a:cubicBezTo>
                <a:cubicBezTo>
                  <a:pt x="6051698" y="541828"/>
                  <a:pt x="6053014" y="545245"/>
                  <a:pt x="6050191" y="548098"/>
                </a:cubicBezTo>
                <a:cubicBezTo>
                  <a:pt x="6044993" y="553353"/>
                  <a:pt x="5984363" y="546582"/>
                  <a:pt x="5965765" y="538670"/>
                </a:cubicBezTo>
                <a:cubicBezTo>
                  <a:pt x="5949024" y="531547"/>
                  <a:pt x="5905601" y="533704"/>
                  <a:pt x="5896301" y="542120"/>
                </a:cubicBezTo>
                <a:cubicBezTo>
                  <a:pt x="5887189" y="550366"/>
                  <a:pt x="5858061" y="550547"/>
                  <a:pt x="5847321" y="542423"/>
                </a:cubicBezTo>
                <a:cubicBezTo>
                  <a:pt x="5842814" y="539015"/>
                  <a:pt x="5835074" y="536165"/>
                  <a:pt x="5830121" y="536091"/>
                </a:cubicBezTo>
                <a:cubicBezTo>
                  <a:pt x="5824736" y="536011"/>
                  <a:pt x="5820228" y="532563"/>
                  <a:pt x="5818908" y="527515"/>
                </a:cubicBezTo>
                <a:cubicBezTo>
                  <a:pt x="5817416" y="521810"/>
                  <a:pt x="5813149" y="519072"/>
                  <a:pt x="5805751" y="519072"/>
                </a:cubicBezTo>
                <a:cubicBezTo>
                  <a:pt x="5799730" y="519072"/>
                  <a:pt x="5794803" y="517172"/>
                  <a:pt x="5794803" y="514851"/>
                </a:cubicBezTo>
                <a:cubicBezTo>
                  <a:pt x="5794803" y="509562"/>
                  <a:pt x="5768359" y="509265"/>
                  <a:pt x="5762932" y="514493"/>
                </a:cubicBezTo>
                <a:cubicBezTo>
                  <a:pt x="5760726" y="516618"/>
                  <a:pt x="5754173" y="518993"/>
                  <a:pt x="5748369" y="519770"/>
                </a:cubicBezTo>
                <a:cubicBezTo>
                  <a:pt x="5731999" y="521961"/>
                  <a:pt x="5732868" y="535962"/>
                  <a:pt x="5750499" y="554116"/>
                </a:cubicBezTo>
                <a:cubicBezTo>
                  <a:pt x="5762799" y="566781"/>
                  <a:pt x="5768723" y="569728"/>
                  <a:pt x="5781891" y="569728"/>
                </a:cubicBezTo>
                <a:cubicBezTo>
                  <a:pt x="5792336" y="569728"/>
                  <a:pt x="5798977" y="571957"/>
                  <a:pt x="5800522" y="575984"/>
                </a:cubicBezTo>
                <a:cubicBezTo>
                  <a:pt x="5801842" y="579425"/>
                  <a:pt x="5810594" y="583467"/>
                  <a:pt x="5819969" y="584966"/>
                </a:cubicBezTo>
                <a:cubicBezTo>
                  <a:pt x="5829345" y="586465"/>
                  <a:pt x="5837016" y="589095"/>
                  <a:pt x="5837016" y="590810"/>
                </a:cubicBezTo>
                <a:cubicBezTo>
                  <a:pt x="5837016" y="592525"/>
                  <a:pt x="5850313" y="592977"/>
                  <a:pt x="5866565" y="591814"/>
                </a:cubicBezTo>
                <a:cubicBezTo>
                  <a:pt x="5892170" y="589982"/>
                  <a:pt x="5896114" y="590638"/>
                  <a:pt x="5896114" y="596731"/>
                </a:cubicBezTo>
                <a:cubicBezTo>
                  <a:pt x="5896114" y="607243"/>
                  <a:pt x="5907967" y="609762"/>
                  <a:pt x="5917374" y="601249"/>
                </a:cubicBezTo>
                <a:cubicBezTo>
                  <a:pt x="5928619" y="591072"/>
                  <a:pt x="5960099" y="590533"/>
                  <a:pt x="5970930" y="600332"/>
                </a:cubicBezTo>
                <a:cubicBezTo>
                  <a:pt x="5975420" y="604395"/>
                  <a:pt x="5984643" y="607745"/>
                  <a:pt x="5991426" y="607777"/>
                </a:cubicBezTo>
                <a:cubicBezTo>
                  <a:pt x="6008178" y="607855"/>
                  <a:pt x="6023107" y="612174"/>
                  <a:pt x="6020607" y="616220"/>
                </a:cubicBezTo>
                <a:cubicBezTo>
                  <a:pt x="6019479" y="618045"/>
                  <a:pt x="6029669" y="619539"/>
                  <a:pt x="6043252" y="619539"/>
                </a:cubicBezTo>
                <a:cubicBezTo>
                  <a:pt x="6056836" y="619539"/>
                  <a:pt x="6071552" y="621374"/>
                  <a:pt x="6075956" y="623616"/>
                </a:cubicBezTo>
                <a:cubicBezTo>
                  <a:pt x="6094073" y="632844"/>
                  <a:pt x="6115432" y="638537"/>
                  <a:pt x="6149392" y="643190"/>
                </a:cubicBezTo>
                <a:cubicBezTo>
                  <a:pt x="6199211" y="650016"/>
                  <a:pt x="6203066" y="653519"/>
                  <a:pt x="6188565" y="678785"/>
                </a:cubicBezTo>
                <a:cubicBezTo>
                  <a:pt x="6181614" y="690896"/>
                  <a:pt x="6181667" y="692130"/>
                  <a:pt x="6189798" y="707621"/>
                </a:cubicBezTo>
                <a:cubicBezTo>
                  <a:pt x="6199178" y="725492"/>
                  <a:pt x="6213389" y="730413"/>
                  <a:pt x="6226961" y="720489"/>
                </a:cubicBezTo>
                <a:cubicBezTo>
                  <a:pt x="6233080" y="716015"/>
                  <a:pt x="6238573" y="715694"/>
                  <a:pt x="6251230" y="719072"/>
                </a:cubicBezTo>
                <a:cubicBezTo>
                  <a:pt x="6266519" y="723153"/>
                  <a:pt x="6267588" y="724467"/>
                  <a:pt x="6267588" y="739167"/>
                </a:cubicBezTo>
                <a:cubicBezTo>
                  <a:pt x="6267588" y="751501"/>
                  <a:pt x="6265651" y="755511"/>
                  <a:pt x="6258610" y="757745"/>
                </a:cubicBezTo>
                <a:cubicBezTo>
                  <a:pt x="6247516" y="761266"/>
                  <a:pt x="6179749" y="755965"/>
                  <a:pt x="6176898" y="751354"/>
                </a:cubicBezTo>
                <a:cubicBezTo>
                  <a:pt x="6175758" y="749508"/>
                  <a:pt x="6161978" y="745628"/>
                  <a:pt x="6146278" y="742732"/>
                </a:cubicBezTo>
                <a:cubicBezTo>
                  <a:pt x="6130578" y="739836"/>
                  <a:pt x="6115382" y="735606"/>
                  <a:pt x="6112511" y="733331"/>
                </a:cubicBezTo>
                <a:cubicBezTo>
                  <a:pt x="6109638" y="731055"/>
                  <a:pt x="6102515" y="730392"/>
                  <a:pt x="6096681" y="731856"/>
                </a:cubicBezTo>
                <a:cubicBezTo>
                  <a:pt x="6088838" y="733825"/>
                  <a:pt x="6086072" y="732847"/>
                  <a:pt x="6086072" y="728107"/>
                </a:cubicBezTo>
                <a:cubicBezTo>
                  <a:pt x="6086072" y="718767"/>
                  <a:pt x="6078991" y="720255"/>
                  <a:pt x="6076407" y="730137"/>
                </a:cubicBezTo>
                <a:cubicBezTo>
                  <a:pt x="6075134" y="735005"/>
                  <a:pt x="6070649" y="738579"/>
                  <a:pt x="6065813" y="738579"/>
                </a:cubicBezTo>
                <a:cubicBezTo>
                  <a:pt x="6055750" y="738579"/>
                  <a:pt x="6052415" y="745708"/>
                  <a:pt x="6055333" y="760977"/>
                </a:cubicBezTo>
                <a:cubicBezTo>
                  <a:pt x="6057079" y="770106"/>
                  <a:pt x="6060860" y="773106"/>
                  <a:pt x="6074950" y="776542"/>
                </a:cubicBezTo>
                <a:cubicBezTo>
                  <a:pt x="6084550" y="778882"/>
                  <a:pt x="6098401" y="782755"/>
                  <a:pt x="6105731" y="785147"/>
                </a:cubicBezTo>
                <a:cubicBezTo>
                  <a:pt x="6113060" y="787540"/>
                  <a:pt x="6120658" y="789061"/>
                  <a:pt x="6122616" y="788528"/>
                </a:cubicBezTo>
                <a:cubicBezTo>
                  <a:pt x="6129217" y="786731"/>
                  <a:pt x="6168346" y="794212"/>
                  <a:pt x="6173192" y="798197"/>
                </a:cubicBezTo>
                <a:cubicBezTo>
                  <a:pt x="6176212" y="800681"/>
                  <a:pt x="6181873" y="800382"/>
                  <a:pt x="6188437" y="797391"/>
                </a:cubicBezTo>
                <a:cubicBezTo>
                  <a:pt x="6196707" y="793623"/>
                  <a:pt x="6201588" y="794036"/>
                  <a:pt x="6211917" y="799377"/>
                </a:cubicBezTo>
                <a:cubicBezTo>
                  <a:pt x="6219089" y="803086"/>
                  <a:pt x="6228375" y="806181"/>
                  <a:pt x="6232553" y="806254"/>
                </a:cubicBezTo>
                <a:cubicBezTo>
                  <a:pt x="6236732" y="806328"/>
                  <a:pt x="6243837" y="809178"/>
                  <a:pt x="6248344" y="812586"/>
                </a:cubicBezTo>
                <a:cubicBezTo>
                  <a:pt x="6252851" y="815995"/>
                  <a:pt x="6260812" y="818784"/>
                  <a:pt x="6266036" y="818784"/>
                </a:cubicBezTo>
                <a:cubicBezTo>
                  <a:pt x="6271259" y="818784"/>
                  <a:pt x="6276707" y="820684"/>
                  <a:pt x="6278141" y="823005"/>
                </a:cubicBezTo>
                <a:cubicBezTo>
                  <a:pt x="6279577" y="825327"/>
                  <a:pt x="6285024" y="827227"/>
                  <a:pt x="6290248" y="827227"/>
                </a:cubicBezTo>
                <a:cubicBezTo>
                  <a:pt x="6295471" y="827227"/>
                  <a:pt x="6303432" y="830016"/>
                  <a:pt x="6307939" y="833424"/>
                </a:cubicBezTo>
                <a:cubicBezTo>
                  <a:pt x="6312446" y="836833"/>
                  <a:pt x="6321357" y="839682"/>
                  <a:pt x="6327742" y="839756"/>
                </a:cubicBezTo>
                <a:cubicBezTo>
                  <a:pt x="6337275" y="839866"/>
                  <a:pt x="6339350" y="841778"/>
                  <a:pt x="6339350" y="850444"/>
                </a:cubicBezTo>
                <a:cubicBezTo>
                  <a:pt x="6339350" y="859290"/>
                  <a:pt x="6337358" y="860997"/>
                  <a:pt x="6327029" y="860997"/>
                </a:cubicBezTo>
                <a:cubicBezTo>
                  <a:pt x="6320252" y="860997"/>
                  <a:pt x="6308959" y="857698"/>
                  <a:pt x="6301934" y="853667"/>
                </a:cubicBezTo>
                <a:cubicBezTo>
                  <a:pt x="6289610" y="846593"/>
                  <a:pt x="6288746" y="846645"/>
                  <a:pt x="6277320" y="855145"/>
                </a:cubicBezTo>
                <a:cubicBezTo>
                  <a:pt x="6270807" y="859990"/>
                  <a:pt x="6264897" y="867837"/>
                  <a:pt x="6264187" y="872582"/>
                </a:cubicBezTo>
                <a:cubicBezTo>
                  <a:pt x="6262939" y="880929"/>
                  <a:pt x="6260241" y="881211"/>
                  <a:pt x="6181286" y="881224"/>
                </a:cubicBezTo>
                <a:cubicBezTo>
                  <a:pt x="6096076" y="881236"/>
                  <a:pt x="6081851" y="882914"/>
                  <a:pt x="6081851" y="892941"/>
                </a:cubicBezTo>
                <a:cubicBezTo>
                  <a:pt x="6081851" y="896267"/>
                  <a:pt x="6077940" y="898989"/>
                  <a:pt x="6073160" y="898989"/>
                </a:cubicBezTo>
                <a:cubicBezTo>
                  <a:pt x="6068379" y="898989"/>
                  <a:pt x="6065642" y="900888"/>
                  <a:pt x="6067077" y="903210"/>
                </a:cubicBezTo>
                <a:cubicBezTo>
                  <a:pt x="6068512" y="905532"/>
                  <a:pt x="6072898" y="907443"/>
                  <a:pt x="6076824" y="907457"/>
                </a:cubicBezTo>
                <a:cubicBezTo>
                  <a:pt x="6080750" y="907470"/>
                  <a:pt x="6089403" y="910321"/>
                  <a:pt x="6096053" y="913789"/>
                </a:cubicBezTo>
                <a:cubicBezTo>
                  <a:pt x="6102703" y="917257"/>
                  <a:pt x="6117952" y="920095"/>
                  <a:pt x="6129939" y="920095"/>
                </a:cubicBezTo>
                <a:cubicBezTo>
                  <a:pt x="6152742" y="920095"/>
                  <a:pt x="6170498" y="928516"/>
                  <a:pt x="6170498" y="939330"/>
                </a:cubicBezTo>
                <a:cubicBezTo>
                  <a:pt x="6170498" y="942681"/>
                  <a:pt x="6168599" y="945423"/>
                  <a:pt x="6166277" y="945423"/>
                </a:cubicBezTo>
                <a:cubicBezTo>
                  <a:pt x="6163956" y="945423"/>
                  <a:pt x="6162056" y="947458"/>
                  <a:pt x="6162056" y="949946"/>
                </a:cubicBezTo>
                <a:cubicBezTo>
                  <a:pt x="6162056" y="952433"/>
                  <a:pt x="6159207" y="957318"/>
                  <a:pt x="6155724" y="960801"/>
                </a:cubicBezTo>
                <a:cubicBezTo>
                  <a:pt x="6152241" y="964283"/>
                  <a:pt x="6149392" y="970729"/>
                  <a:pt x="6149392" y="975125"/>
                </a:cubicBezTo>
                <a:cubicBezTo>
                  <a:pt x="6149392" y="984521"/>
                  <a:pt x="6137483" y="991857"/>
                  <a:pt x="6122231" y="991857"/>
                </a:cubicBezTo>
                <a:cubicBezTo>
                  <a:pt x="6115179" y="991857"/>
                  <a:pt x="6111400" y="994182"/>
                  <a:pt x="6111400" y="998519"/>
                </a:cubicBezTo>
                <a:cubicBezTo>
                  <a:pt x="6111400" y="1004156"/>
                  <a:pt x="6105716" y="1005028"/>
                  <a:pt x="6074464" y="1004187"/>
                </a:cubicBezTo>
                <a:cubicBezTo>
                  <a:pt x="6029244" y="1002969"/>
                  <a:pt x="6018532" y="1000992"/>
                  <a:pt x="6018532" y="993862"/>
                </a:cubicBezTo>
                <a:cubicBezTo>
                  <a:pt x="6018532" y="985882"/>
                  <a:pt x="6010222" y="984278"/>
                  <a:pt x="5992363" y="988812"/>
                </a:cubicBezTo>
                <a:cubicBezTo>
                  <a:pt x="5972389" y="993882"/>
                  <a:pt x="5946977" y="988066"/>
                  <a:pt x="5940861" y="977024"/>
                </a:cubicBezTo>
                <a:cubicBezTo>
                  <a:pt x="5938306" y="972413"/>
                  <a:pt x="5935734" y="967841"/>
                  <a:pt x="5935144" y="966865"/>
                </a:cubicBezTo>
                <a:cubicBezTo>
                  <a:pt x="5934555" y="965888"/>
                  <a:pt x="5929806" y="969017"/>
                  <a:pt x="5924591" y="973819"/>
                </a:cubicBezTo>
                <a:cubicBezTo>
                  <a:pt x="5915860" y="981858"/>
                  <a:pt x="5907772" y="983688"/>
                  <a:pt x="5879359" y="984057"/>
                </a:cubicBezTo>
                <a:cubicBezTo>
                  <a:pt x="5873625" y="984131"/>
                  <a:pt x="5868244" y="982118"/>
                  <a:pt x="5867398" y="979582"/>
                </a:cubicBezTo>
                <a:cubicBezTo>
                  <a:pt x="5863266" y="967187"/>
                  <a:pt x="5832795" y="979825"/>
                  <a:pt x="5832795" y="993934"/>
                </a:cubicBezTo>
                <a:cubicBezTo>
                  <a:pt x="5832795" y="1001124"/>
                  <a:pt x="5811305" y="1006035"/>
                  <a:pt x="5795260" y="1002511"/>
                </a:cubicBezTo>
                <a:cubicBezTo>
                  <a:pt x="5785776" y="1000428"/>
                  <a:pt x="5783531" y="997998"/>
                  <a:pt x="5785199" y="991622"/>
                </a:cubicBezTo>
                <a:cubicBezTo>
                  <a:pt x="5786671" y="985992"/>
                  <a:pt x="5785202" y="983415"/>
                  <a:pt x="5780521" y="983415"/>
                </a:cubicBezTo>
                <a:cubicBezTo>
                  <a:pt x="5776768" y="983415"/>
                  <a:pt x="5773696" y="981515"/>
                  <a:pt x="5773696" y="979193"/>
                </a:cubicBezTo>
                <a:cubicBezTo>
                  <a:pt x="5773696" y="976872"/>
                  <a:pt x="5769665" y="974972"/>
                  <a:pt x="5764737" y="974972"/>
                </a:cubicBezTo>
                <a:cubicBezTo>
                  <a:pt x="5757189" y="974972"/>
                  <a:pt x="5756618" y="975985"/>
                  <a:pt x="5761117" y="981406"/>
                </a:cubicBezTo>
                <a:cubicBezTo>
                  <a:pt x="5767571" y="989182"/>
                  <a:pt x="5764004" y="993901"/>
                  <a:pt x="5754445" y="990233"/>
                </a:cubicBezTo>
                <a:cubicBezTo>
                  <a:pt x="5750474" y="988709"/>
                  <a:pt x="5748518" y="984893"/>
                  <a:pt x="5749884" y="981333"/>
                </a:cubicBezTo>
                <a:cubicBezTo>
                  <a:pt x="5752920" y="973423"/>
                  <a:pt x="5738807" y="965116"/>
                  <a:pt x="5732703" y="971220"/>
                </a:cubicBezTo>
                <a:cubicBezTo>
                  <a:pt x="5729791" y="974132"/>
                  <a:pt x="5726245" y="973352"/>
                  <a:pt x="5721688" y="968795"/>
                </a:cubicBezTo>
                <a:cubicBezTo>
                  <a:pt x="5715542" y="962649"/>
                  <a:pt x="5714255" y="962685"/>
                  <a:pt x="5706627" y="969216"/>
                </a:cubicBezTo>
                <a:cubicBezTo>
                  <a:pt x="5693102" y="980797"/>
                  <a:pt x="5646055" y="981505"/>
                  <a:pt x="5623261" y="970470"/>
                </a:cubicBezTo>
                <a:cubicBezTo>
                  <a:pt x="5613132" y="965567"/>
                  <a:pt x="5604844" y="959825"/>
                  <a:pt x="5604844" y="957710"/>
                </a:cubicBezTo>
                <a:cubicBezTo>
                  <a:pt x="5604844" y="955596"/>
                  <a:pt x="5599258" y="953866"/>
                  <a:pt x="5592430" y="953866"/>
                </a:cubicBezTo>
                <a:cubicBezTo>
                  <a:pt x="5585602" y="953866"/>
                  <a:pt x="5579011" y="952241"/>
                  <a:pt x="5577784" y="950256"/>
                </a:cubicBezTo>
                <a:cubicBezTo>
                  <a:pt x="5576558" y="948271"/>
                  <a:pt x="5559874" y="945572"/>
                  <a:pt x="5540710" y="944259"/>
                </a:cubicBezTo>
                <a:cubicBezTo>
                  <a:pt x="5521546" y="942945"/>
                  <a:pt x="5505184" y="939821"/>
                  <a:pt x="5504348" y="937315"/>
                </a:cubicBezTo>
                <a:cubicBezTo>
                  <a:pt x="5502057" y="930440"/>
                  <a:pt x="5482511" y="931851"/>
                  <a:pt x="5479732" y="939091"/>
                </a:cubicBezTo>
                <a:cubicBezTo>
                  <a:pt x="5478396" y="942574"/>
                  <a:pt x="5473706" y="945423"/>
                  <a:pt x="5469312" y="945423"/>
                </a:cubicBezTo>
                <a:cubicBezTo>
                  <a:pt x="5464917" y="945423"/>
                  <a:pt x="5461320" y="947840"/>
                  <a:pt x="5461320" y="950795"/>
                </a:cubicBezTo>
                <a:cubicBezTo>
                  <a:pt x="5461320" y="955727"/>
                  <a:pt x="5482502" y="963194"/>
                  <a:pt x="5514087" y="969395"/>
                </a:cubicBezTo>
                <a:cubicBezTo>
                  <a:pt x="5521052" y="970762"/>
                  <a:pt x="5531793" y="975426"/>
                  <a:pt x="5537956" y="979759"/>
                </a:cubicBezTo>
                <a:cubicBezTo>
                  <a:pt x="5544118" y="984091"/>
                  <a:pt x="5555975" y="987636"/>
                  <a:pt x="5564303" y="987636"/>
                </a:cubicBezTo>
                <a:cubicBezTo>
                  <a:pt x="5574873" y="987636"/>
                  <a:pt x="5581037" y="990185"/>
                  <a:pt x="5584718" y="996079"/>
                </a:cubicBezTo>
                <a:cubicBezTo>
                  <a:pt x="5589060" y="1003031"/>
                  <a:pt x="5594562" y="1004521"/>
                  <a:pt x="5615896" y="1004521"/>
                </a:cubicBezTo>
                <a:cubicBezTo>
                  <a:pt x="5633775" y="1004521"/>
                  <a:pt x="5643431" y="1006483"/>
                  <a:pt x="5647057" y="1010853"/>
                </a:cubicBezTo>
                <a:cubicBezTo>
                  <a:pt x="5649948" y="1014336"/>
                  <a:pt x="5658349" y="1017185"/>
                  <a:pt x="5665726" y="1017185"/>
                </a:cubicBezTo>
                <a:cubicBezTo>
                  <a:pt x="5673104" y="1017185"/>
                  <a:pt x="5680952" y="1018998"/>
                  <a:pt x="5683167" y="1021213"/>
                </a:cubicBezTo>
                <a:cubicBezTo>
                  <a:pt x="5685383" y="1023428"/>
                  <a:pt x="5706899" y="1026138"/>
                  <a:pt x="5730981" y="1027235"/>
                </a:cubicBezTo>
                <a:cubicBezTo>
                  <a:pt x="5755063" y="1028332"/>
                  <a:pt x="5776805" y="1031269"/>
                  <a:pt x="5779297" y="1033761"/>
                </a:cubicBezTo>
                <a:cubicBezTo>
                  <a:pt x="5781789" y="1036253"/>
                  <a:pt x="5787014" y="1038292"/>
                  <a:pt x="5790909" y="1038292"/>
                </a:cubicBezTo>
                <a:cubicBezTo>
                  <a:pt x="5794804" y="1038292"/>
                  <a:pt x="5800355" y="1041141"/>
                  <a:pt x="5803245" y="1044623"/>
                </a:cubicBezTo>
                <a:cubicBezTo>
                  <a:pt x="5806136" y="1048106"/>
                  <a:pt x="5812863" y="1050955"/>
                  <a:pt x="5818195" y="1050955"/>
                </a:cubicBezTo>
                <a:cubicBezTo>
                  <a:pt x="5823527" y="1050955"/>
                  <a:pt x="5834217" y="1054126"/>
                  <a:pt x="5841951" y="1058002"/>
                </a:cubicBezTo>
                <a:cubicBezTo>
                  <a:pt x="5849684" y="1061877"/>
                  <a:pt x="5859574" y="1066790"/>
                  <a:pt x="5863927" y="1068920"/>
                </a:cubicBezTo>
                <a:cubicBezTo>
                  <a:pt x="5868280" y="1071050"/>
                  <a:pt x="5886326" y="1073860"/>
                  <a:pt x="5904029" y="1075165"/>
                </a:cubicBezTo>
                <a:cubicBezTo>
                  <a:pt x="5921732" y="1076470"/>
                  <a:pt x="5937227" y="1079071"/>
                  <a:pt x="5938461" y="1080945"/>
                </a:cubicBezTo>
                <a:cubicBezTo>
                  <a:pt x="5940631" y="1084239"/>
                  <a:pt x="5980067" y="1096226"/>
                  <a:pt x="6001646" y="1100151"/>
                </a:cubicBezTo>
                <a:cubicBezTo>
                  <a:pt x="6036916" y="1106566"/>
                  <a:pt x="6048268" y="1111441"/>
                  <a:pt x="6050725" y="1121228"/>
                </a:cubicBezTo>
                <a:cubicBezTo>
                  <a:pt x="6052111" y="1126751"/>
                  <a:pt x="6050902" y="1134094"/>
                  <a:pt x="6048035" y="1137547"/>
                </a:cubicBezTo>
                <a:cubicBezTo>
                  <a:pt x="6044959" y="1141254"/>
                  <a:pt x="6044596" y="1143824"/>
                  <a:pt x="6047150" y="1143824"/>
                </a:cubicBezTo>
                <a:cubicBezTo>
                  <a:pt x="6049528" y="1143824"/>
                  <a:pt x="6052797" y="1155225"/>
                  <a:pt x="6054414" y="1169159"/>
                </a:cubicBezTo>
                <a:cubicBezTo>
                  <a:pt x="6056031" y="1183094"/>
                  <a:pt x="6059067" y="1195553"/>
                  <a:pt x="6061160" y="1196847"/>
                </a:cubicBezTo>
                <a:cubicBezTo>
                  <a:pt x="6063254" y="1198141"/>
                  <a:pt x="6064966" y="1202683"/>
                  <a:pt x="6064966" y="1206941"/>
                </a:cubicBezTo>
                <a:cubicBezTo>
                  <a:pt x="6064966" y="1216626"/>
                  <a:pt x="6071443" y="1219181"/>
                  <a:pt x="6090294" y="1216931"/>
                </a:cubicBezTo>
                <a:cubicBezTo>
                  <a:pt x="6103659" y="1215336"/>
                  <a:pt x="6140532" y="1223162"/>
                  <a:pt x="6165339" y="1232859"/>
                </a:cubicBezTo>
                <a:cubicBezTo>
                  <a:pt x="6171567" y="1235294"/>
                  <a:pt x="6177689" y="1234909"/>
                  <a:pt x="6182720" y="1231768"/>
                </a:cubicBezTo>
                <a:cubicBezTo>
                  <a:pt x="6187536" y="1228760"/>
                  <a:pt x="6193505" y="1228299"/>
                  <a:pt x="6198433" y="1230554"/>
                </a:cubicBezTo>
                <a:cubicBezTo>
                  <a:pt x="6202804" y="1232554"/>
                  <a:pt x="6212079" y="1234399"/>
                  <a:pt x="6219043" y="1234654"/>
                </a:cubicBezTo>
                <a:cubicBezTo>
                  <a:pt x="6258726" y="1236106"/>
                  <a:pt x="6263367" y="1236935"/>
                  <a:pt x="6263367" y="1242573"/>
                </a:cubicBezTo>
                <a:cubicBezTo>
                  <a:pt x="6263367" y="1249970"/>
                  <a:pt x="6272566" y="1253578"/>
                  <a:pt x="6291428" y="1253578"/>
                </a:cubicBezTo>
                <a:cubicBezTo>
                  <a:pt x="6311651" y="1253578"/>
                  <a:pt x="6322465" y="1260248"/>
                  <a:pt x="6322465" y="1272722"/>
                </a:cubicBezTo>
                <a:cubicBezTo>
                  <a:pt x="6322465" y="1285066"/>
                  <a:pt x="6310048" y="1286992"/>
                  <a:pt x="6299361" y="1276305"/>
                </a:cubicBezTo>
                <a:close/>
                <a:moveTo>
                  <a:pt x="6609978" y="1256249"/>
                </a:moveTo>
                <a:cubicBezTo>
                  <a:pt x="6606329" y="1251852"/>
                  <a:pt x="6606751" y="1249180"/>
                  <a:pt x="6611751" y="1245030"/>
                </a:cubicBezTo>
                <a:cubicBezTo>
                  <a:pt x="6619819" y="1238334"/>
                  <a:pt x="6628822" y="1245395"/>
                  <a:pt x="6624981" y="1255405"/>
                </a:cubicBezTo>
                <a:cubicBezTo>
                  <a:pt x="6621855" y="1263553"/>
                  <a:pt x="6616300" y="1263866"/>
                  <a:pt x="6609978" y="1256249"/>
                </a:cubicBezTo>
                <a:close/>
                <a:moveTo>
                  <a:pt x="6639062" y="1251467"/>
                </a:moveTo>
                <a:cubicBezTo>
                  <a:pt x="6639062" y="1244338"/>
                  <a:pt x="6640997" y="1240855"/>
                  <a:pt x="6644339" y="1241969"/>
                </a:cubicBezTo>
                <a:cubicBezTo>
                  <a:pt x="6647241" y="1242937"/>
                  <a:pt x="6649616" y="1247211"/>
                  <a:pt x="6649616" y="1251467"/>
                </a:cubicBezTo>
                <a:cubicBezTo>
                  <a:pt x="6649616" y="1255724"/>
                  <a:pt x="6647241" y="1259998"/>
                  <a:pt x="6644339" y="1260965"/>
                </a:cubicBezTo>
                <a:cubicBezTo>
                  <a:pt x="6640997" y="1262079"/>
                  <a:pt x="6639062" y="1258597"/>
                  <a:pt x="6639062" y="1251467"/>
                </a:cubicBezTo>
                <a:close/>
                <a:moveTo>
                  <a:pt x="6522230" y="1242599"/>
                </a:moveTo>
                <a:cubicBezTo>
                  <a:pt x="6519558" y="1235637"/>
                  <a:pt x="6528157" y="1227369"/>
                  <a:pt x="6535641" y="1229705"/>
                </a:cubicBezTo>
                <a:cubicBezTo>
                  <a:pt x="6537963" y="1230429"/>
                  <a:pt x="6540469" y="1235147"/>
                  <a:pt x="6541211" y="1240189"/>
                </a:cubicBezTo>
                <a:cubicBezTo>
                  <a:pt x="6542230" y="1247117"/>
                  <a:pt x="6540394" y="1249357"/>
                  <a:pt x="6533691" y="1249357"/>
                </a:cubicBezTo>
                <a:cubicBezTo>
                  <a:pt x="6528813" y="1249357"/>
                  <a:pt x="6523656" y="1246316"/>
                  <a:pt x="6522230" y="1242599"/>
                </a:cubicBezTo>
                <a:close/>
                <a:moveTo>
                  <a:pt x="6555339" y="1244873"/>
                </a:moveTo>
                <a:cubicBezTo>
                  <a:pt x="6540535" y="1238940"/>
                  <a:pt x="6546567" y="1230361"/>
                  <a:pt x="6565542" y="1230361"/>
                </a:cubicBezTo>
                <a:cubicBezTo>
                  <a:pt x="6579474" y="1230361"/>
                  <a:pt x="6582287" y="1231855"/>
                  <a:pt x="6583424" y="1239859"/>
                </a:cubicBezTo>
                <a:cubicBezTo>
                  <a:pt x="6584498" y="1247423"/>
                  <a:pt x="6582780" y="1249302"/>
                  <a:pt x="6574982" y="1249089"/>
                </a:cubicBezTo>
                <a:cubicBezTo>
                  <a:pt x="6569596" y="1248942"/>
                  <a:pt x="6560757" y="1247045"/>
                  <a:pt x="6555339" y="1244873"/>
                </a:cubicBezTo>
                <a:close/>
                <a:moveTo>
                  <a:pt x="5041824" y="1234422"/>
                </a:moveTo>
                <a:cubicBezTo>
                  <a:pt x="5040390" y="1230684"/>
                  <a:pt x="5042064" y="1226882"/>
                  <a:pt x="5045776" y="1225458"/>
                </a:cubicBezTo>
                <a:cubicBezTo>
                  <a:pt x="5054035" y="1222289"/>
                  <a:pt x="5057805" y="1226100"/>
                  <a:pt x="5054619" y="1234400"/>
                </a:cubicBezTo>
                <a:cubicBezTo>
                  <a:pt x="5051415" y="1242751"/>
                  <a:pt x="5045024" y="1242762"/>
                  <a:pt x="5041824" y="1234421"/>
                </a:cubicBezTo>
                <a:close/>
                <a:moveTo>
                  <a:pt x="4462330" y="1179523"/>
                </a:moveTo>
                <a:cubicBezTo>
                  <a:pt x="4459242" y="1171477"/>
                  <a:pt x="4460139" y="1170557"/>
                  <a:pt x="4474601" y="1166927"/>
                </a:cubicBezTo>
                <a:cubicBezTo>
                  <a:pt x="4483572" y="1164675"/>
                  <a:pt x="4486201" y="1165521"/>
                  <a:pt x="4486201" y="1170657"/>
                </a:cubicBezTo>
                <a:cubicBezTo>
                  <a:pt x="4486201" y="1174309"/>
                  <a:pt x="4482527" y="1179264"/>
                  <a:pt x="4478036" y="1181667"/>
                </a:cubicBezTo>
                <a:cubicBezTo>
                  <a:pt x="4467189" y="1187473"/>
                  <a:pt x="4465280" y="1187212"/>
                  <a:pt x="4462330" y="1179523"/>
                </a:cubicBezTo>
                <a:close/>
                <a:moveTo>
                  <a:pt x="4249808" y="1158599"/>
                </a:moveTo>
                <a:cubicBezTo>
                  <a:pt x="4249808" y="1155116"/>
                  <a:pt x="4252657" y="1152267"/>
                  <a:pt x="4256140" y="1152267"/>
                </a:cubicBezTo>
                <a:cubicBezTo>
                  <a:pt x="4259623" y="1152267"/>
                  <a:pt x="4262472" y="1155116"/>
                  <a:pt x="4262472" y="1158599"/>
                </a:cubicBezTo>
                <a:cubicBezTo>
                  <a:pt x="4262472" y="1162081"/>
                  <a:pt x="4259623" y="1164931"/>
                  <a:pt x="4256140" y="1164931"/>
                </a:cubicBezTo>
                <a:cubicBezTo>
                  <a:pt x="4252657" y="1164931"/>
                  <a:pt x="4249808" y="1162081"/>
                  <a:pt x="4249808" y="1158599"/>
                </a:cubicBezTo>
                <a:close/>
                <a:moveTo>
                  <a:pt x="4334234" y="1158599"/>
                </a:moveTo>
                <a:cubicBezTo>
                  <a:pt x="4334234" y="1154251"/>
                  <a:pt x="4337000" y="1152181"/>
                  <a:pt x="4341621" y="1153070"/>
                </a:cubicBezTo>
                <a:cubicBezTo>
                  <a:pt x="4350519" y="1154784"/>
                  <a:pt x="4349958" y="1162276"/>
                  <a:pt x="4340789" y="1164185"/>
                </a:cubicBezTo>
                <a:cubicBezTo>
                  <a:pt x="4336964" y="1164981"/>
                  <a:pt x="4334234" y="1162654"/>
                  <a:pt x="4334234" y="1158599"/>
                </a:cubicBezTo>
                <a:close/>
                <a:moveTo>
                  <a:pt x="3800812" y="1129124"/>
                </a:moveTo>
                <a:cubicBezTo>
                  <a:pt x="3794162" y="1125600"/>
                  <a:pt x="3782290" y="1122718"/>
                  <a:pt x="3774429" y="1122718"/>
                </a:cubicBezTo>
                <a:cubicBezTo>
                  <a:pt x="3755809" y="1122718"/>
                  <a:pt x="3755166" y="1111817"/>
                  <a:pt x="3773548" y="1107779"/>
                </a:cubicBezTo>
                <a:cubicBezTo>
                  <a:pt x="3783435" y="1105608"/>
                  <a:pt x="3788243" y="1106590"/>
                  <a:pt x="3791846" y="1111518"/>
                </a:cubicBezTo>
                <a:cubicBezTo>
                  <a:pt x="3795159" y="1116048"/>
                  <a:pt x="3798118" y="1116819"/>
                  <a:pt x="3801026" y="1113911"/>
                </a:cubicBezTo>
                <a:cubicBezTo>
                  <a:pt x="3803387" y="1111550"/>
                  <a:pt x="3817473" y="1110191"/>
                  <a:pt x="3832328" y="1110891"/>
                </a:cubicBezTo>
                <a:cubicBezTo>
                  <a:pt x="3857985" y="1112101"/>
                  <a:pt x="3859338" y="1112693"/>
                  <a:pt x="3859338" y="1122718"/>
                </a:cubicBezTo>
                <a:cubicBezTo>
                  <a:pt x="3859338" y="1132558"/>
                  <a:pt x="3857770" y="1133347"/>
                  <a:pt x="3836121" y="1134401"/>
                </a:cubicBezTo>
                <a:cubicBezTo>
                  <a:pt x="3821494" y="1135112"/>
                  <a:pt x="3808430" y="1133160"/>
                  <a:pt x="3800812" y="1129124"/>
                </a:cubicBezTo>
                <a:close/>
                <a:moveTo>
                  <a:pt x="3682833" y="1119990"/>
                </a:moveTo>
                <a:cubicBezTo>
                  <a:pt x="3681281" y="1118438"/>
                  <a:pt x="3663373" y="1116687"/>
                  <a:pt x="3643036" y="1116099"/>
                </a:cubicBezTo>
                <a:cubicBezTo>
                  <a:pt x="3622699" y="1115510"/>
                  <a:pt x="3591244" y="1113623"/>
                  <a:pt x="3573135" y="1111904"/>
                </a:cubicBezTo>
                <a:cubicBezTo>
                  <a:pt x="3542911" y="1109036"/>
                  <a:pt x="3540313" y="1108053"/>
                  <a:pt x="3541475" y="1099919"/>
                </a:cubicBezTo>
                <a:cubicBezTo>
                  <a:pt x="3542674" y="1091521"/>
                  <a:pt x="3545057" y="1091086"/>
                  <a:pt x="3587064" y="1091600"/>
                </a:cubicBezTo>
                <a:cubicBezTo>
                  <a:pt x="3704752" y="1093038"/>
                  <a:pt x="3722146" y="1094334"/>
                  <a:pt x="3722146" y="1101668"/>
                </a:cubicBezTo>
                <a:cubicBezTo>
                  <a:pt x="3722146" y="1111364"/>
                  <a:pt x="3689446" y="1126603"/>
                  <a:pt x="3682833" y="1119990"/>
                </a:cubicBezTo>
                <a:close/>
                <a:moveTo>
                  <a:pt x="3482035" y="1100426"/>
                </a:moveTo>
                <a:cubicBezTo>
                  <a:pt x="3478967" y="1097358"/>
                  <a:pt x="3480937" y="1094295"/>
                  <a:pt x="3488503" y="1090370"/>
                </a:cubicBezTo>
                <a:cubicBezTo>
                  <a:pt x="3502225" y="1083251"/>
                  <a:pt x="3511081" y="1083158"/>
                  <a:pt x="3511081" y="1090133"/>
                </a:cubicBezTo>
                <a:cubicBezTo>
                  <a:pt x="3511081" y="1097818"/>
                  <a:pt x="3487709" y="1106101"/>
                  <a:pt x="3482035" y="1100426"/>
                </a:cubicBezTo>
                <a:close/>
                <a:moveTo>
                  <a:pt x="3442018" y="1090240"/>
                </a:moveTo>
                <a:cubicBezTo>
                  <a:pt x="3437264" y="1085486"/>
                  <a:pt x="3439123" y="1080505"/>
                  <a:pt x="3445651" y="1080505"/>
                </a:cubicBezTo>
                <a:cubicBezTo>
                  <a:pt x="3449133" y="1080505"/>
                  <a:pt x="3451982" y="1082292"/>
                  <a:pt x="3451982" y="1084477"/>
                </a:cubicBezTo>
                <a:cubicBezTo>
                  <a:pt x="3451982" y="1089800"/>
                  <a:pt x="3445391" y="1093612"/>
                  <a:pt x="3442018" y="1090240"/>
                </a:cubicBezTo>
                <a:close/>
                <a:moveTo>
                  <a:pt x="5890591" y="1014228"/>
                </a:moveTo>
                <a:cubicBezTo>
                  <a:pt x="5879450" y="1011341"/>
                  <a:pt x="5882966" y="994337"/>
                  <a:pt x="5895059" y="992619"/>
                </a:cubicBezTo>
                <a:cubicBezTo>
                  <a:pt x="5903139" y="991472"/>
                  <a:pt x="5904557" y="993205"/>
                  <a:pt x="5904557" y="1004228"/>
                </a:cubicBezTo>
                <a:cubicBezTo>
                  <a:pt x="5904557" y="1011354"/>
                  <a:pt x="5903132" y="1016965"/>
                  <a:pt x="5901391" y="1016696"/>
                </a:cubicBezTo>
                <a:cubicBezTo>
                  <a:pt x="5899649" y="1016426"/>
                  <a:pt x="5894790" y="1015316"/>
                  <a:pt x="5890591" y="1014228"/>
                </a:cubicBezTo>
                <a:close/>
                <a:moveTo>
                  <a:pt x="5967876" y="1010502"/>
                </a:moveTo>
                <a:cubicBezTo>
                  <a:pt x="5967876" y="1006826"/>
                  <a:pt x="5970132" y="1004570"/>
                  <a:pt x="5972889" y="1005489"/>
                </a:cubicBezTo>
                <a:cubicBezTo>
                  <a:pt x="5980716" y="1008098"/>
                  <a:pt x="5982015" y="1017185"/>
                  <a:pt x="5974560" y="1017185"/>
                </a:cubicBezTo>
                <a:cubicBezTo>
                  <a:pt x="5970884" y="1017185"/>
                  <a:pt x="5967876" y="1014178"/>
                  <a:pt x="5967876" y="1010502"/>
                </a:cubicBezTo>
                <a:close/>
                <a:moveTo>
                  <a:pt x="6666889" y="996707"/>
                </a:moveTo>
                <a:cubicBezTo>
                  <a:pt x="6665616" y="994647"/>
                  <a:pt x="6647510" y="991626"/>
                  <a:pt x="6626654" y="989994"/>
                </a:cubicBezTo>
                <a:cubicBezTo>
                  <a:pt x="6603272" y="988165"/>
                  <a:pt x="6582276" y="983908"/>
                  <a:pt x="6571889" y="978890"/>
                </a:cubicBezTo>
                <a:cubicBezTo>
                  <a:pt x="6562625" y="974413"/>
                  <a:pt x="6552895" y="970751"/>
                  <a:pt x="6550268" y="970751"/>
                </a:cubicBezTo>
                <a:cubicBezTo>
                  <a:pt x="6547640" y="970751"/>
                  <a:pt x="6546271" y="968377"/>
                  <a:pt x="6547226" y="965474"/>
                </a:cubicBezTo>
                <a:cubicBezTo>
                  <a:pt x="6549420" y="958803"/>
                  <a:pt x="6583815" y="956028"/>
                  <a:pt x="6589825" y="962038"/>
                </a:cubicBezTo>
                <a:cubicBezTo>
                  <a:pt x="6598511" y="970723"/>
                  <a:pt x="6616291" y="967210"/>
                  <a:pt x="6621500" y="955778"/>
                </a:cubicBezTo>
                <a:cubicBezTo>
                  <a:pt x="6624195" y="949864"/>
                  <a:pt x="6626398" y="942503"/>
                  <a:pt x="6626398" y="939420"/>
                </a:cubicBezTo>
                <a:cubicBezTo>
                  <a:pt x="6626398" y="933429"/>
                  <a:pt x="6608516" y="928538"/>
                  <a:pt x="6586613" y="928538"/>
                </a:cubicBezTo>
                <a:cubicBezTo>
                  <a:pt x="6579242" y="928538"/>
                  <a:pt x="6571406" y="926758"/>
                  <a:pt x="6569200" y="924583"/>
                </a:cubicBezTo>
                <a:cubicBezTo>
                  <a:pt x="6566994" y="922408"/>
                  <a:pt x="6556642" y="920034"/>
                  <a:pt x="6546194" y="919307"/>
                </a:cubicBezTo>
                <a:cubicBezTo>
                  <a:pt x="6530453" y="918211"/>
                  <a:pt x="6527198" y="916538"/>
                  <a:pt x="6527198" y="909542"/>
                </a:cubicBezTo>
                <a:cubicBezTo>
                  <a:pt x="6527198" y="901881"/>
                  <a:pt x="6529933" y="901122"/>
                  <a:pt x="6556747" y="901339"/>
                </a:cubicBezTo>
                <a:cubicBezTo>
                  <a:pt x="6572999" y="901471"/>
                  <a:pt x="6592945" y="904133"/>
                  <a:pt x="6601071" y="907256"/>
                </a:cubicBezTo>
                <a:cubicBezTo>
                  <a:pt x="6609197" y="910378"/>
                  <a:pt x="6618695" y="913956"/>
                  <a:pt x="6622177" y="915206"/>
                </a:cubicBezTo>
                <a:cubicBezTo>
                  <a:pt x="6625660" y="916456"/>
                  <a:pt x="6644656" y="919868"/>
                  <a:pt x="6664390" y="922789"/>
                </a:cubicBezTo>
                <a:cubicBezTo>
                  <a:pt x="6747300" y="935061"/>
                  <a:pt x="6753037" y="936679"/>
                  <a:pt x="6753037" y="947783"/>
                </a:cubicBezTo>
                <a:cubicBezTo>
                  <a:pt x="6753037" y="951818"/>
                  <a:pt x="6748419" y="953888"/>
                  <a:pt x="6739318" y="953931"/>
                </a:cubicBezTo>
                <a:cubicBezTo>
                  <a:pt x="6729805" y="953975"/>
                  <a:pt x="6727392" y="955131"/>
                  <a:pt x="6731447" y="957699"/>
                </a:cubicBezTo>
                <a:cubicBezTo>
                  <a:pt x="6735223" y="960090"/>
                  <a:pt x="6736359" y="965133"/>
                  <a:pt x="6734653" y="971931"/>
                </a:cubicBezTo>
                <a:cubicBezTo>
                  <a:pt x="6732665" y="979850"/>
                  <a:pt x="6728319" y="983153"/>
                  <a:pt x="6717124" y="985253"/>
                </a:cubicBezTo>
                <a:cubicBezTo>
                  <a:pt x="6708937" y="986789"/>
                  <a:pt x="6700358" y="986884"/>
                  <a:pt x="6698060" y="985463"/>
                </a:cubicBezTo>
                <a:cubicBezTo>
                  <a:pt x="6695762" y="984043"/>
                  <a:pt x="6688329" y="986835"/>
                  <a:pt x="6681543" y="991667"/>
                </a:cubicBezTo>
                <a:cubicBezTo>
                  <a:pt x="6674756" y="996499"/>
                  <a:pt x="6668163" y="998767"/>
                  <a:pt x="6666889" y="996707"/>
                </a:cubicBezTo>
                <a:close/>
                <a:moveTo>
                  <a:pt x="6459484" y="962028"/>
                </a:moveTo>
                <a:cubicBezTo>
                  <a:pt x="6457953" y="959551"/>
                  <a:pt x="6457759" y="956467"/>
                  <a:pt x="6459052" y="955174"/>
                </a:cubicBezTo>
                <a:cubicBezTo>
                  <a:pt x="6462525" y="951702"/>
                  <a:pt x="6474432" y="957122"/>
                  <a:pt x="6474432" y="962176"/>
                </a:cubicBezTo>
                <a:cubicBezTo>
                  <a:pt x="6474432" y="967905"/>
                  <a:pt x="6463047" y="967792"/>
                  <a:pt x="6459484" y="962028"/>
                </a:cubicBezTo>
                <a:close/>
                <a:moveTo>
                  <a:pt x="6278141" y="755465"/>
                </a:moveTo>
                <a:cubicBezTo>
                  <a:pt x="6276707" y="753143"/>
                  <a:pt x="6279444" y="751244"/>
                  <a:pt x="6284224" y="751244"/>
                </a:cubicBezTo>
                <a:cubicBezTo>
                  <a:pt x="6289005" y="751244"/>
                  <a:pt x="6292916" y="753143"/>
                  <a:pt x="6292916" y="755465"/>
                </a:cubicBezTo>
                <a:cubicBezTo>
                  <a:pt x="6292916" y="757787"/>
                  <a:pt x="6290179" y="759686"/>
                  <a:pt x="6286833" y="759686"/>
                </a:cubicBezTo>
                <a:cubicBezTo>
                  <a:pt x="6283488" y="759686"/>
                  <a:pt x="6279577" y="757787"/>
                  <a:pt x="6278141" y="755465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raphic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E4A6FFC1-A9C8-42D4-BBD3-F6C2424EF323}"/>
              </a:ext>
            </a:extLst>
          </p:cNvPr>
          <p:cNvSpPr/>
          <p:nvPr/>
        </p:nvSpPr>
        <p:spPr>
          <a:xfrm>
            <a:off x="689503" y="324270"/>
            <a:ext cx="3306028" cy="1127593"/>
          </a:xfrm>
          <a:custGeom>
            <a:avLst/>
            <a:gdLst>
              <a:gd name="connsiteX0" fmla="*/ 8764987 w 12192000"/>
              <a:gd name="connsiteY0" fmla="*/ 1697936 h 1706880"/>
              <a:gd name="connsiteX1" fmla="*/ 8704027 w 12192000"/>
              <a:gd name="connsiteY1" fmla="*/ 1691166 h 1706880"/>
              <a:gd name="connsiteX2" fmla="*/ 8667452 w 12192000"/>
              <a:gd name="connsiteY2" fmla="*/ 1688154 h 1706880"/>
              <a:gd name="connsiteX3" fmla="*/ 8631743 w 12192000"/>
              <a:gd name="connsiteY3" fmla="*/ 1681060 h 1706880"/>
              <a:gd name="connsiteX4" fmla="*/ 8605956 w 12192000"/>
              <a:gd name="connsiteY4" fmla="*/ 1680443 h 1706880"/>
              <a:gd name="connsiteX5" fmla="*/ 8545065 w 12192000"/>
              <a:gd name="connsiteY5" fmla="*/ 1675512 h 1706880"/>
              <a:gd name="connsiteX6" fmla="*/ 8518924 w 12192000"/>
              <a:gd name="connsiteY6" fmla="*/ 1672503 h 1706880"/>
              <a:gd name="connsiteX7" fmla="*/ 8483623 w 12192000"/>
              <a:gd name="connsiteY7" fmla="*/ 1677345 h 1706880"/>
              <a:gd name="connsiteX8" fmla="*/ 8429309 w 12192000"/>
              <a:gd name="connsiteY8" fmla="*/ 1681811 h 1706880"/>
              <a:gd name="connsiteX9" fmla="*/ 8382398 w 12192000"/>
              <a:gd name="connsiteY9" fmla="*/ 1682430 h 1706880"/>
              <a:gd name="connsiteX10" fmla="*/ 8311979 w 12192000"/>
              <a:gd name="connsiteY10" fmla="*/ 1673310 h 1706880"/>
              <a:gd name="connsiteX11" fmla="*/ 8221242 w 12192000"/>
              <a:gd name="connsiteY11" fmla="*/ 1665105 h 1706880"/>
              <a:gd name="connsiteX12" fmla="*/ 8169612 w 12192000"/>
              <a:gd name="connsiteY12" fmla="*/ 1666152 h 1706880"/>
              <a:gd name="connsiteX13" fmla="*/ 8133638 w 12192000"/>
              <a:gd name="connsiteY13" fmla="*/ 1662927 h 1706880"/>
              <a:gd name="connsiteX14" fmla="*/ 8090617 w 12192000"/>
              <a:gd name="connsiteY14" fmla="*/ 1658112 h 1706880"/>
              <a:gd name="connsiteX15" fmla="*/ 8014212 w 12192000"/>
              <a:gd name="connsiteY15" fmla="*/ 1656632 h 1706880"/>
              <a:gd name="connsiteX16" fmla="*/ 7979667 w 12192000"/>
              <a:gd name="connsiteY16" fmla="*/ 1656632 h 1706880"/>
              <a:gd name="connsiteX17" fmla="*/ 7930597 w 12192000"/>
              <a:gd name="connsiteY17" fmla="*/ 1658112 h 1706880"/>
              <a:gd name="connsiteX18" fmla="*/ 7903927 w 12192000"/>
              <a:gd name="connsiteY18" fmla="*/ 1650492 h 1706880"/>
              <a:gd name="connsiteX19" fmla="*/ 7877604 w 12192000"/>
              <a:gd name="connsiteY19" fmla="*/ 1643433 h 1706880"/>
              <a:gd name="connsiteX20" fmla="*/ 7852153 w 12192000"/>
              <a:gd name="connsiteY20" fmla="*/ 1642423 h 1706880"/>
              <a:gd name="connsiteX21" fmla="*/ 7293659 w 12192000"/>
              <a:gd name="connsiteY21" fmla="*/ 1634895 h 1706880"/>
              <a:gd name="connsiteX22" fmla="*/ 6953332 w 12192000"/>
              <a:gd name="connsiteY22" fmla="*/ 1634050 h 1706880"/>
              <a:gd name="connsiteX23" fmla="*/ 6920918 w 12192000"/>
              <a:gd name="connsiteY23" fmla="*/ 1635236 h 1706880"/>
              <a:gd name="connsiteX24" fmla="*/ 6888533 w 12192000"/>
              <a:gd name="connsiteY24" fmla="*/ 1629089 h 1706880"/>
              <a:gd name="connsiteX25" fmla="*/ 6820723 w 12192000"/>
              <a:gd name="connsiteY25" fmla="*/ 1625036 h 1706880"/>
              <a:gd name="connsiteX26" fmla="*/ 6754048 w 12192000"/>
              <a:gd name="connsiteY26" fmla="*/ 1628938 h 1706880"/>
              <a:gd name="connsiteX27" fmla="*/ 6722931 w 12192000"/>
              <a:gd name="connsiteY27" fmla="*/ 1629465 h 1706880"/>
              <a:gd name="connsiteX28" fmla="*/ 6674352 w 12192000"/>
              <a:gd name="connsiteY28" fmla="*/ 1631442 h 1706880"/>
              <a:gd name="connsiteX29" fmla="*/ 6586183 w 12192000"/>
              <a:gd name="connsiteY29" fmla="*/ 1633806 h 1706880"/>
              <a:gd name="connsiteX30" fmla="*/ 6561485 w 12192000"/>
              <a:gd name="connsiteY30" fmla="*/ 1633188 h 1706880"/>
              <a:gd name="connsiteX31" fmla="*/ 6194467 w 12192000"/>
              <a:gd name="connsiteY31" fmla="*/ 1646481 h 1706880"/>
              <a:gd name="connsiteX32" fmla="*/ 5840279 w 12192000"/>
              <a:gd name="connsiteY32" fmla="*/ 1637574 h 1706880"/>
              <a:gd name="connsiteX33" fmla="*/ 5901879 w 12192000"/>
              <a:gd name="connsiteY33" fmla="*/ 1623822 h 1706880"/>
              <a:gd name="connsiteX34" fmla="*/ 5960828 w 12192000"/>
              <a:gd name="connsiteY34" fmla="*/ 1616157 h 1706880"/>
              <a:gd name="connsiteX35" fmla="*/ 6066745 w 12192000"/>
              <a:gd name="connsiteY35" fmla="*/ 1586261 h 1706880"/>
              <a:gd name="connsiteX36" fmla="*/ 6151327 w 12192000"/>
              <a:gd name="connsiteY36" fmla="*/ 1554449 h 1706880"/>
              <a:gd name="connsiteX37" fmla="*/ 6073222 w 12192000"/>
              <a:gd name="connsiteY37" fmla="*/ 1548241 h 1706880"/>
              <a:gd name="connsiteX38" fmla="*/ 5979877 w 12192000"/>
              <a:gd name="connsiteY38" fmla="*/ 1551995 h 1706880"/>
              <a:gd name="connsiteX39" fmla="*/ 5942479 w 12192000"/>
              <a:gd name="connsiteY39" fmla="*/ 1551728 h 1706880"/>
              <a:gd name="connsiteX40" fmla="*/ 5882100 w 12192000"/>
              <a:gd name="connsiteY40" fmla="*/ 1539163 h 1706880"/>
              <a:gd name="connsiteX41" fmla="*/ 5820069 w 12192000"/>
              <a:gd name="connsiteY41" fmla="*/ 1535078 h 1706880"/>
              <a:gd name="connsiteX42" fmla="*/ 5526118 w 12192000"/>
              <a:gd name="connsiteY42" fmla="*/ 1544796 h 1706880"/>
              <a:gd name="connsiteX43" fmla="*/ 5131690 w 12192000"/>
              <a:gd name="connsiteY43" fmla="*/ 1543898 h 1706880"/>
              <a:gd name="connsiteX44" fmla="*/ 5063745 w 12192000"/>
              <a:gd name="connsiteY44" fmla="*/ 1546814 h 1706880"/>
              <a:gd name="connsiteX45" fmla="*/ 4989201 w 12192000"/>
              <a:gd name="connsiteY45" fmla="*/ 1543688 h 1706880"/>
              <a:gd name="connsiteX46" fmla="*/ 4977722 w 12192000"/>
              <a:gd name="connsiteY46" fmla="*/ 1540080 h 1706880"/>
              <a:gd name="connsiteX47" fmla="*/ 4878787 w 12192000"/>
              <a:gd name="connsiteY47" fmla="*/ 1553830 h 1706880"/>
              <a:gd name="connsiteX48" fmla="*/ 4472061 w 12192000"/>
              <a:gd name="connsiteY48" fmla="*/ 1537362 h 1706880"/>
              <a:gd name="connsiteX49" fmla="*/ 4346444 w 12192000"/>
              <a:gd name="connsiteY49" fmla="*/ 1530563 h 1706880"/>
              <a:gd name="connsiteX50" fmla="*/ 4209039 w 12192000"/>
              <a:gd name="connsiteY50" fmla="*/ 1551741 h 1706880"/>
              <a:gd name="connsiteX51" fmla="*/ 4115016 w 12192000"/>
              <a:gd name="connsiteY51" fmla="*/ 1550485 h 1706880"/>
              <a:gd name="connsiteX52" fmla="*/ 3979819 w 12192000"/>
              <a:gd name="connsiteY52" fmla="*/ 1543415 h 1706880"/>
              <a:gd name="connsiteX53" fmla="*/ 3839126 w 12192000"/>
              <a:gd name="connsiteY53" fmla="*/ 1535019 h 1706880"/>
              <a:gd name="connsiteX54" fmla="*/ 3797415 w 12192000"/>
              <a:gd name="connsiteY54" fmla="*/ 1538396 h 1706880"/>
              <a:gd name="connsiteX55" fmla="*/ 3771330 w 12192000"/>
              <a:gd name="connsiteY55" fmla="*/ 1546336 h 1706880"/>
              <a:gd name="connsiteX56" fmla="*/ 3754827 w 12192000"/>
              <a:gd name="connsiteY56" fmla="*/ 1551440 h 1706880"/>
              <a:gd name="connsiteX57" fmla="*/ 3379346 w 12192000"/>
              <a:gd name="connsiteY57" fmla="*/ 1538116 h 1706880"/>
              <a:gd name="connsiteX58" fmla="*/ 3314035 w 12192000"/>
              <a:gd name="connsiteY58" fmla="*/ 1534736 h 1706880"/>
              <a:gd name="connsiteX59" fmla="*/ 3195745 w 12192000"/>
              <a:gd name="connsiteY59" fmla="*/ 1535391 h 1706880"/>
              <a:gd name="connsiteX60" fmla="*/ 3160799 w 12192000"/>
              <a:gd name="connsiteY60" fmla="*/ 1535925 h 1706880"/>
              <a:gd name="connsiteX61" fmla="*/ 3126704 w 12192000"/>
              <a:gd name="connsiteY61" fmla="*/ 1541206 h 1706880"/>
              <a:gd name="connsiteX62" fmla="*/ 3098680 w 12192000"/>
              <a:gd name="connsiteY62" fmla="*/ 1545167 h 1706880"/>
              <a:gd name="connsiteX63" fmla="*/ 3067587 w 12192000"/>
              <a:gd name="connsiteY63" fmla="*/ 1547853 h 1706880"/>
              <a:gd name="connsiteX64" fmla="*/ 3029193 w 12192000"/>
              <a:gd name="connsiteY64" fmla="*/ 1552883 h 1706880"/>
              <a:gd name="connsiteX65" fmla="*/ 2712804 w 12192000"/>
              <a:gd name="connsiteY65" fmla="*/ 1564445 h 1706880"/>
              <a:gd name="connsiteX66" fmla="*/ 2397417 w 12192000"/>
              <a:gd name="connsiteY66" fmla="*/ 1575172 h 1706880"/>
              <a:gd name="connsiteX67" fmla="*/ 2377580 w 12192000"/>
              <a:gd name="connsiteY67" fmla="*/ 1575493 h 1706880"/>
              <a:gd name="connsiteX68" fmla="*/ 2236677 w 12192000"/>
              <a:gd name="connsiteY68" fmla="*/ 1575973 h 1706880"/>
              <a:gd name="connsiteX69" fmla="*/ 2205656 w 12192000"/>
              <a:gd name="connsiteY69" fmla="*/ 1576855 h 1706880"/>
              <a:gd name="connsiteX70" fmla="*/ 2162257 w 12192000"/>
              <a:gd name="connsiteY70" fmla="*/ 1572128 h 1706880"/>
              <a:gd name="connsiteX71" fmla="*/ 1964137 w 12192000"/>
              <a:gd name="connsiteY71" fmla="*/ 1581485 h 1706880"/>
              <a:gd name="connsiteX72" fmla="*/ 1714104 w 12192000"/>
              <a:gd name="connsiteY72" fmla="*/ 1582001 h 1706880"/>
              <a:gd name="connsiteX73" fmla="*/ 1643657 w 12192000"/>
              <a:gd name="connsiteY73" fmla="*/ 1573926 h 1706880"/>
              <a:gd name="connsiteX74" fmla="*/ 1613058 w 12192000"/>
              <a:gd name="connsiteY74" fmla="*/ 1577767 h 1706880"/>
              <a:gd name="connsiteX75" fmla="*/ 1535820 w 12192000"/>
              <a:gd name="connsiteY75" fmla="*/ 1590366 h 1706880"/>
              <a:gd name="connsiteX76" fmla="*/ 1463076 w 12192000"/>
              <a:gd name="connsiteY76" fmla="*/ 1598196 h 1706880"/>
              <a:gd name="connsiteX77" fmla="*/ 1429513 w 12192000"/>
              <a:gd name="connsiteY77" fmla="*/ 1596497 h 1706880"/>
              <a:gd name="connsiteX78" fmla="*/ 1385181 w 12192000"/>
              <a:gd name="connsiteY78" fmla="*/ 1596055 h 1706880"/>
              <a:gd name="connsiteX79" fmla="*/ 1343732 w 12192000"/>
              <a:gd name="connsiteY79" fmla="*/ 1595774 h 1706880"/>
              <a:gd name="connsiteX80" fmla="*/ 1318914 w 12192000"/>
              <a:gd name="connsiteY80" fmla="*/ 1595438 h 1706880"/>
              <a:gd name="connsiteX81" fmla="*/ 859780 w 12192000"/>
              <a:gd name="connsiteY81" fmla="*/ 1598031 h 1706880"/>
              <a:gd name="connsiteX82" fmla="*/ 821231 w 12192000"/>
              <a:gd name="connsiteY82" fmla="*/ 1586134 h 1706880"/>
              <a:gd name="connsiteX83" fmla="*/ 786847 w 12192000"/>
              <a:gd name="connsiteY83" fmla="*/ 1573825 h 1706880"/>
              <a:gd name="connsiteX84" fmla="*/ 765779 w 12192000"/>
              <a:gd name="connsiteY84" fmla="*/ 1566672 h 1706880"/>
              <a:gd name="connsiteX85" fmla="*/ 718154 w 12192000"/>
              <a:gd name="connsiteY85" fmla="*/ 1552499 h 1706880"/>
              <a:gd name="connsiteX86" fmla="*/ 672547 w 12192000"/>
              <a:gd name="connsiteY86" fmla="*/ 1532400 h 1706880"/>
              <a:gd name="connsiteX87" fmla="*/ 635324 w 12192000"/>
              <a:gd name="connsiteY87" fmla="*/ 1512284 h 1706880"/>
              <a:gd name="connsiteX88" fmla="*/ 604633 w 12192000"/>
              <a:gd name="connsiteY88" fmla="*/ 1498092 h 1706880"/>
              <a:gd name="connsiteX89" fmla="*/ 549011 w 12192000"/>
              <a:gd name="connsiteY89" fmla="*/ 1422609 h 1706880"/>
              <a:gd name="connsiteX90" fmla="*/ 516335 w 12192000"/>
              <a:gd name="connsiteY90" fmla="*/ 1356442 h 1706880"/>
              <a:gd name="connsiteX91" fmla="*/ 497287 w 12192000"/>
              <a:gd name="connsiteY91" fmla="*/ 1319531 h 1706880"/>
              <a:gd name="connsiteX92" fmla="*/ 481026 w 12192000"/>
              <a:gd name="connsiteY92" fmla="*/ 1307592 h 1706880"/>
              <a:gd name="connsiteX93" fmla="*/ 434628 w 12192000"/>
              <a:gd name="connsiteY93" fmla="*/ 1298563 h 1706880"/>
              <a:gd name="connsiteX94" fmla="*/ 390032 w 12192000"/>
              <a:gd name="connsiteY94" fmla="*/ 1298563 h 1706880"/>
              <a:gd name="connsiteX95" fmla="*/ 371747 w 12192000"/>
              <a:gd name="connsiteY95" fmla="*/ 1307592 h 1706880"/>
              <a:gd name="connsiteX96" fmla="*/ 369739 w 12192000"/>
              <a:gd name="connsiteY96" fmla="*/ 1259967 h 1706880"/>
              <a:gd name="connsiteX97" fmla="*/ 354412 w 12192000"/>
              <a:gd name="connsiteY97" fmla="*/ 1209907 h 1706880"/>
              <a:gd name="connsiteX98" fmla="*/ 337267 w 12192000"/>
              <a:gd name="connsiteY98" fmla="*/ 1201103 h 1706880"/>
              <a:gd name="connsiteX99" fmla="*/ 311277 w 12192000"/>
              <a:gd name="connsiteY99" fmla="*/ 1163626 h 1706880"/>
              <a:gd name="connsiteX100" fmla="*/ 275082 w 12192000"/>
              <a:gd name="connsiteY100" fmla="*/ 1109399 h 1706880"/>
              <a:gd name="connsiteX101" fmla="*/ 226777 w 12192000"/>
              <a:gd name="connsiteY101" fmla="*/ 1072076 h 1706880"/>
              <a:gd name="connsiteX102" fmla="*/ 186255 w 12192000"/>
              <a:gd name="connsiteY102" fmla="*/ 1043667 h 1706880"/>
              <a:gd name="connsiteX103" fmla="*/ 172920 w 12192000"/>
              <a:gd name="connsiteY103" fmla="*/ 1005450 h 1706880"/>
              <a:gd name="connsiteX104" fmla="*/ 162007 w 12192000"/>
              <a:gd name="connsiteY104" fmla="*/ 969016 h 1706880"/>
              <a:gd name="connsiteX105" fmla="*/ 150577 w 12192000"/>
              <a:gd name="connsiteY105" fmla="*/ 952208 h 1706880"/>
              <a:gd name="connsiteX106" fmla="*/ 139147 w 12192000"/>
              <a:gd name="connsiteY106" fmla="*/ 931032 h 1706880"/>
              <a:gd name="connsiteX107" fmla="*/ 119965 w 12192000"/>
              <a:gd name="connsiteY107" fmla="*/ 865296 h 1706880"/>
              <a:gd name="connsiteX108" fmla="*/ 104130 w 12192000"/>
              <a:gd name="connsiteY108" fmla="*/ 807629 h 1706880"/>
              <a:gd name="connsiteX109" fmla="*/ 100045 w 12192000"/>
              <a:gd name="connsiteY109" fmla="*/ 791478 h 1706880"/>
              <a:gd name="connsiteX110" fmla="*/ 78733 w 12192000"/>
              <a:gd name="connsiteY110" fmla="*/ 515741 h 1706880"/>
              <a:gd name="connsiteX111" fmla="*/ 71414 w 12192000"/>
              <a:gd name="connsiteY111" fmla="*/ 420491 h 1706880"/>
              <a:gd name="connsiteX112" fmla="*/ 61156 w 12192000"/>
              <a:gd name="connsiteY112" fmla="*/ 343329 h 1706880"/>
              <a:gd name="connsiteX113" fmla="*/ 49653 w 12192000"/>
              <a:gd name="connsiteY113" fmla="*/ 259509 h 1706880"/>
              <a:gd name="connsiteX114" fmla="*/ 9765 w 12192000"/>
              <a:gd name="connsiteY114" fmla="*/ 4572 h 1706880"/>
              <a:gd name="connsiteX115" fmla="*/ 54186 w 12192000"/>
              <a:gd name="connsiteY115" fmla="*/ 39675 h 1706880"/>
              <a:gd name="connsiteX116" fmla="*/ 143486 w 12192000"/>
              <a:gd name="connsiteY116" fmla="*/ 83768 h 1706880"/>
              <a:gd name="connsiteX117" fmla="*/ 162007 w 12192000"/>
              <a:gd name="connsiteY117" fmla="*/ 60896 h 1706880"/>
              <a:gd name="connsiteX118" fmla="*/ 230587 w 12192000"/>
              <a:gd name="connsiteY118" fmla="*/ 42554 h 1706880"/>
              <a:gd name="connsiteX119" fmla="*/ 272116 w 12192000"/>
              <a:gd name="connsiteY119" fmla="*/ 50881 h 1706880"/>
              <a:gd name="connsiteX120" fmla="*/ 291166 w 12192000"/>
              <a:gd name="connsiteY120" fmla="*/ 57959 h 1706880"/>
              <a:gd name="connsiteX121" fmla="*/ 324803 w 12192000"/>
              <a:gd name="connsiteY121" fmla="*/ 69389 h 1706880"/>
              <a:gd name="connsiteX122" fmla="*/ 379598 w 12192000"/>
              <a:gd name="connsiteY122" fmla="*/ 80772 h 1706880"/>
              <a:gd name="connsiteX123" fmla="*/ 417277 w 12192000"/>
              <a:gd name="connsiteY123" fmla="*/ 88392 h 1706880"/>
              <a:gd name="connsiteX124" fmla="*/ 438082 w 12192000"/>
              <a:gd name="connsiteY124" fmla="*/ 96012 h 1706880"/>
              <a:gd name="connsiteX125" fmla="*/ 468159 w 12192000"/>
              <a:gd name="connsiteY125" fmla="*/ 108665 h 1706880"/>
              <a:gd name="connsiteX126" fmla="*/ 665675 w 12192000"/>
              <a:gd name="connsiteY126" fmla="*/ 119722 h 1706880"/>
              <a:gd name="connsiteX127" fmla="*/ 863749 w 12192000"/>
              <a:gd name="connsiteY127" fmla="*/ 109045 h 1706880"/>
              <a:gd name="connsiteX128" fmla="*/ 893423 w 12192000"/>
              <a:gd name="connsiteY128" fmla="*/ 109419 h 1706880"/>
              <a:gd name="connsiteX129" fmla="*/ 939247 w 12192000"/>
              <a:gd name="connsiteY129" fmla="*/ 111252 h 1706880"/>
              <a:gd name="connsiteX130" fmla="*/ 982411 w 12192000"/>
              <a:gd name="connsiteY130" fmla="*/ 111745 h 1706880"/>
              <a:gd name="connsiteX131" fmla="*/ 1407877 w 12192000"/>
              <a:gd name="connsiteY131" fmla="*/ 110815 h 1706880"/>
              <a:gd name="connsiteX132" fmla="*/ 1711369 w 12192000"/>
              <a:gd name="connsiteY132" fmla="*/ 102502 h 1706880"/>
              <a:gd name="connsiteX133" fmla="*/ 2017009 w 12192000"/>
              <a:gd name="connsiteY133" fmla="*/ 113157 h 1706880"/>
              <a:gd name="connsiteX134" fmla="*/ 2050702 w 12192000"/>
              <a:gd name="connsiteY134" fmla="*/ 126492 h 1706880"/>
              <a:gd name="connsiteX135" fmla="*/ 2074627 w 12192000"/>
              <a:gd name="connsiteY135" fmla="*/ 134112 h 1706880"/>
              <a:gd name="connsiteX136" fmla="*/ 2086057 w 12192000"/>
              <a:gd name="connsiteY136" fmla="*/ 141732 h 1706880"/>
              <a:gd name="connsiteX137" fmla="*/ 2097487 w 12192000"/>
              <a:gd name="connsiteY137" fmla="*/ 134457 h 1706880"/>
              <a:gd name="connsiteX138" fmla="*/ 2126062 w 12192000"/>
              <a:gd name="connsiteY138" fmla="*/ 121946 h 1706880"/>
              <a:gd name="connsiteX139" fmla="*/ 2169668 w 12192000"/>
              <a:gd name="connsiteY139" fmla="*/ 106361 h 1706880"/>
              <a:gd name="connsiteX140" fmla="*/ 2256139 w 12192000"/>
              <a:gd name="connsiteY140" fmla="*/ 108103 h 1706880"/>
              <a:gd name="connsiteX141" fmla="*/ 2285650 w 12192000"/>
              <a:gd name="connsiteY141" fmla="*/ 110008 h 1706880"/>
              <a:gd name="connsiteX142" fmla="*/ 2420578 w 12192000"/>
              <a:gd name="connsiteY142" fmla="*/ 94731 h 1706880"/>
              <a:gd name="connsiteX143" fmla="*/ 2550877 w 12192000"/>
              <a:gd name="connsiteY143" fmla="*/ 89008 h 1706880"/>
              <a:gd name="connsiteX144" fmla="*/ 2709607 w 12192000"/>
              <a:gd name="connsiteY144" fmla="*/ 90289 h 1706880"/>
              <a:gd name="connsiteX145" fmla="*/ 2870467 w 12192000"/>
              <a:gd name="connsiteY145" fmla="*/ 105537 h 1706880"/>
              <a:gd name="connsiteX146" fmla="*/ 2928067 w 12192000"/>
              <a:gd name="connsiteY146" fmla="*/ 111252 h 1706880"/>
              <a:gd name="connsiteX147" fmla="*/ 2983312 w 12192000"/>
              <a:gd name="connsiteY147" fmla="*/ 103590 h 1706880"/>
              <a:gd name="connsiteX148" fmla="*/ 3065227 w 12192000"/>
              <a:gd name="connsiteY148" fmla="*/ 96681 h 1706880"/>
              <a:gd name="connsiteX149" fmla="*/ 3684545 w 12192000"/>
              <a:gd name="connsiteY149" fmla="*/ 85458 h 1706880"/>
              <a:gd name="connsiteX150" fmla="*/ 4292240 w 12192000"/>
              <a:gd name="connsiteY150" fmla="*/ 73049 h 1706880"/>
              <a:gd name="connsiteX151" fmla="*/ 4324068 w 12192000"/>
              <a:gd name="connsiteY151" fmla="*/ 73977 h 1706880"/>
              <a:gd name="connsiteX152" fmla="*/ 4343753 w 12192000"/>
              <a:gd name="connsiteY152" fmla="*/ 74245 h 1706880"/>
              <a:gd name="connsiteX153" fmla="*/ 4406451 w 12192000"/>
              <a:gd name="connsiteY153" fmla="*/ 74985 h 1706880"/>
              <a:gd name="connsiteX154" fmla="*/ 4436724 w 12192000"/>
              <a:gd name="connsiteY154" fmla="*/ 74985 h 1706880"/>
              <a:gd name="connsiteX155" fmla="*/ 4505511 w 12192000"/>
              <a:gd name="connsiteY155" fmla="*/ 74985 h 1706880"/>
              <a:gd name="connsiteX156" fmla="*/ 4534579 w 12192000"/>
              <a:gd name="connsiteY156" fmla="*/ 75737 h 1706880"/>
              <a:gd name="connsiteX157" fmla="*/ 4848904 w 12192000"/>
              <a:gd name="connsiteY157" fmla="*/ 61578 h 1706880"/>
              <a:gd name="connsiteX158" fmla="*/ 5153739 w 12192000"/>
              <a:gd name="connsiteY158" fmla="*/ 49101 h 1706880"/>
              <a:gd name="connsiteX159" fmla="*/ 5179001 w 12192000"/>
              <a:gd name="connsiteY159" fmla="*/ 49997 h 1706880"/>
              <a:gd name="connsiteX160" fmla="*/ 5263597 w 12192000"/>
              <a:gd name="connsiteY160" fmla="*/ 50292 h 1706880"/>
              <a:gd name="connsiteX161" fmla="*/ 5313127 w 12192000"/>
              <a:gd name="connsiteY161" fmla="*/ 50292 h 1706880"/>
              <a:gd name="connsiteX162" fmla="*/ 5377897 w 12192000"/>
              <a:gd name="connsiteY162" fmla="*/ 57912 h 1706880"/>
              <a:gd name="connsiteX163" fmla="*/ 5442667 w 12192000"/>
              <a:gd name="connsiteY163" fmla="*/ 50292 h 1706880"/>
              <a:gd name="connsiteX164" fmla="*/ 5645985 w 12192000"/>
              <a:gd name="connsiteY164" fmla="*/ 50918 h 1706880"/>
              <a:gd name="connsiteX165" fmla="*/ 5669750 w 12192000"/>
              <a:gd name="connsiteY165" fmla="*/ 49471 h 1706880"/>
              <a:gd name="connsiteX166" fmla="*/ 5695414 w 12192000"/>
              <a:gd name="connsiteY166" fmla="*/ 48110 h 1706880"/>
              <a:gd name="connsiteX167" fmla="*/ 5823277 w 12192000"/>
              <a:gd name="connsiteY167" fmla="*/ 57293 h 1706880"/>
              <a:gd name="connsiteX168" fmla="*/ 5958264 w 12192000"/>
              <a:gd name="connsiteY168" fmla="*/ 69458 h 1706880"/>
              <a:gd name="connsiteX169" fmla="*/ 6037027 w 12192000"/>
              <a:gd name="connsiteY169" fmla="*/ 69342 h 1706880"/>
              <a:gd name="connsiteX170" fmla="*/ 6083231 w 12192000"/>
              <a:gd name="connsiteY170" fmla="*/ 57912 h 1706880"/>
              <a:gd name="connsiteX171" fmla="*/ 6124657 w 12192000"/>
              <a:gd name="connsiteY171" fmla="*/ 50292 h 1706880"/>
              <a:gd name="connsiteX172" fmla="*/ 6173281 w 12192000"/>
              <a:gd name="connsiteY172" fmla="*/ 51495 h 1706880"/>
              <a:gd name="connsiteX173" fmla="*/ 6201753 w 12192000"/>
              <a:gd name="connsiteY173" fmla="*/ 54095 h 1706880"/>
              <a:gd name="connsiteX174" fmla="*/ 6223717 w 12192000"/>
              <a:gd name="connsiteY174" fmla="*/ 50130 h 1706880"/>
              <a:gd name="connsiteX175" fmla="*/ 6363323 w 12192000"/>
              <a:gd name="connsiteY175" fmla="*/ 68482 h 1706880"/>
              <a:gd name="connsiteX176" fmla="*/ 6420940 w 12192000"/>
              <a:gd name="connsiteY176" fmla="*/ 106576 h 1706880"/>
              <a:gd name="connsiteX177" fmla="*/ 6525364 w 12192000"/>
              <a:gd name="connsiteY177" fmla="*/ 124668 h 1706880"/>
              <a:gd name="connsiteX178" fmla="*/ 6629653 w 12192000"/>
              <a:gd name="connsiteY178" fmla="*/ 136134 h 1706880"/>
              <a:gd name="connsiteX179" fmla="*/ 6850633 w 12192000"/>
              <a:gd name="connsiteY179" fmla="*/ 147095 h 1706880"/>
              <a:gd name="connsiteX180" fmla="*/ 7078128 w 12192000"/>
              <a:gd name="connsiteY180" fmla="*/ 158238 h 1706880"/>
              <a:gd name="connsiteX181" fmla="*/ 7112418 w 12192000"/>
              <a:gd name="connsiteY181" fmla="*/ 155112 h 1706880"/>
              <a:gd name="connsiteX182" fmla="*/ 7229104 w 12192000"/>
              <a:gd name="connsiteY182" fmla="*/ 151889 h 1706880"/>
              <a:gd name="connsiteX183" fmla="*/ 7274449 w 12192000"/>
              <a:gd name="connsiteY183" fmla="*/ 156084 h 1706880"/>
              <a:gd name="connsiteX184" fmla="*/ 7473397 w 12192000"/>
              <a:gd name="connsiteY184" fmla="*/ 149712 h 1706880"/>
              <a:gd name="connsiteX185" fmla="*/ 7663898 w 12192000"/>
              <a:gd name="connsiteY185" fmla="*/ 163324 h 1706880"/>
              <a:gd name="connsiteX186" fmla="*/ 7793438 w 12192000"/>
              <a:gd name="connsiteY186" fmla="*/ 174841 h 1706880"/>
              <a:gd name="connsiteX187" fmla="*/ 7930597 w 12192000"/>
              <a:gd name="connsiteY187" fmla="*/ 172020 h 1706880"/>
              <a:gd name="connsiteX188" fmla="*/ 8210973 w 12192000"/>
              <a:gd name="connsiteY188" fmla="*/ 197753 h 1706880"/>
              <a:gd name="connsiteX189" fmla="*/ 8269687 w 12192000"/>
              <a:gd name="connsiteY189" fmla="*/ 209212 h 1706880"/>
              <a:gd name="connsiteX190" fmla="*/ 8314138 w 12192000"/>
              <a:gd name="connsiteY190" fmla="*/ 218008 h 1706880"/>
              <a:gd name="connsiteX191" fmla="*/ 8404092 w 12192000"/>
              <a:gd name="connsiteY191" fmla="*/ 214122 h 1706880"/>
              <a:gd name="connsiteX192" fmla="*/ 8456468 w 12192000"/>
              <a:gd name="connsiteY192" fmla="*/ 218956 h 1706880"/>
              <a:gd name="connsiteX193" fmla="*/ 8623996 w 12192000"/>
              <a:gd name="connsiteY193" fmla="*/ 238980 h 1706880"/>
              <a:gd name="connsiteX194" fmla="*/ 8774512 w 12192000"/>
              <a:gd name="connsiteY194" fmla="*/ 249654 h 1706880"/>
              <a:gd name="connsiteX195" fmla="*/ 8787847 w 12192000"/>
              <a:gd name="connsiteY195" fmla="*/ 248680 h 1706880"/>
              <a:gd name="connsiteX196" fmla="*/ 8869283 w 12192000"/>
              <a:gd name="connsiteY196" fmla="*/ 249076 h 1706880"/>
              <a:gd name="connsiteX197" fmla="*/ 8881852 w 12192000"/>
              <a:gd name="connsiteY197" fmla="*/ 250427 h 1706880"/>
              <a:gd name="connsiteX198" fmla="*/ 9097575 w 12192000"/>
              <a:gd name="connsiteY198" fmla="*/ 256960 h 1706880"/>
              <a:gd name="connsiteX199" fmla="*/ 9119649 w 12192000"/>
              <a:gd name="connsiteY199" fmla="*/ 252979 h 1706880"/>
              <a:gd name="connsiteX200" fmla="*/ 9159650 w 12192000"/>
              <a:gd name="connsiteY200" fmla="*/ 252737 h 1706880"/>
              <a:gd name="connsiteX201" fmla="*/ 9238916 w 12192000"/>
              <a:gd name="connsiteY201" fmla="*/ 262562 h 1706880"/>
              <a:gd name="connsiteX202" fmla="*/ 9304128 w 12192000"/>
              <a:gd name="connsiteY202" fmla="*/ 269445 h 1706880"/>
              <a:gd name="connsiteX203" fmla="*/ 9378174 w 12192000"/>
              <a:gd name="connsiteY203" fmla="*/ 274319 h 1706880"/>
              <a:gd name="connsiteX204" fmla="*/ 9451647 w 12192000"/>
              <a:gd name="connsiteY204" fmla="*/ 296320 h 1706880"/>
              <a:gd name="connsiteX205" fmla="*/ 9469388 w 12192000"/>
              <a:gd name="connsiteY205" fmla="*/ 316992 h 1706880"/>
              <a:gd name="connsiteX206" fmla="*/ 9500947 w 12192000"/>
              <a:gd name="connsiteY206" fmla="*/ 325630 h 1706880"/>
              <a:gd name="connsiteX207" fmla="*/ 9562356 w 12192000"/>
              <a:gd name="connsiteY207" fmla="*/ 330028 h 1706880"/>
              <a:gd name="connsiteX208" fmla="*/ 9618443 w 12192000"/>
              <a:gd name="connsiteY208" fmla="*/ 330915 h 1706880"/>
              <a:gd name="connsiteX209" fmla="*/ 9829781 w 12192000"/>
              <a:gd name="connsiteY209" fmla="*/ 329941 h 1706880"/>
              <a:gd name="connsiteX210" fmla="*/ 9867881 w 12192000"/>
              <a:gd name="connsiteY210" fmla="*/ 331803 h 1706880"/>
              <a:gd name="connsiteX211" fmla="*/ 9955193 w 12192000"/>
              <a:gd name="connsiteY211" fmla="*/ 327078 h 1706880"/>
              <a:gd name="connsiteX212" fmla="*/ 9978271 w 12192000"/>
              <a:gd name="connsiteY212" fmla="*/ 323268 h 1706880"/>
              <a:gd name="connsiteX213" fmla="*/ 10004762 w 12192000"/>
              <a:gd name="connsiteY213" fmla="*/ 332232 h 1706880"/>
              <a:gd name="connsiteX214" fmla="*/ 10022287 w 12192000"/>
              <a:gd name="connsiteY214" fmla="*/ 342847 h 1706880"/>
              <a:gd name="connsiteX215" fmla="*/ 10076490 w 12192000"/>
              <a:gd name="connsiteY215" fmla="*/ 362712 h 1706880"/>
              <a:gd name="connsiteX216" fmla="*/ 10110620 w 12192000"/>
              <a:gd name="connsiteY216" fmla="*/ 373227 h 1706880"/>
              <a:gd name="connsiteX217" fmla="*/ 10163721 w 12192000"/>
              <a:gd name="connsiteY217" fmla="*/ 379804 h 1706880"/>
              <a:gd name="connsiteX218" fmla="*/ 10212787 w 12192000"/>
              <a:gd name="connsiteY218" fmla="*/ 386675 h 1706880"/>
              <a:gd name="connsiteX219" fmla="*/ 10247789 w 12192000"/>
              <a:gd name="connsiteY219" fmla="*/ 407819 h 1706880"/>
              <a:gd name="connsiteX220" fmla="*/ 10279588 w 12192000"/>
              <a:gd name="connsiteY220" fmla="*/ 439963 h 1706880"/>
              <a:gd name="connsiteX221" fmla="*/ 10289801 w 12192000"/>
              <a:gd name="connsiteY221" fmla="*/ 461772 h 1706880"/>
              <a:gd name="connsiteX222" fmla="*/ 10305626 w 12192000"/>
              <a:gd name="connsiteY222" fmla="*/ 440817 h 1706880"/>
              <a:gd name="connsiteX223" fmla="*/ 10341165 w 12192000"/>
              <a:gd name="connsiteY223" fmla="*/ 417483 h 1706880"/>
              <a:gd name="connsiteX224" fmla="*/ 10369616 w 12192000"/>
              <a:gd name="connsiteY224" fmla="*/ 422671 h 1706880"/>
              <a:gd name="connsiteX225" fmla="*/ 10392450 w 12192000"/>
              <a:gd name="connsiteY225" fmla="*/ 430799 h 1706880"/>
              <a:gd name="connsiteX226" fmla="*/ 10421543 w 12192000"/>
              <a:gd name="connsiteY226" fmla="*/ 430866 h 1706880"/>
              <a:gd name="connsiteX227" fmla="*/ 10453668 w 12192000"/>
              <a:gd name="connsiteY227" fmla="*/ 433103 h 1706880"/>
              <a:gd name="connsiteX228" fmla="*/ 10492093 w 12192000"/>
              <a:gd name="connsiteY228" fmla="*/ 413330 h 1706880"/>
              <a:gd name="connsiteX229" fmla="*/ 10667565 w 12192000"/>
              <a:gd name="connsiteY229" fmla="*/ 409057 h 1706880"/>
              <a:gd name="connsiteX230" fmla="*/ 10691948 w 12192000"/>
              <a:gd name="connsiteY230" fmla="*/ 407225 h 1706880"/>
              <a:gd name="connsiteX231" fmla="*/ 10723224 w 12192000"/>
              <a:gd name="connsiteY231" fmla="*/ 406599 h 1706880"/>
              <a:gd name="connsiteX232" fmla="*/ 10749894 w 12192000"/>
              <a:gd name="connsiteY232" fmla="*/ 416052 h 1706880"/>
              <a:gd name="connsiteX233" fmla="*/ 10761427 w 12192000"/>
              <a:gd name="connsiteY233" fmla="*/ 426529 h 1706880"/>
              <a:gd name="connsiteX234" fmla="*/ 10845019 w 12192000"/>
              <a:gd name="connsiteY234" fmla="*/ 446532 h 1706880"/>
              <a:gd name="connsiteX235" fmla="*/ 10895459 w 12192000"/>
              <a:gd name="connsiteY235" fmla="*/ 462525 h 1706880"/>
              <a:gd name="connsiteX236" fmla="*/ 10940455 w 12192000"/>
              <a:gd name="connsiteY236" fmla="*/ 472319 h 1706880"/>
              <a:gd name="connsiteX237" fmla="*/ 11174492 w 12192000"/>
              <a:gd name="connsiteY237" fmla="*/ 475369 h 1706880"/>
              <a:gd name="connsiteX238" fmla="*/ 11224022 w 12192000"/>
              <a:gd name="connsiteY238" fmla="*/ 477245 h 1706880"/>
              <a:gd name="connsiteX239" fmla="*/ 11329117 w 12192000"/>
              <a:gd name="connsiteY239" fmla="*/ 476728 h 1706880"/>
              <a:gd name="connsiteX240" fmla="*/ 11538667 w 12192000"/>
              <a:gd name="connsiteY240" fmla="*/ 474587 h 1706880"/>
              <a:gd name="connsiteX241" fmla="*/ 11767267 w 12192000"/>
              <a:gd name="connsiteY241" fmla="*/ 471969 h 1706880"/>
              <a:gd name="connsiteX242" fmla="*/ 11912047 w 12192000"/>
              <a:gd name="connsiteY242" fmla="*/ 452708 h 1706880"/>
              <a:gd name="connsiteX243" fmla="*/ 12008477 w 12192000"/>
              <a:gd name="connsiteY243" fmla="*/ 435431 h 1706880"/>
              <a:gd name="connsiteX244" fmla="*/ 12027062 w 12192000"/>
              <a:gd name="connsiteY244" fmla="*/ 434455 h 1706880"/>
              <a:gd name="connsiteX245" fmla="*/ 12066125 w 12192000"/>
              <a:gd name="connsiteY245" fmla="*/ 433500 h 1706880"/>
              <a:gd name="connsiteX246" fmla="*/ 12112072 w 12192000"/>
              <a:gd name="connsiteY246" fmla="*/ 441208 h 1706880"/>
              <a:gd name="connsiteX247" fmla="*/ 12109144 w 12192000"/>
              <a:gd name="connsiteY247" fmla="*/ 480822 h 1706880"/>
              <a:gd name="connsiteX248" fmla="*/ 12072067 w 12192000"/>
              <a:gd name="connsiteY248" fmla="*/ 561183 h 1706880"/>
              <a:gd name="connsiteX249" fmla="*/ 12091044 w 12192000"/>
              <a:gd name="connsiteY249" fmla="*/ 588164 h 1706880"/>
              <a:gd name="connsiteX250" fmla="*/ 12180652 w 12192000"/>
              <a:gd name="connsiteY250" fmla="*/ 580300 h 1706880"/>
              <a:gd name="connsiteX251" fmla="*/ 12193987 w 12192000"/>
              <a:gd name="connsiteY251" fmla="*/ 616489 h 1706880"/>
              <a:gd name="connsiteX252" fmla="*/ 12170543 w 12192000"/>
              <a:gd name="connsiteY252" fmla="*/ 678265 h 1706880"/>
              <a:gd name="connsiteX253" fmla="*/ 12125694 w 12192000"/>
              <a:gd name="connsiteY253" fmla="*/ 697992 h 1706880"/>
              <a:gd name="connsiteX254" fmla="*/ 12070384 w 12192000"/>
              <a:gd name="connsiteY254" fmla="*/ 729392 h 1706880"/>
              <a:gd name="connsiteX255" fmla="*/ 12059101 w 12192000"/>
              <a:gd name="connsiteY255" fmla="*/ 746658 h 1706880"/>
              <a:gd name="connsiteX256" fmla="*/ 11999807 w 12192000"/>
              <a:gd name="connsiteY256" fmla="*/ 784060 h 1706880"/>
              <a:gd name="connsiteX257" fmla="*/ 11974699 w 12192000"/>
              <a:gd name="connsiteY257" fmla="*/ 803810 h 1706880"/>
              <a:gd name="connsiteX258" fmla="*/ 11961813 w 12192000"/>
              <a:gd name="connsiteY258" fmla="*/ 820294 h 1706880"/>
              <a:gd name="connsiteX259" fmla="*/ 11943209 w 12192000"/>
              <a:gd name="connsiteY259" fmla="*/ 827532 h 1706880"/>
              <a:gd name="connsiteX260" fmla="*/ 11895134 w 12192000"/>
              <a:gd name="connsiteY260" fmla="*/ 841460 h 1706880"/>
              <a:gd name="connsiteX261" fmla="*/ 11691067 w 12192000"/>
              <a:gd name="connsiteY261" fmla="*/ 860658 h 1706880"/>
              <a:gd name="connsiteX262" fmla="*/ 11586292 w 12192000"/>
              <a:gd name="connsiteY262" fmla="*/ 873415 h 1706880"/>
              <a:gd name="connsiteX263" fmla="*/ 11590102 w 12192000"/>
              <a:gd name="connsiteY263" fmla="*/ 905131 h 1706880"/>
              <a:gd name="connsiteX264" fmla="*/ 11611057 w 12192000"/>
              <a:gd name="connsiteY264" fmla="*/ 922782 h 1706880"/>
              <a:gd name="connsiteX265" fmla="*/ 11574031 w 12192000"/>
              <a:gd name="connsiteY265" fmla="*/ 940378 h 1706880"/>
              <a:gd name="connsiteX266" fmla="*/ 11533137 w 12192000"/>
              <a:gd name="connsiteY266" fmla="*/ 957523 h 1706880"/>
              <a:gd name="connsiteX267" fmla="*/ 11484439 w 12192000"/>
              <a:gd name="connsiteY267" fmla="*/ 972312 h 1706880"/>
              <a:gd name="connsiteX268" fmla="*/ 11450795 w 12192000"/>
              <a:gd name="connsiteY268" fmla="*/ 937573 h 1706880"/>
              <a:gd name="connsiteX269" fmla="*/ 11447957 w 12192000"/>
              <a:gd name="connsiteY269" fmla="*/ 877723 h 1706880"/>
              <a:gd name="connsiteX270" fmla="*/ 11417668 w 12192000"/>
              <a:gd name="connsiteY270" fmla="*/ 874446 h 1706880"/>
              <a:gd name="connsiteX271" fmla="*/ 11392554 w 12192000"/>
              <a:gd name="connsiteY271" fmla="*/ 874966 h 1706880"/>
              <a:gd name="connsiteX272" fmla="*/ 11325307 w 12192000"/>
              <a:gd name="connsiteY272" fmla="*/ 877062 h 1706880"/>
              <a:gd name="connsiteX273" fmla="*/ 11267313 w 12192000"/>
              <a:gd name="connsiteY273" fmla="*/ 888492 h 1706880"/>
              <a:gd name="connsiteX274" fmla="*/ 11220622 w 12192000"/>
              <a:gd name="connsiteY274" fmla="*/ 905637 h 1706880"/>
              <a:gd name="connsiteX275" fmla="*/ 11192858 w 12192000"/>
              <a:gd name="connsiteY275" fmla="*/ 925207 h 1706880"/>
              <a:gd name="connsiteX276" fmla="*/ 11155139 w 12192000"/>
              <a:gd name="connsiteY276" fmla="*/ 919492 h 1706880"/>
              <a:gd name="connsiteX277" fmla="*/ 11133137 w 12192000"/>
              <a:gd name="connsiteY277" fmla="*/ 911352 h 1706880"/>
              <a:gd name="connsiteX278" fmla="*/ 11124059 w 12192000"/>
              <a:gd name="connsiteY278" fmla="*/ 930402 h 1706880"/>
              <a:gd name="connsiteX279" fmla="*/ 11082293 w 12192000"/>
              <a:gd name="connsiteY279" fmla="*/ 949452 h 1706880"/>
              <a:gd name="connsiteX280" fmla="*/ 11035747 w 12192000"/>
              <a:gd name="connsiteY280" fmla="*/ 964496 h 1706880"/>
              <a:gd name="connsiteX281" fmla="*/ 10973261 w 12192000"/>
              <a:gd name="connsiteY281" fmla="*/ 1002961 h 1706880"/>
              <a:gd name="connsiteX282" fmla="*/ 10936687 w 12192000"/>
              <a:gd name="connsiteY282" fmla="*/ 1018032 h 1706880"/>
              <a:gd name="connsiteX283" fmla="*/ 10879537 w 12192000"/>
              <a:gd name="connsiteY283" fmla="*/ 1025652 h 1706880"/>
              <a:gd name="connsiteX284" fmla="*/ 10857158 w 12192000"/>
              <a:gd name="connsiteY284" fmla="*/ 1018032 h 1706880"/>
              <a:gd name="connsiteX285" fmla="*/ 10810328 w 12192000"/>
              <a:gd name="connsiteY285" fmla="*/ 1005848 h 1706880"/>
              <a:gd name="connsiteX286" fmla="*/ 10723672 w 12192000"/>
              <a:gd name="connsiteY286" fmla="*/ 998761 h 1706880"/>
              <a:gd name="connsiteX287" fmla="*/ 10530922 w 12192000"/>
              <a:gd name="connsiteY287" fmla="*/ 998837 h 1706880"/>
              <a:gd name="connsiteX288" fmla="*/ 10471867 w 12192000"/>
              <a:gd name="connsiteY288" fmla="*/ 1000082 h 1706880"/>
              <a:gd name="connsiteX289" fmla="*/ 10245753 w 12192000"/>
              <a:gd name="connsiteY289" fmla="*/ 996506 h 1706880"/>
              <a:gd name="connsiteX290" fmla="*/ 10171657 w 12192000"/>
              <a:gd name="connsiteY290" fmla="*/ 988402 h 1706880"/>
              <a:gd name="connsiteX291" fmla="*/ 10101495 w 12192000"/>
              <a:gd name="connsiteY291" fmla="*/ 979270 h 1706880"/>
              <a:gd name="connsiteX292" fmla="*/ 10080115 w 12192000"/>
              <a:gd name="connsiteY292" fmla="*/ 979373 h 1706880"/>
              <a:gd name="connsiteX293" fmla="*/ 10064595 w 12192000"/>
              <a:gd name="connsiteY293" fmla="*/ 980579 h 1706880"/>
              <a:gd name="connsiteX294" fmla="*/ 10004862 w 12192000"/>
              <a:gd name="connsiteY294" fmla="*/ 971865 h 1706880"/>
              <a:gd name="connsiteX295" fmla="*/ 9871730 w 12192000"/>
              <a:gd name="connsiteY295" fmla="*/ 958793 h 1706880"/>
              <a:gd name="connsiteX296" fmla="*/ 9827977 w 12192000"/>
              <a:gd name="connsiteY296" fmla="*/ 957076 h 1706880"/>
              <a:gd name="connsiteX297" fmla="*/ 9755587 w 12192000"/>
              <a:gd name="connsiteY297" fmla="*/ 958034 h 1706880"/>
              <a:gd name="connsiteX298" fmla="*/ 9677482 w 12192000"/>
              <a:gd name="connsiteY298" fmla="*/ 950496 h 1706880"/>
              <a:gd name="connsiteX299" fmla="*/ 9558360 w 12192000"/>
              <a:gd name="connsiteY299" fmla="*/ 942896 h 1706880"/>
              <a:gd name="connsiteX300" fmla="*/ 9503075 w 12192000"/>
              <a:gd name="connsiteY300" fmla="*/ 939903 h 1706880"/>
              <a:gd name="connsiteX301" fmla="*/ 9479322 w 12192000"/>
              <a:gd name="connsiteY301" fmla="*/ 936704 h 1706880"/>
              <a:gd name="connsiteX302" fmla="*/ 9373582 w 12192000"/>
              <a:gd name="connsiteY302" fmla="*/ 938742 h 1706880"/>
              <a:gd name="connsiteX303" fmla="*/ 9340747 w 12192000"/>
              <a:gd name="connsiteY303" fmla="*/ 934944 h 1706880"/>
              <a:gd name="connsiteX304" fmla="*/ 9301477 w 12192000"/>
              <a:gd name="connsiteY304" fmla="*/ 945646 h 1706880"/>
              <a:gd name="connsiteX305" fmla="*/ 9224372 w 12192000"/>
              <a:gd name="connsiteY305" fmla="*/ 956212 h 1706880"/>
              <a:gd name="connsiteX306" fmla="*/ 9129742 w 12192000"/>
              <a:gd name="connsiteY306" fmla="*/ 961322 h 1706880"/>
              <a:gd name="connsiteX307" fmla="*/ 9096907 w 12192000"/>
              <a:gd name="connsiteY307" fmla="*/ 957804 h 1706880"/>
              <a:gd name="connsiteX308" fmla="*/ 9041343 w 12192000"/>
              <a:gd name="connsiteY308" fmla="*/ 958088 h 1706880"/>
              <a:gd name="connsiteX309" fmla="*/ 9018865 w 12192000"/>
              <a:gd name="connsiteY309" fmla="*/ 960600 h 1706880"/>
              <a:gd name="connsiteX310" fmla="*/ 8970727 w 12192000"/>
              <a:gd name="connsiteY310" fmla="*/ 952397 h 1706880"/>
              <a:gd name="connsiteX311" fmla="*/ 8675627 w 12192000"/>
              <a:gd name="connsiteY311" fmla="*/ 942733 h 1706880"/>
              <a:gd name="connsiteX312" fmla="*/ 8594214 w 12192000"/>
              <a:gd name="connsiteY312" fmla="*/ 933423 h 1706880"/>
              <a:gd name="connsiteX313" fmla="*/ 8556304 w 12192000"/>
              <a:gd name="connsiteY313" fmla="*/ 933499 h 1706880"/>
              <a:gd name="connsiteX314" fmla="*/ 8473888 w 12192000"/>
              <a:gd name="connsiteY314" fmla="*/ 941753 h 1706880"/>
              <a:gd name="connsiteX315" fmla="*/ 8376367 w 12192000"/>
              <a:gd name="connsiteY315" fmla="*/ 948235 h 1706880"/>
              <a:gd name="connsiteX316" fmla="*/ 8433426 w 12192000"/>
              <a:gd name="connsiteY316" fmla="*/ 972318 h 1706880"/>
              <a:gd name="connsiteX317" fmla="*/ 8455718 w 12192000"/>
              <a:gd name="connsiteY317" fmla="*/ 978873 h 1706880"/>
              <a:gd name="connsiteX318" fmla="*/ 8526326 w 12192000"/>
              <a:gd name="connsiteY318" fmla="*/ 990829 h 1706880"/>
              <a:gd name="connsiteX319" fmla="*/ 8600082 w 12192000"/>
              <a:gd name="connsiteY319" fmla="*/ 1000678 h 1706880"/>
              <a:gd name="connsiteX320" fmla="*/ 8743761 w 12192000"/>
              <a:gd name="connsiteY320" fmla="*/ 1012634 h 1706880"/>
              <a:gd name="connsiteX321" fmla="*/ 8846829 w 12192000"/>
              <a:gd name="connsiteY321" fmla="*/ 1024600 h 1706880"/>
              <a:gd name="connsiteX322" fmla="*/ 8978528 w 12192000"/>
              <a:gd name="connsiteY322" fmla="*/ 1037077 h 1706880"/>
              <a:gd name="connsiteX323" fmla="*/ 9104059 w 12192000"/>
              <a:gd name="connsiteY323" fmla="*/ 1048443 h 1706880"/>
              <a:gd name="connsiteX324" fmla="*/ 9191707 w 12192000"/>
              <a:gd name="connsiteY324" fmla="*/ 1059778 h 1706880"/>
              <a:gd name="connsiteX325" fmla="*/ 9290767 w 12192000"/>
              <a:gd name="connsiteY325" fmla="*/ 1071442 h 1706880"/>
              <a:gd name="connsiteX326" fmla="*/ 9736537 w 12192000"/>
              <a:gd name="connsiteY326" fmla="*/ 1098529 h 1706880"/>
              <a:gd name="connsiteX327" fmla="*/ 9877507 w 12192000"/>
              <a:gd name="connsiteY327" fmla="*/ 1107369 h 1706880"/>
              <a:gd name="connsiteX328" fmla="*/ 10007047 w 12192000"/>
              <a:gd name="connsiteY328" fmla="*/ 1121503 h 1706880"/>
              <a:gd name="connsiteX329" fmla="*/ 10094297 w 12192000"/>
              <a:gd name="connsiteY329" fmla="*/ 1133107 h 1706880"/>
              <a:gd name="connsiteX330" fmla="*/ 10193357 w 12192000"/>
              <a:gd name="connsiteY330" fmla="*/ 1140005 h 1706880"/>
              <a:gd name="connsiteX331" fmla="*/ 10304748 w 12192000"/>
              <a:gd name="connsiteY331" fmla="*/ 1150265 h 1706880"/>
              <a:gd name="connsiteX332" fmla="*/ 10438098 w 12192000"/>
              <a:gd name="connsiteY332" fmla="*/ 1165689 h 1706880"/>
              <a:gd name="connsiteX333" fmla="*/ 10757237 w 12192000"/>
              <a:gd name="connsiteY333" fmla="*/ 1193891 h 1706880"/>
              <a:gd name="connsiteX334" fmla="*/ 10861079 w 12192000"/>
              <a:gd name="connsiteY334" fmla="*/ 1200918 h 1706880"/>
              <a:gd name="connsiteX335" fmla="*/ 10967167 w 12192000"/>
              <a:gd name="connsiteY335" fmla="*/ 1212348 h 1706880"/>
              <a:gd name="connsiteX336" fmla="*/ 11031937 w 12192000"/>
              <a:gd name="connsiteY336" fmla="*/ 1216158 h 1706880"/>
              <a:gd name="connsiteX337" fmla="*/ 11081467 w 12192000"/>
              <a:gd name="connsiteY337" fmla="*/ 1219968 h 1706880"/>
              <a:gd name="connsiteX338" fmla="*/ 11117662 w 12192000"/>
              <a:gd name="connsiteY338" fmla="*/ 1231580 h 1706880"/>
              <a:gd name="connsiteX339" fmla="*/ 11181843 w 12192000"/>
              <a:gd name="connsiteY339" fmla="*/ 1238265 h 1706880"/>
              <a:gd name="connsiteX340" fmla="*/ 11216133 w 12192000"/>
              <a:gd name="connsiteY340" fmla="*/ 1239056 h 1706880"/>
              <a:gd name="connsiteX341" fmla="*/ 11313429 w 12192000"/>
              <a:gd name="connsiteY341" fmla="*/ 1230672 h 1706880"/>
              <a:gd name="connsiteX342" fmla="*/ 11356658 w 12192000"/>
              <a:gd name="connsiteY342" fmla="*/ 1242948 h 1706880"/>
              <a:gd name="connsiteX343" fmla="*/ 11395611 w 12192000"/>
              <a:gd name="connsiteY343" fmla="*/ 1248305 h 1706880"/>
              <a:gd name="connsiteX344" fmla="*/ 11391194 w 12192000"/>
              <a:gd name="connsiteY344" fmla="*/ 1275519 h 1706880"/>
              <a:gd name="connsiteX345" fmla="*/ 11286169 w 12192000"/>
              <a:gd name="connsiteY345" fmla="*/ 1316060 h 1706880"/>
              <a:gd name="connsiteX346" fmla="*/ 11164215 w 12192000"/>
              <a:gd name="connsiteY346" fmla="*/ 1308452 h 1706880"/>
              <a:gd name="connsiteX347" fmla="*/ 11105106 w 12192000"/>
              <a:gd name="connsiteY347" fmla="*/ 1304036 h 1706880"/>
              <a:gd name="connsiteX348" fmla="*/ 11065031 w 12192000"/>
              <a:gd name="connsiteY348" fmla="*/ 1310863 h 1706880"/>
              <a:gd name="connsiteX349" fmla="*/ 11032701 w 12192000"/>
              <a:gd name="connsiteY349" fmla="*/ 1316847 h 1706880"/>
              <a:gd name="connsiteX350" fmla="*/ 10923352 w 12192000"/>
              <a:gd name="connsiteY350" fmla="*/ 1317789 h 1706880"/>
              <a:gd name="connsiteX351" fmla="*/ 10925581 w 12192000"/>
              <a:gd name="connsiteY351" fmla="*/ 1387107 h 1706880"/>
              <a:gd name="connsiteX352" fmla="*/ 10893224 w 12192000"/>
              <a:gd name="connsiteY352" fmla="*/ 1427460 h 1706880"/>
              <a:gd name="connsiteX353" fmla="*/ 10843275 w 12192000"/>
              <a:gd name="connsiteY353" fmla="*/ 1441724 h 1706880"/>
              <a:gd name="connsiteX354" fmla="*/ 10817659 w 12192000"/>
              <a:gd name="connsiteY354" fmla="*/ 1459998 h 1706880"/>
              <a:gd name="connsiteX355" fmla="*/ 10788213 w 12192000"/>
              <a:gd name="connsiteY355" fmla="*/ 1480953 h 1706880"/>
              <a:gd name="connsiteX356" fmla="*/ 10754392 w 12192000"/>
              <a:gd name="connsiteY356" fmla="*/ 1492383 h 1706880"/>
              <a:gd name="connsiteX357" fmla="*/ 10728056 w 12192000"/>
              <a:gd name="connsiteY357" fmla="*/ 1482858 h 1706880"/>
              <a:gd name="connsiteX358" fmla="*/ 10712919 w 12192000"/>
              <a:gd name="connsiteY358" fmla="*/ 1471344 h 1706880"/>
              <a:gd name="connsiteX359" fmla="*/ 10666946 w 12192000"/>
              <a:gd name="connsiteY359" fmla="*/ 1462324 h 1706880"/>
              <a:gd name="connsiteX360" fmla="*/ 10615304 w 12192000"/>
              <a:gd name="connsiteY360" fmla="*/ 1473184 h 1706880"/>
              <a:gd name="connsiteX361" fmla="*/ 10528268 w 12192000"/>
              <a:gd name="connsiteY361" fmla="*/ 1474027 h 1706880"/>
              <a:gd name="connsiteX362" fmla="*/ 10502713 w 12192000"/>
              <a:gd name="connsiteY362" fmla="*/ 1467618 h 1706880"/>
              <a:gd name="connsiteX363" fmla="*/ 10476334 w 12192000"/>
              <a:gd name="connsiteY363" fmla="*/ 1455151 h 1706880"/>
              <a:gd name="connsiteX364" fmla="*/ 10458374 w 12192000"/>
              <a:gd name="connsiteY364" fmla="*/ 1454518 h 1706880"/>
              <a:gd name="connsiteX365" fmla="*/ 10368735 w 12192000"/>
              <a:gd name="connsiteY365" fmla="*/ 1464640 h 1706880"/>
              <a:gd name="connsiteX366" fmla="*/ 10281489 w 12192000"/>
              <a:gd name="connsiteY366" fmla="*/ 1456264 h 1706880"/>
              <a:gd name="connsiteX367" fmla="*/ 10253326 w 12192000"/>
              <a:gd name="connsiteY367" fmla="*/ 1448839 h 1706880"/>
              <a:gd name="connsiteX368" fmla="*/ 10225451 w 12192000"/>
              <a:gd name="connsiteY368" fmla="*/ 1433727 h 1706880"/>
              <a:gd name="connsiteX369" fmla="*/ 10207455 w 12192000"/>
              <a:gd name="connsiteY369" fmla="*/ 1432779 h 1706880"/>
              <a:gd name="connsiteX370" fmla="*/ 10162556 w 12192000"/>
              <a:gd name="connsiteY370" fmla="*/ 1448413 h 1706880"/>
              <a:gd name="connsiteX371" fmla="*/ 10104202 w 12192000"/>
              <a:gd name="connsiteY371" fmla="*/ 1456209 h 1706880"/>
              <a:gd name="connsiteX372" fmla="*/ 10083247 w 12192000"/>
              <a:gd name="connsiteY372" fmla="*/ 1446580 h 1706880"/>
              <a:gd name="connsiteX373" fmla="*/ 10072546 w 12192000"/>
              <a:gd name="connsiteY373" fmla="*/ 1422504 h 1706880"/>
              <a:gd name="connsiteX374" fmla="*/ 10022287 w 12192000"/>
              <a:gd name="connsiteY374" fmla="*/ 1434155 h 1706880"/>
              <a:gd name="connsiteX375" fmla="*/ 9976567 w 12192000"/>
              <a:gd name="connsiteY375" fmla="*/ 1433329 h 1706880"/>
              <a:gd name="connsiteX376" fmla="*/ 9930729 w 12192000"/>
              <a:gd name="connsiteY376" fmla="*/ 1421899 h 1706880"/>
              <a:gd name="connsiteX377" fmla="*/ 9889503 w 12192000"/>
              <a:gd name="connsiteY377" fmla="*/ 1409194 h 1706880"/>
              <a:gd name="connsiteX378" fmla="*/ 9875733 w 12192000"/>
              <a:gd name="connsiteY378" fmla="*/ 1405384 h 1706880"/>
              <a:gd name="connsiteX379" fmla="*/ 9837883 w 12192000"/>
              <a:gd name="connsiteY379" fmla="*/ 1414279 h 1706880"/>
              <a:gd name="connsiteX380" fmla="*/ 9808927 w 12192000"/>
              <a:gd name="connsiteY380" fmla="*/ 1424883 h 1706880"/>
              <a:gd name="connsiteX381" fmla="*/ 9755431 w 12192000"/>
              <a:gd name="connsiteY381" fmla="*/ 1437055 h 1706880"/>
              <a:gd name="connsiteX382" fmla="*/ 9740347 w 12192000"/>
              <a:gd name="connsiteY382" fmla="*/ 1414460 h 1706880"/>
              <a:gd name="connsiteX383" fmla="*/ 9704552 w 12192000"/>
              <a:gd name="connsiteY383" fmla="*/ 1403135 h 1706880"/>
              <a:gd name="connsiteX384" fmla="*/ 9650664 w 12192000"/>
              <a:gd name="connsiteY384" fmla="*/ 1415482 h 1706880"/>
              <a:gd name="connsiteX385" fmla="*/ 9596490 w 12192000"/>
              <a:gd name="connsiteY385" fmla="*/ 1425232 h 1706880"/>
              <a:gd name="connsiteX386" fmla="*/ 9541295 w 12192000"/>
              <a:gd name="connsiteY386" fmla="*/ 1440915 h 1706880"/>
              <a:gd name="connsiteX387" fmla="*/ 9502103 w 12192000"/>
              <a:gd name="connsiteY387" fmla="*/ 1430223 h 1706880"/>
              <a:gd name="connsiteX388" fmla="*/ 9471174 w 12192000"/>
              <a:gd name="connsiteY388" fmla="*/ 1414279 h 1706880"/>
              <a:gd name="connsiteX389" fmla="*/ 9432360 w 12192000"/>
              <a:gd name="connsiteY389" fmla="*/ 1409653 h 1706880"/>
              <a:gd name="connsiteX390" fmla="*/ 9420307 w 12192000"/>
              <a:gd name="connsiteY390" fmla="*/ 1431561 h 1706880"/>
              <a:gd name="connsiteX391" fmla="*/ 9397447 w 12192000"/>
              <a:gd name="connsiteY391" fmla="*/ 1462666 h 1706880"/>
              <a:gd name="connsiteX392" fmla="*/ 9385085 w 12192000"/>
              <a:gd name="connsiteY392" fmla="*/ 1482859 h 1706880"/>
              <a:gd name="connsiteX393" fmla="*/ 9405067 w 12192000"/>
              <a:gd name="connsiteY393" fmla="*/ 1494289 h 1706880"/>
              <a:gd name="connsiteX394" fmla="*/ 9442576 w 12192000"/>
              <a:gd name="connsiteY394" fmla="*/ 1505719 h 1706880"/>
              <a:gd name="connsiteX395" fmla="*/ 9479101 w 12192000"/>
              <a:gd name="connsiteY395" fmla="*/ 1514220 h 1706880"/>
              <a:gd name="connsiteX396" fmla="*/ 9505180 w 12192000"/>
              <a:gd name="connsiteY396" fmla="*/ 1510410 h 1706880"/>
              <a:gd name="connsiteX397" fmla="*/ 9569720 w 12192000"/>
              <a:gd name="connsiteY397" fmla="*/ 1511434 h 1706880"/>
              <a:gd name="connsiteX398" fmla="*/ 9562229 w 12192000"/>
              <a:gd name="connsiteY398" fmla="*/ 1551077 h 1706880"/>
              <a:gd name="connsiteX399" fmla="*/ 9539024 w 12192000"/>
              <a:gd name="connsiteY399" fmla="*/ 1585178 h 1706880"/>
              <a:gd name="connsiteX400" fmla="*/ 9504372 w 12192000"/>
              <a:gd name="connsiteY400" fmla="*/ 1601264 h 1706880"/>
              <a:gd name="connsiteX401" fmla="*/ 9449760 w 12192000"/>
              <a:gd name="connsiteY401" fmla="*/ 1594278 h 1706880"/>
              <a:gd name="connsiteX402" fmla="*/ 9391588 w 12192000"/>
              <a:gd name="connsiteY402" fmla="*/ 1606212 h 1706880"/>
              <a:gd name="connsiteX403" fmla="*/ 9344444 w 12192000"/>
              <a:gd name="connsiteY403" fmla="*/ 1598003 h 1706880"/>
              <a:gd name="connsiteX404" fmla="*/ 9286852 w 12192000"/>
              <a:gd name="connsiteY404" fmla="*/ 1592717 h 1706880"/>
              <a:gd name="connsiteX405" fmla="*/ 9260287 w 12192000"/>
              <a:gd name="connsiteY405" fmla="*/ 1594773 h 1706880"/>
              <a:gd name="connsiteX406" fmla="*/ 9164147 w 12192000"/>
              <a:gd name="connsiteY406" fmla="*/ 1594282 h 1706880"/>
              <a:gd name="connsiteX407" fmla="*/ 9122353 w 12192000"/>
              <a:gd name="connsiteY407" fmla="*/ 1598444 h 1706880"/>
              <a:gd name="connsiteX408" fmla="*/ 9100267 w 12192000"/>
              <a:gd name="connsiteY408" fmla="*/ 1608589 h 1706880"/>
              <a:gd name="connsiteX409" fmla="*/ 9149797 w 12192000"/>
              <a:gd name="connsiteY409" fmla="*/ 1631006 h 1706880"/>
              <a:gd name="connsiteX410" fmla="*/ 9222187 w 12192000"/>
              <a:gd name="connsiteY410" fmla="*/ 1651038 h 1706880"/>
              <a:gd name="connsiteX411" fmla="*/ 9271535 w 12192000"/>
              <a:gd name="connsiteY411" fmla="*/ 1652937 h 1706880"/>
              <a:gd name="connsiteX412" fmla="*/ 9330590 w 12192000"/>
              <a:gd name="connsiteY412" fmla="*/ 1656055 h 1706880"/>
              <a:gd name="connsiteX413" fmla="*/ 9355537 w 12192000"/>
              <a:gd name="connsiteY413" fmla="*/ 1659990 h 1706880"/>
              <a:gd name="connsiteX414" fmla="*/ 9433642 w 12192000"/>
              <a:gd name="connsiteY414" fmla="*/ 1658208 h 1706880"/>
              <a:gd name="connsiteX415" fmla="*/ 9464276 w 12192000"/>
              <a:gd name="connsiteY415" fmla="*/ 1667706 h 1706880"/>
              <a:gd name="connsiteX416" fmla="*/ 9490565 w 12192000"/>
              <a:gd name="connsiteY416" fmla="*/ 1667109 h 1706880"/>
              <a:gd name="connsiteX417" fmla="*/ 9548692 w 12192000"/>
              <a:gd name="connsiteY417" fmla="*/ 1664864 h 1706880"/>
              <a:gd name="connsiteX418" fmla="*/ 9556185 w 12192000"/>
              <a:gd name="connsiteY418" fmla="*/ 1685702 h 1706880"/>
              <a:gd name="connsiteX419" fmla="*/ 9183960 w 12192000"/>
              <a:gd name="connsiteY419" fmla="*/ 1700029 h 1706880"/>
              <a:gd name="connsiteX420" fmla="*/ 8764987 w 12192000"/>
              <a:gd name="connsiteY420" fmla="*/ 1697942 h 1706880"/>
              <a:gd name="connsiteX421" fmla="*/ 9351727 w 12192000"/>
              <a:gd name="connsiteY421" fmla="*/ 306012 h 1706880"/>
              <a:gd name="connsiteX422" fmla="*/ 9344107 w 12192000"/>
              <a:gd name="connsiteY422" fmla="*/ 297942 h 1706880"/>
              <a:gd name="connsiteX423" fmla="*/ 9336487 w 12192000"/>
              <a:gd name="connsiteY423" fmla="*/ 301302 h 1706880"/>
              <a:gd name="connsiteX424" fmla="*/ 9344107 w 12192000"/>
              <a:gd name="connsiteY424" fmla="*/ 309372 h 1706880"/>
              <a:gd name="connsiteX425" fmla="*/ 9351727 w 12192000"/>
              <a:gd name="connsiteY425" fmla="*/ 306012 h 1706880"/>
              <a:gd name="connsiteX426" fmla="*/ 9121064 w 12192000"/>
              <a:gd name="connsiteY426" fmla="*/ 289528 h 1706880"/>
              <a:gd name="connsiteX427" fmla="*/ 9106458 w 12192000"/>
              <a:gd name="connsiteY427" fmla="*/ 288927 h 1706880"/>
              <a:gd name="connsiteX428" fmla="*/ 9111063 w 12192000"/>
              <a:gd name="connsiteY428" fmla="*/ 293530 h 1706880"/>
              <a:gd name="connsiteX429" fmla="*/ 9121064 w 12192000"/>
              <a:gd name="connsiteY429" fmla="*/ 289528 h 1706880"/>
              <a:gd name="connsiteX430" fmla="*/ 9569957 w 12192000"/>
              <a:gd name="connsiteY430" fmla="*/ 1692417 h 1706880"/>
              <a:gd name="connsiteX431" fmla="*/ 9635719 w 12192000"/>
              <a:gd name="connsiteY431" fmla="*/ 1661356 h 1706880"/>
              <a:gd name="connsiteX432" fmla="*/ 9676173 w 12192000"/>
              <a:gd name="connsiteY432" fmla="*/ 1657148 h 1706880"/>
              <a:gd name="connsiteX433" fmla="*/ 9695077 w 12192000"/>
              <a:gd name="connsiteY433" fmla="*/ 1650492 h 1706880"/>
              <a:gd name="connsiteX434" fmla="*/ 9694543 w 12192000"/>
              <a:gd name="connsiteY434" fmla="*/ 1690709 h 1706880"/>
              <a:gd name="connsiteX435" fmla="*/ 9569960 w 12192000"/>
              <a:gd name="connsiteY435" fmla="*/ 1692417 h 1706880"/>
              <a:gd name="connsiteX436" fmla="*/ 5385311 w 12192000"/>
              <a:gd name="connsiteY436" fmla="*/ 1657778 h 1706880"/>
              <a:gd name="connsiteX437" fmla="*/ 5405430 w 12192000"/>
              <a:gd name="connsiteY437" fmla="*/ 1631976 h 1706880"/>
              <a:gd name="connsiteX438" fmla="*/ 5412187 w 12192000"/>
              <a:gd name="connsiteY438" fmla="*/ 1650942 h 1706880"/>
              <a:gd name="connsiteX439" fmla="*/ 5385311 w 12192000"/>
              <a:gd name="connsiteY439" fmla="*/ 1657778 h 1706880"/>
              <a:gd name="connsiteX440" fmla="*/ 9819443 w 12192000"/>
              <a:gd name="connsiteY440" fmla="*/ 1608947 h 1706880"/>
              <a:gd name="connsiteX441" fmla="*/ 9819557 w 12192000"/>
              <a:gd name="connsiteY441" fmla="*/ 1590823 h 1706880"/>
              <a:gd name="connsiteX442" fmla="*/ 9898460 w 12192000"/>
              <a:gd name="connsiteY442" fmla="*/ 1564543 h 1706880"/>
              <a:gd name="connsiteX443" fmla="*/ 9923225 w 12192000"/>
              <a:gd name="connsiteY443" fmla="*/ 1586587 h 1706880"/>
              <a:gd name="connsiteX444" fmla="*/ 9885574 w 12192000"/>
              <a:gd name="connsiteY444" fmla="*/ 1604772 h 1706880"/>
              <a:gd name="connsiteX445" fmla="*/ 9843215 w 12192000"/>
              <a:gd name="connsiteY445" fmla="*/ 1612392 h 1706880"/>
              <a:gd name="connsiteX446" fmla="*/ 9819441 w 12192000"/>
              <a:gd name="connsiteY446" fmla="*/ 1608947 h 1706880"/>
              <a:gd name="connsiteX447" fmla="*/ 9938467 w 12192000"/>
              <a:gd name="connsiteY447" fmla="*/ 1597152 h 1706880"/>
              <a:gd name="connsiteX448" fmla="*/ 9957517 w 12192000"/>
              <a:gd name="connsiteY448" fmla="*/ 1581912 h 1706880"/>
              <a:gd name="connsiteX449" fmla="*/ 9976567 w 12192000"/>
              <a:gd name="connsiteY449" fmla="*/ 1597152 h 1706880"/>
              <a:gd name="connsiteX450" fmla="*/ 9957517 w 12192000"/>
              <a:gd name="connsiteY450" fmla="*/ 1612392 h 1706880"/>
              <a:gd name="connsiteX451" fmla="*/ 9938467 w 12192000"/>
              <a:gd name="connsiteY451" fmla="*/ 1597152 h 1706880"/>
              <a:gd name="connsiteX452" fmla="*/ 9600648 w 12192000"/>
              <a:gd name="connsiteY452" fmla="*/ 1599692 h 1706880"/>
              <a:gd name="connsiteX453" fmla="*/ 9595567 w 12192000"/>
              <a:gd name="connsiteY453" fmla="*/ 1561353 h 1706880"/>
              <a:gd name="connsiteX454" fmla="*/ 9642659 w 12192000"/>
              <a:gd name="connsiteY454" fmla="*/ 1531166 h 1706880"/>
              <a:gd name="connsiteX455" fmla="*/ 9717566 w 12192000"/>
              <a:gd name="connsiteY455" fmla="*/ 1536113 h 1706880"/>
              <a:gd name="connsiteX456" fmla="*/ 9769452 w 12192000"/>
              <a:gd name="connsiteY456" fmla="*/ 1541907 h 1706880"/>
              <a:gd name="connsiteX457" fmla="*/ 9760860 w 12192000"/>
              <a:gd name="connsiteY457" fmla="*/ 1559052 h 1706880"/>
              <a:gd name="connsiteX458" fmla="*/ 9740842 w 12192000"/>
              <a:gd name="connsiteY458" fmla="*/ 1569886 h 1706880"/>
              <a:gd name="connsiteX459" fmla="*/ 9647135 w 12192000"/>
              <a:gd name="connsiteY459" fmla="*/ 1591095 h 1706880"/>
              <a:gd name="connsiteX460" fmla="*/ 9621920 w 12192000"/>
              <a:gd name="connsiteY460" fmla="*/ 1597666 h 1706880"/>
              <a:gd name="connsiteX461" fmla="*/ 9600648 w 12192000"/>
              <a:gd name="connsiteY461" fmla="*/ 1599692 h 1706880"/>
              <a:gd name="connsiteX462" fmla="*/ 10860487 w 12192000"/>
              <a:gd name="connsiteY462" fmla="*/ 1482852 h 1706880"/>
              <a:gd name="connsiteX463" fmla="*/ 10879537 w 12192000"/>
              <a:gd name="connsiteY463" fmla="*/ 1467612 h 1706880"/>
              <a:gd name="connsiteX464" fmla="*/ 10898587 w 12192000"/>
              <a:gd name="connsiteY464" fmla="*/ 1482852 h 1706880"/>
              <a:gd name="connsiteX465" fmla="*/ 10879537 w 12192000"/>
              <a:gd name="connsiteY465" fmla="*/ 1498092 h 1706880"/>
              <a:gd name="connsiteX466" fmla="*/ 10860487 w 12192000"/>
              <a:gd name="connsiteY466" fmla="*/ 1482852 h 1706880"/>
              <a:gd name="connsiteX467" fmla="*/ 11506282 w 12192000"/>
              <a:gd name="connsiteY467" fmla="*/ 1271521 h 1706880"/>
              <a:gd name="connsiteX468" fmla="*/ 11447227 w 12192000"/>
              <a:gd name="connsiteY468" fmla="*/ 1257502 h 1706880"/>
              <a:gd name="connsiteX469" fmla="*/ 11559622 w 12192000"/>
              <a:gd name="connsiteY469" fmla="*/ 1236210 h 1706880"/>
              <a:gd name="connsiteX470" fmla="*/ 11652967 w 12192000"/>
              <a:gd name="connsiteY470" fmla="*/ 1247247 h 1706880"/>
              <a:gd name="connsiteX471" fmla="*/ 11643442 w 12192000"/>
              <a:gd name="connsiteY471" fmla="*/ 1265352 h 1706880"/>
              <a:gd name="connsiteX472" fmla="*/ 11506282 w 12192000"/>
              <a:gd name="connsiteY472" fmla="*/ 1271521 h 1706880"/>
              <a:gd name="connsiteX473" fmla="*/ 11664634 w 12192000"/>
              <a:gd name="connsiteY473" fmla="*/ 1239395 h 1706880"/>
              <a:gd name="connsiteX474" fmla="*/ 11694834 w 12192000"/>
              <a:gd name="connsiteY474" fmla="*/ 1225033 h 1706880"/>
              <a:gd name="connsiteX475" fmla="*/ 11706947 w 12192000"/>
              <a:gd name="connsiteY475" fmla="*/ 1235202 h 1706880"/>
              <a:gd name="connsiteX476" fmla="*/ 11664634 w 12192000"/>
              <a:gd name="connsiteY476" fmla="*/ 1239395 h 1706880"/>
              <a:gd name="connsiteX477" fmla="*/ 11655597 w 12192000"/>
              <a:gd name="connsiteY477" fmla="*/ 930073 h 1706880"/>
              <a:gd name="connsiteX478" fmla="*/ 11686000 w 12192000"/>
              <a:gd name="connsiteY478" fmla="*/ 908086 h 1706880"/>
              <a:gd name="connsiteX479" fmla="*/ 11712566 w 12192000"/>
              <a:gd name="connsiteY479" fmla="*/ 916600 h 1706880"/>
              <a:gd name="connsiteX480" fmla="*/ 11701122 w 12192000"/>
              <a:gd name="connsiteY480" fmla="*/ 930402 h 1706880"/>
              <a:gd name="connsiteX481" fmla="*/ 11686623 w 12192000"/>
              <a:gd name="connsiteY481" fmla="*/ 936117 h 1706880"/>
              <a:gd name="connsiteX482" fmla="*/ 11655597 w 12192000"/>
              <a:gd name="connsiteY482" fmla="*/ 930073 h 1706880"/>
              <a:gd name="connsiteX483" fmla="*/ 11734248 w 12192000"/>
              <a:gd name="connsiteY483" fmla="*/ 921512 h 1706880"/>
              <a:gd name="connsiteX484" fmla="*/ 11729167 w 12192000"/>
              <a:gd name="connsiteY484" fmla="*/ 902462 h 1706880"/>
              <a:gd name="connsiteX485" fmla="*/ 11751578 w 12192000"/>
              <a:gd name="connsiteY485" fmla="*/ 888492 h 1706880"/>
              <a:gd name="connsiteX486" fmla="*/ 11777907 w 12192000"/>
              <a:gd name="connsiteY486" fmla="*/ 914474 h 1706880"/>
              <a:gd name="connsiteX487" fmla="*/ 11734248 w 12192000"/>
              <a:gd name="connsiteY487" fmla="*/ 921512 h 1706880"/>
              <a:gd name="connsiteX488" fmla="*/ 11666302 w 12192000"/>
              <a:gd name="connsiteY488" fmla="*/ 445922 h 1706880"/>
              <a:gd name="connsiteX489" fmla="*/ 11679637 w 12192000"/>
              <a:gd name="connsiteY489" fmla="*/ 416052 h 1706880"/>
              <a:gd name="connsiteX490" fmla="*/ 11706307 w 12192000"/>
              <a:gd name="connsiteY490" fmla="*/ 430477 h 1706880"/>
              <a:gd name="connsiteX491" fmla="*/ 11694254 w 12192000"/>
              <a:gd name="connsiteY491" fmla="*/ 449527 h 1706880"/>
              <a:gd name="connsiteX492" fmla="*/ 11666302 w 12192000"/>
              <a:gd name="connsiteY492" fmla="*/ 445922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2192000" h="1706880">
                <a:moveTo>
                  <a:pt x="8764987" y="1697936"/>
                </a:moveTo>
                <a:cubicBezTo>
                  <a:pt x="8737746" y="1696788"/>
                  <a:pt x="8710314" y="1693742"/>
                  <a:pt x="8704027" y="1691166"/>
                </a:cubicBezTo>
                <a:cubicBezTo>
                  <a:pt x="8697741" y="1688590"/>
                  <a:pt x="8681281" y="1687234"/>
                  <a:pt x="8667452" y="1688154"/>
                </a:cubicBezTo>
                <a:cubicBezTo>
                  <a:pt x="8653621" y="1689073"/>
                  <a:pt x="8637552" y="1685881"/>
                  <a:pt x="8631743" y="1681060"/>
                </a:cubicBezTo>
                <a:cubicBezTo>
                  <a:pt x="8624114" y="1674728"/>
                  <a:pt x="8616953" y="1674557"/>
                  <a:pt x="8605956" y="1680443"/>
                </a:cubicBezTo>
                <a:cubicBezTo>
                  <a:pt x="8583101" y="1692674"/>
                  <a:pt x="8553319" y="1690262"/>
                  <a:pt x="8545065" y="1675512"/>
                </a:cubicBezTo>
                <a:cubicBezTo>
                  <a:pt x="8538692" y="1664125"/>
                  <a:pt x="8535306" y="1663736"/>
                  <a:pt x="8518924" y="1672503"/>
                </a:cubicBezTo>
                <a:cubicBezTo>
                  <a:pt x="8508343" y="1678166"/>
                  <a:pt x="8492887" y="1680285"/>
                  <a:pt x="8483623" y="1677345"/>
                </a:cubicBezTo>
                <a:cubicBezTo>
                  <a:pt x="8474558" y="1674468"/>
                  <a:pt x="8450118" y="1676478"/>
                  <a:pt x="8429309" y="1681811"/>
                </a:cubicBezTo>
                <a:cubicBezTo>
                  <a:pt x="8400035" y="1689313"/>
                  <a:pt x="8389420" y="1689453"/>
                  <a:pt x="8382398" y="1682430"/>
                </a:cubicBezTo>
                <a:cubicBezTo>
                  <a:pt x="8376885" y="1676918"/>
                  <a:pt x="8349225" y="1673335"/>
                  <a:pt x="8311979" y="1673310"/>
                </a:cubicBezTo>
                <a:cubicBezTo>
                  <a:pt x="8278241" y="1673287"/>
                  <a:pt x="8237410" y="1669594"/>
                  <a:pt x="8221242" y="1665105"/>
                </a:cubicBezTo>
                <a:cubicBezTo>
                  <a:pt x="8199444" y="1659052"/>
                  <a:pt x="8186101" y="1659323"/>
                  <a:pt x="8169612" y="1666152"/>
                </a:cubicBezTo>
                <a:cubicBezTo>
                  <a:pt x="8150953" y="1673881"/>
                  <a:pt x="8145170" y="1673363"/>
                  <a:pt x="8133638" y="1662927"/>
                </a:cubicBezTo>
                <a:cubicBezTo>
                  <a:pt x="8118182" y="1648940"/>
                  <a:pt x="8097702" y="1646648"/>
                  <a:pt x="8090617" y="1658112"/>
                </a:cubicBezTo>
                <a:cubicBezTo>
                  <a:pt x="8084147" y="1668581"/>
                  <a:pt x="8038497" y="1667697"/>
                  <a:pt x="8014212" y="1656632"/>
                </a:cubicBezTo>
                <a:cubicBezTo>
                  <a:pt x="7998730" y="1649578"/>
                  <a:pt x="7990962" y="1649578"/>
                  <a:pt x="7979667" y="1656632"/>
                </a:cubicBezTo>
                <a:cubicBezTo>
                  <a:pt x="7961919" y="1667715"/>
                  <a:pt x="7936998" y="1668467"/>
                  <a:pt x="7930597" y="1658112"/>
                </a:cubicBezTo>
                <a:cubicBezTo>
                  <a:pt x="7928008" y="1653921"/>
                  <a:pt x="7916006" y="1650492"/>
                  <a:pt x="7903927" y="1650492"/>
                </a:cubicBezTo>
                <a:cubicBezTo>
                  <a:pt x="7891849" y="1650492"/>
                  <a:pt x="7880004" y="1647316"/>
                  <a:pt x="7877604" y="1643433"/>
                </a:cubicBezTo>
                <a:cubicBezTo>
                  <a:pt x="7875134" y="1639436"/>
                  <a:pt x="7864094" y="1638998"/>
                  <a:pt x="7852153" y="1642423"/>
                </a:cubicBezTo>
                <a:cubicBezTo>
                  <a:pt x="7823115" y="1650751"/>
                  <a:pt x="7310372" y="1643839"/>
                  <a:pt x="7293659" y="1634895"/>
                </a:cubicBezTo>
                <a:cubicBezTo>
                  <a:pt x="7272393" y="1623513"/>
                  <a:pt x="6973992" y="1622772"/>
                  <a:pt x="6953332" y="1634050"/>
                </a:cubicBezTo>
                <a:cubicBezTo>
                  <a:pt x="6940813" y="1640883"/>
                  <a:pt x="6932068" y="1641203"/>
                  <a:pt x="6920918" y="1635236"/>
                </a:cubicBezTo>
                <a:cubicBezTo>
                  <a:pt x="6912520" y="1630742"/>
                  <a:pt x="6897946" y="1627976"/>
                  <a:pt x="6888533" y="1629089"/>
                </a:cubicBezTo>
                <a:cubicBezTo>
                  <a:pt x="6879119" y="1630203"/>
                  <a:pt x="6848605" y="1628379"/>
                  <a:pt x="6820723" y="1625036"/>
                </a:cubicBezTo>
                <a:cubicBezTo>
                  <a:pt x="6783269" y="1620545"/>
                  <a:pt x="6765855" y="1621564"/>
                  <a:pt x="6754048" y="1628938"/>
                </a:cubicBezTo>
                <a:cubicBezTo>
                  <a:pt x="6741243" y="1636935"/>
                  <a:pt x="6735059" y="1637039"/>
                  <a:pt x="6722931" y="1629465"/>
                </a:cubicBezTo>
                <a:cubicBezTo>
                  <a:pt x="6702388" y="1616636"/>
                  <a:pt x="6679679" y="1617560"/>
                  <a:pt x="6674352" y="1631442"/>
                </a:cubicBezTo>
                <a:cubicBezTo>
                  <a:pt x="6668940" y="1645544"/>
                  <a:pt x="6607611" y="1647187"/>
                  <a:pt x="6586183" y="1633806"/>
                </a:cubicBezTo>
                <a:cubicBezTo>
                  <a:pt x="6575511" y="1627141"/>
                  <a:pt x="6568967" y="1626977"/>
                  <a:pt x="6561485" y="1633188"/>
                </a:cubicBezTo>
                <a:cubicBezTo>
                  <a:pt x="6554543" y="1638948"/>
                  <a:pt x="6437778" y="1643178"/>
                  <a:pt x="6194467" y="1646481"/>
                </a:cubicBezTo>
                <a:cubicBezTo>
                  <a:pt x="5853160" y="1651116"/>
                  <a:pt x="5837745" y="1650728"/>
                  <a:pt x="5840279" y="1637574"/>
                </a:cubicBezTo>
                <a:cubicBezTo>
                  <a:pt x="5842561" y="1625731"/>
                  <a:pt x="5851114" y="1623822"/>
                  <a:pt x="5901879" y="1623822"/>
                </a:cubicBezTo>
                <a:cubicBezTo>
                  <a:pt x="5936330" y="1623822"/>
                  <a:pt x="5960829" y="1620636"/>
                  <a:pt x="5960828" y="1616157"/>
                </a:cubicBezTo>
                <a:cubicBezTo>
                  <a:pt x="5960826" y="1601549"/>
                  <a:pt x="6004842" y="1589126"/>
                  <a:pt x="6066745" y="1586261"/>
                </a:cubicBezTo>
                <a:cubicBezTo>
                  <a:pt x="6128128" y="1583421"/>
                  <a:pt x="6151327" y="1574695"/>
                  <a:pt x="6151327" y="1554449"/>
                </a:cubicBezTo>
                <a:cubicBezTo>
                  <a:pt x="6151327" y="1546123"/>
                  <a:pt x="6136009" y="1544905"/>
                  <a:pt x="6073222" y="1548241"/>
                </a:cubicBezTo>
                <a:cubicBezTo>
                  <a:pt x="6030264" y="1550524"/>
                  <a:pt x="5988259" y="1552213"/>
                  <a:pt x="5979877" y="1551995"/>
                </a:cubicBezTo>
                <a:cubicBezTo>
                  <a:pt x="5971495" y="1551777"/>
                  <a:pt x="5954666" y="1551656"/>
                  <a:pt x="5942479" y="1551728"/>
                </a:cubicBezTo>
                <a:cubicBezTo>
                  <a:pt x="5930292" y="1551797"/>
                  <a:pt x="5903122" y="1546145"/>
                  <a:pt x="5882100" y="1539163"/>
                </a:cubicBezTo>
                <a:cubicBezTo>
                  <a:pt x="5851472" y="1528990"/>
                  <a:pt x="5839150" y="1528178"/>
                  <a:pt x="5820069" y="1535078"/>
                </a:cubicBezTo>
                <a:cubicBezTo>
                  <a:pt x="5804295" y="1540782"/>
                  <a:pt x="5705082" y="1544062"/>
                  <a:pt x="5526118" y="1544796"/>
                </a:cubicBezTo>
                <a:cubicBezTo>
                  <a:pt x="5210022" y="1546093"/>
                  <a:pt x="5213722" y="1546102"/>
                  <a:pt x="5131690" y="1543898"/>
                </a:cubicBezTo>
                <a:cubicBezTo>
                  <a:pt x="5096860" y="1542962"/>
                  <a:pt x="5066285" y="1544274"/>
                  <a:pt x="5063745" y="1546814"/>
                </a:cubicBezTo>
                <a:cubicBezTo>
                  <a:pt x="5056012" y="1554547"/>
                  <a:pt x="4994313" y="1551960"/>
                  <a:pt x="4989201" y="1543688"/>
                </a:cubicBezTo>
                <a:cubicBezTo>
                  <a:pt x="4986568" y="1539429"/>
                  <a:pt x="4981402" y="1537805"/>
                  <a:pt x="4977722" y="1540080"/>
                </a:cubicBezTo>
                <a:cubicBezTo>
                  <a:pt x="4970051" y="1544821"/>
                  <a:pt x="4907106" y="1553569"/>
                  <a:pt x="4878787" y="1553830"/>
                </a:cubicBezTo>
                <a:cubicBezTo>
                  <a:pt x="4778997" y="1554750"/>
                  <a:pt x="4478725" y="1542592"/>
                  <a:pt x="4472061" y="1537362"/>
                </a:cubicBezTo>
                <a:cubicBezTo>
                  <a:pt x="4458004" y="1526330"/>
                  <a:pt x="4356188" y="1520820"/>
                  <a:pt x="4346444" y="1530563"/>
                </a:cubicBezTo>
                <a:cubicBezTo>
                  <a:pt x="4336962" y="1540046"/>
                  <a:pt x="4323912" y="1542057"/>
                  <a:pt x="4209039" y="1551741"/>
                </a:cubicBezTo>
                <a:cubicBezTo>
                  <a:pt x="4156147" y="1556200"/>
                  <a:pt x="4124916" y="1555783"/>
                  <a:pt x="4115016" y="1550485"/>
                </a:cubicBezTo>
                <a:cubicBezTo>
                  <a:pt x="4106321" y="1545831"/>
                  <a:pt x="4050427" y="1542908"/>
                  <a:pt x="3979819" y="1543415"/>
                </a:cubicBezTo>
                <a:cubicBezTo>
                  <a:pt x="3899854" y="1543988"/>
                  <a:pt x="3852625" y="1541170"/>
                  <a:pt x="3839126" y="1535019"/>
                </a:cubicBezTo>
                <a:cubicBezTo>
                  <a:pt x="3822265" y="1527337"/>
                  <a:pt x="3815163" y="1527912"/>
                  <a:pt x="3797415" y="1538396"/>
                </a:cubicBezTo>
                <a:cubicBezTo>
                  <a:pt x="3785651" y="1545345"/>
                  <a:pt x="3773913" y="1548918"/>
                  <a:pt x="3771330" y="1546336"/>
                </a:cubicBezTo>
                <a:cubicBezTo>
                  <a:pt x="3768748" y="1543753"/>
                  <a:pt x="3761322" y="1546051"/>
                  <a:pt x="3754827" y="1551440"/>
                </a:cubicBezTo>
                <a:cubicBezTo>
                  <a:pt x="3737302" y="1565985"/>
                  <a:pt x="3434638" y="1555245"/>
                  <a:pt x="3379346" y="1538116"/>
                </a:cubicBezTo>
                <a:cubicBezTo>
                  <a:pt x="3346439" y="1527922"/>
                  <a:pt x="3334577" y="1527308"/>
                  <a:pt x="3314035" y="1534736"/>
                </a:cubicBezTo>
                <a:cubicBezTo>
                  <a:pt x="3282567" y="1546115"/>
                  <a:pt x="3227384" y="1546421"/>
                  <a:pt x="3195745" y="1535391"/>
                </a:cubicBezTo>
                <a:cubicBezTo>
                  <a:pt x="3177711" y="1529105"/>
                  <a:pt x="3168854" y="1529240"/>
                  <a:pt x="3160799" y="1535925"/>
                </a:cubicBezTo>
                <a:cubicBezTo>
                  <a:pt x="3154865" y="1540849"/>
                  <a:pt x="3139522" y="1543226"/>
                  <a:pt x="3126704" y="1541206"/>
                </a:cubicBezTo>
                <a:cubicBezTo>
                  <a:pt x="3113886" y="1539186"/>
                  <a:pt x="3101275" y="1540968"/>
                  <a:pt x="3098680" y="1545167"/>
                </a:cubicBezTo>
                <a:cubicBezTo>
                  <a:pt x="3095992" y="1549515"/>
                  <a:pt x="3082611" y="1550671"/>
                  <a:pt x="3067587" y="1547853"/>
                </a:cubicBezTo>
                <a:cubicBezTo>
                  <a:pt x="3050452" y="1544638"/>
                  <a:pt x="3037001" y="1546401"/>
                  <a:pt x="3029193" y="1552883"/>
                </a:cubicBezTo>
                <a:cubicBezTo>
                  <a:pt x="3019802" y="1560680"/>
                  <a:pt x="2950623" y="1563208"/>
                  <a:pt x="2712804" y="1564445"/>
                </a:cubicBezTo>
                <a:cubicBezTo>
                  <a:pt x="2489319" y="1565608"/>
                  <a:pt x="2405506" y="1568458"/>
                  <a:pt x="2397417" y="1575172"/>
                </a:cubicBezTo>
                <a:cubicBezTo>
                  <a:pt x="2389073" y="1582097"/>
                  <a:pt x="2384262" y="1582175"/>
                  <a:pt x="2377580" y="1575493"/>
                </a:cubicBezTo>
                <a:cubicBezTo>
                  <a:pt x="2365883" y="1563796"/>
                  <a:pt x="2269443" y="1564125"/>
                  <a:pt x="2236677" y="1575973"/>
                </a:cubicBezTo>
                <a:cubicBezTo>
                  <a:pt x="2218061" y="1582705"/>
                  <a:pt x="2209491" y="1582948"/>
                  <a:pt x="2205656" y="1576855"/>
                </a:cubicBezTo>
                <a:cubicBezTo>
                  <a:pt x="2197568" y="1564004"/>
                  <a:pt x="2170821" y="1561091"/>
                  <a:pt x="2162257" y="1572128"/>
                </a:cubicBezTo>
                <a:cubicBezTo>
                  <a:pt x="2156382" y="1579701"/>
                  <a:pt x="2111024" y="1581843"/>
                  <a:pt x="1964137" y="1581485"/>
                </a:cubicBezTo>
                <a:cubicBezTo>
                  <a:pt x="1859362" y="1581229"/>
                  <a:pt x="1746847" y="1581462"/>
                  <a:pt x="1714104" y="1582001"/>
                </a:cubicBezTo>
                <a:cubicBezTo>
                  <a:pt x="1677909" y="1582598"/>
                  <a:pt x="1650291" y="1579433"/>
                  <a:pt x="1643657" y="1573926"/>
                </a:cubicBezTo>
                <a:cubicBezTo>
                  <a:pt x="1635089" y="1566816"/>
                  <a:pt x="1628510" y="1567642"/>
                  <a:pt x="1613058" y="1577767"/>
                </a:cubicBezTo>
                <a:cubicBezTo>
                  <a:pt x="1598817" y="1587098"/>
                  <a:pt x="1577455" y="1590583"/>
                  <a:pt x="1535820" y="1590366"/>
                </a:cubicBezTo>
                <a:cubicBezTo>
                  <a:pt x="1504166" y="1590200"/>
                  <a:pt x="1471432" y="1593724"/>
                  <a:pt x="1463076" y="1598196"/>
                </a:cubicBezTo>
                <a:cubicBezTo>
                  <a:pt x="1451928" y="1604162"/>
                  <a:pt x="1442990" y="1603709"/>
                  <a:pt x="1429513" y="1596497"/>
                </a:cubicBezTo>
                <a:cubicBezTo>
                  <a:pt x="1414791" y="1588617"/>
                  <a:pt x="1405992" y="1588530"/>
                  <a:pt x="1385181" y="1596055"/>
                </a:cubicBezTo>
                <a:cubicBezTo>
                  <a:pt x="1364445" y="1603553"/>
                  <a:pt x="1356098" y="1603496"/>
                  <a:pt x="1343732" y="1595774"/>
                </a:cubicBezTo>
                <a:cubicBezTo>
                  <a:pt x="1331513" y="1588143"/>
                  <a:pt x="1326279" y="1588072"/>
                  <a:pt x="1318914" y="1595438"/>
                </a:cubicBezTo>
                <a:cubicBezTo>
                  <a:pt x="1307762" y="1606589"/>
                  <a:pt x="866609" y="1609081"/>
                  <a:pt x="859780" y="1598031"/>
                </a:cubicBezTo>
                <a:cubicBezTo>
                  <a:pt x="857489" y="1594324"/>
                  <a:pt x="840142" y="1588970"/>
                  <a:pt x="821231" y="1586134"/>
                </a:cubicBezTo>
                <a:cubicBezTo>
                  <a:pt x="802319" y="1583298"/>
                  <a:pt x="786847" y="1577759"/>
                  <a:pt x="786847" y="1573825"/>
                </a:cubicBezTo>
                <a:cubicBezTo>
                  <a:pt x="786847" y="1569891"/>
                  <a:pt x="777366" y="1566672"/>
                  <a:pt x="765779" y="1566672"/>
                </a:cubicBezTo>
                <a:cubicBezTo>
                  <a:pt x="754192" y="1566672"/>
                  <a:pt x="732760" y="1560294"/>
                  <a:pt x="718154" y="1552499"/>
                </a:cubicBezTo>
                <a:cubicBezTo>
                  <a:pt x="703547" y="1544703"/>
                  <a:pt x="683025" y="1535659"/>
                  <a:pt x="672547" y="1532400"/>
                </a:cubicBezTo>
                <a:cubicBezTo>
                  <a:pt x="662070" y="1529142"/>
                  <a:pt x="645319" y="1520089"/>
                  <a:pt x="635324" y="1512284"/>
                </a:cubicBezTo>
                <a:cubicBezTo>
                  <a:pt x="625330" y="1504478"/>
                  <a:pt x="611518" y="1498092"/>
                  <a:pt x="604633" y="1498092"/>
                </a:cubicBezTo>
                <a:cubicBezTo>
                  <a:pt x="585884" y="1498092"/>
                  <a:pt x="564284" y="1468780"/>
                  <a:pt x="549011" y="1422609"/>
                </a:cubicBezTo>
                <a:cubicBezTo>
                  <a:pt x="541516" y="1399953"/>
                  <a:pt x="526812" y="1370178"/>
                  <a:pt x="516335" y="1356442"/>
                </a:cubicBezTo>
                <a:cubicBezTo>
                  <a:pt x="505859" y="1342707"/>
                  <a:pt x="497287" y="1326097"/>
                  <a:pt x="497287" y="1319531"/>
                </a:cubicBezTo>
                <a:cubicBezTo>
                  <a:pt x="497287" y="1312422"/>
                  <a:pt x="490708" y="1307592"/>
                  <a:pt x="481026" y="1307592"/>
                </a:cubicBezTo>
                <a:cubicBezTo>
                  <a:pt x="472082" y="1307592"/>
                  <a:pt x="451204" y="1303529"/>
                  <a:pt x="434628" y="1298563"/>
                </a:cubicBezTo>
                <a:cubicBezTo>
                  <a:pt x="411400" y="1291604"/>
                  <a:pt x="401175" y="1291604"/>
                  <a:pt x="390032" y="1298563"/>
                </a:cubicBezTo>
                <a:cubicBezTo>
                  <a:pt x="382080" y="1303529"/>
                  <a:pt x="373851" y="1307592"/>
                  <a:pt x="371747" y="1307592"/>
                </a:cubicBezTo>
                <a:cubicBezTo>
                  <a:pt x="369642" y="1307592"/>
                  <a:pt x="368738" y="1286161"/>
                  <a:pt x="369739" y="1259967"/>
                </a:cubicBezTo>
                <a:cubicBezTo>
                  <a:pt x="371427" y="1215736"/>
                  <a:pt x="370333" y="1212169"/>
                  <a:pt x="354412" y="1209907"/>
                </a:cubicBezTo>
                <a:cubicBezTo>
                  <a:pt x="344982" y="1208568"/>
                  <a:pt x="337267" y="1204606"/>
                  <a:pt x="337267" y="1201103"/>
                </a:cubicBezTo>
                <a:cubicBezTo>
                  <a:pt x="337267" y="1197600"/>
                  <a:pt x="325571" y="1180735"/>
                  <a:pt x="311277" y="1163626"/>
                </a:cubicBezTo>
                <a:cubicBezTo>
                  <a:pt x="296982" y="1146516"/>
                  <a:pt x="280694" y="1122114"/>
                  <a:pt x="275082" y="1109399"/>
                </a:cubicBezTo>
                <a:cubicBezTo>
                  <a:pt x="267507" y="1092240"/>
                  <a:pt x="255055" y="1082618"/>
                  <a:pt x="226777" y="1072076"/>
                </a:cubicBezTo>
                <a:cubicBezTo>
                  <a:pt x="202303" y="1062951"/>
                  <a:pt x="187811" y="1052791"/>
                  <a:pt x="186255" y="1043667"/>
                </a:cubicBezTo>
                <a:cubicBezTo>
                  <a:pt x="184922" y="1035854"/>
                  <a:pt x="178921" y="1018657"/>
                  <a:pt x="172920" y="1005450"/>
                </a:cubicBezTo>
                <a:cubicBezTo>
                  <a:pt x="166917" y="992244"/>
                  <a:pt x="162007" y="975849"/>
                  <a:pt x="162007" y="969016"/>
                </a:cubicBezTo>
                <a:cubicBezTo>
                  <a:pt x="162007" y="962184"/>
                  <a:pt x="156863" y="954620"/>
                  <a:pt x="150577" y="952208"/>
                </a:cubicBezTo>
                <a:cubicBezTo>
                  <a:pt x="144290" y="949795"/>
                  <a:pt x="139147" y="940266"/>
                  <a:pt x="139147" y="931032"/>
                </a:cubicBezTo>
                <a:cubicBezTo>
                  <a:pt x="139147" y="921797"/>
                  <a:pt x="130515" y="892216"/>
                  <a:pt x="119965" y="865296"/>
                </a:cubicBezTo>
                <a:cubicBezTo>
                  <a:pt x="109415" y="838375"/>
                  <a:pt x="102289" y="812426"/>
                  <a:pt x="104130" y="807629"/>
                </a:cubicBezTo>
                <a:cubicBezTo>
                  <a:pt x="105970" y="802833"/>
                  <a:pt x="104132" y="795565"/>
                  <a:pt x="100045" y="791478"/>
                </a:cubicBezTo>
                <a:cubicBezTo>
                  <a:pt x="91133" y="782566"/>
                  <a:pt x="79840" y="636448"/>
                  <a:pt x="78733" y="515741"/>
                </a:cubicBezTo>
                <a:cubicBezTo>
                  <a:pt x="78291" y="467890"/>
                  <a:pt x="75000" y="425027"/>
                  <a:pt x="71414" y="420491"/>
                </a:cubicBezTo>
                <a:cubicBezTo>
                  <a:pt x="67827" y="415954"/>
                  <a:pt x="63211" y="381231"/>
                  <a:pt x="61156" y="343329"/>
                </a:cubicBezTo>
                <a:cubicBezTo>
                  <a:pt x="59101" y="305427"/>
                  <a:pt x="53925" y="267708"/>
                  <a:pt x="49653" y="259509"/>
                </a:cubicBezTo>
                <a:cubicBezTo>
                  <a:pt x="24040" y="210344"/>
                  <a:pt x="-8157" y="4572"/>
                  <a:pt x="9765" y="4572"/>
                </a:cubicBezTo>
                <a:cubicBezTo>
                  <a:pt x="14709" y="4572"/>
                  <a:pt x="34699" y="20368"/>
                  <a:pt x="54186" y="39675"/>
                </a:cubicBezTo>
                <a:cubicBezTo>
                  <a:pt x="94303" y="79420"/>
                  <a:pt x="116716" y="90487"/>
                  <a:pt x="143486" y="83768"/>
                </a:cubicBezTo>
                <a:cubicBezTo>
                  <a:pt x="156642" y="80466"/>
                  <a:pt x="162007" y="73841"/>
                  <a:pt x="162007" y="60896"/>
                </a:cubicBezTo>
                <a:cubicBezTo>
                  <a:pt x="162007" y="41238"/>
                  <a:pt x="166183" y="40121"/>
                  <a:pt x="230587" y="42554"/>
                </a:cubicBezTo>
                <a:cubicBezTo>
                  <a:pt x="249446" y="43266"/>
                  <a:pt x="268135" y="47013"/>
                  <a:pt x="272116" y="50881"/>
                </a:cubicBezTo>
                <a:cubicBezTo>
                  <a:pt x="276097" y="54748"/>
                  <a:pt x="284670" y="57933"/>
                  <a:pt x="291166" y="57959"/>
                </a:cubicBezTo>
                <a:cubicBezTo>
                  <a:pt x="297662" y="57985"/>
                  <a:pt x="312798" y="63128"/>
                  <a:pt x="324803" y="69389"/>
                </a:cubicBezTo>
                <a:cubicBezTo>
                  <a:pt x="336807" y="75650"/>
                  <a:pt x="361465" y="80772"/>
                  <a:pt x="379598" y="80772"/>
                </a:cubicBezTo>
                <a:cubicBezTo>
                  <a:pt x="397732" y="80772"/>
                  <a:pt x="414687" y="84201"/>
                  <a:pt x="417277" y="88392"/>
                </a:cubicBezTo>
                <a:cubicBezTo>
                  <a:pt x="419867" y="92583"/>
                  <a:pt x="429229" y="96012"/>
                  <a:pt x="438082" y="96012"/>
                </a:cubicBezTo>
                <a:cubicBezTo>
                  <a:pt x="446934" y="96012"/>
                  <a:pt x="460469" y="101706"/>
                  <a:pt x="468159" y="108665"/>
                </a:cubicBezTo>
                <a:cubicBezTo>
                  <a:pt x="480483" y="119818"/>
                  <a:pt x="503902" y="121129"/>
                  <a:pt x="665675" y="119722"/>
                </a:cubicBezTo>
                <a:cubicBezTo>
                  <a:pt x="791941" y="118623"/>
                  <a:pt x="853747" y="115292"/>
                  <a:pt x="863749" y="109045"/>
                </a:cubicBezTo>
                <a:cubicBezTo>
                  <a:pt x="875059" y="101982"/>
                  <a:pt x="881647" y="102065"/>
                  <a:pt x="893423" y="109419"/>
                </a:cubicBezTo>
                <a:cubicBezTo>
                  <a:pt x="911605" y="120774"/>
                  <a:pt x="939247" y="121880"/>
                  <a:pt x="939247" y="111252"/>
                </a:cubicBezTo>
                <a:cubicBezTo>
                  <a:pt x="939247" y="101101"/>
                  <a:pt x="972144" y="101477"/>
                  <a:pt x="982411" y="111745"/>
                </a:cubicBezTo>
                <a:cubicBezTo>
                  <a:pt x="995829" y="125162"/>
                  <a:pt x="1389632" y="124301"/>
                  <a:pt x="1407877" y="110815"/>
                </a:cubicBezTo>
                <a:cubicBezTo>
                  <a:pt x="1412068" y="107717"/>
                  <a:pt x="1548639" y="103976"/>
                  <a:pt x="1711369" y="102502"/>
                </a:cubicBezTo>
                <a:cubicBezTo>
                  <a:pt x="1986165" y="100013"/>
                  <a:pt x="2007936" y="100772"/>
                  <a:pt x="2017009" y="113157"/>
                </a:cubicBezTo>
                <a:cubicBezTo>
                  <a:pt x="2022719" y="120951"/>
                  <a:pt x="2036718" y="126492"/>
                  <a:pt x="2050702" y="126492"/>
                </a:cubicBezTo>
                <a:cubicBezTo>
                  <a:pt x="2063861" y="126492"/>
                  <a:pt x="2074627" y="129921"/>
                  <a:pt x="2074627" y="134112"/>
                </a:cubicBezTo>
                <a:cubicBezTo>
                  <a:pt x="2074627" y="138303"/>
                  <a:pt x="2079771" y="141732"/>
                  <a:pt x="2086057" y="141732"/>
                </a:cubicBezTo>
                <a:cubicBezTo>
                  <a:pt x="2092343" y="141732"/>
                  <a:pt x="2097487" y="138458"/>
                  <a:pt x="2097487" y="134457"/>
                </a:cubicBezTo>
                <a:cubicBezTo>
                  <a:pt x="2097487" y="130456"/>
                  <a:pt x="2110346" y="124826"/>
                  <a:pt x="2126062" y="121946"/>
                </a:cubicBezTo>
                <a:cubicBezTo>
                  <a:pt x="2141778" y="119066"/>
                  <a:pt x="2161401" y="112053"/>
                  <a:pt x="2169668" y="106361"/>
                </a:cubicBezTo>
                <a:cubicBezTo>
                  <a:pt x="2189975" y="92379"/>
                  <a:pt x="2234984" y="93286"/>
                  <a:pt x="2256139" y="108103"/>
                </a:cubicBezTo>
                <a:cubicBezTo>
                  <a:pt x="2270651" y="118268"/>
                  <a:pt x="2275353" y="118572"/>
                  <a:pt x="2285650" y="110008"/>
                </a:cubicBezTo>
                <a:cubicBezTo>
                  <a:pt x="2294110" y="102973"/>
                  <a:pt x="2335848" y="98247"/>
                  <a:pt x="2420578" y="94731"/>
                </a:cubicBezTo>
                <a:cubicBezTo>
                  <a:pt x="2488052" y="91931"/>
                  <a:pt x="2546686" y="89356"/>
                  <a:pt x="2550877" y="89008"/>
                </a:cubicBezTo>
                <a:cubicBezTo>
                  <a:pt x="2555068" y="88661"/>
                  <a:pt x="2626497" y="89237"/>
                  <a:pt x="2709607" y="90289"/>
                </a:cubicBezTo>
                <a:cubicBezTo>
                  <a:pt x="2843372" y="91982"/>
                  <a:pt x="2861837" y="93733"/>
                  <a:pt x="2870467" y="105537"/>
                </a:cubicBezTo>
                <a:cubicBezTo>
                  <a:pt x="2880866" y="119759"/>
                  <a:pt x="2928067" y="124443"/>
                  <a:pt x="2928067" y="111252"/>
                </a:cubicBezTo>
                <a:cubicBezTo>
                  <a:pt x="2928067" y="106877"/>
                  <a:pt x="2951590" y="103614"/>
                  <a:pt x="2983312" y="103590"/>
                </a:cubicBezTo>
                <a:cubicBezTo>
                  <a:pt x="3013697" y="103566"/>
                  <a:pt x="3050559" y="100457"/>
                  <a:pt x="3065227" y="96681"/>
                </a:cubicBezTo>
                <a:cubicBezTo>
                  <a:pt x="3079896" y="92904"/>
                  <a:pt x="3358589" y="87854"/>
                  <a:pt x="3684545" y="85458"/>
                </a:cubicBezTo>
                <a:cubicBezTo>
                  <a:pt x="4078129" y="82565"/>
                  <a:pt x="4282246" y="78397"/>
                  <a:pt x="4292240" y="73049"/>
                </a:cubicBezTo>
                <a:cubicBezTo>
                  <a:pt x="4303039" y="67269"/>
                  <a:pt x="4312025" y="67531"/>
                  <a:pt x="4324068" y="73977"/>
                </a:cubicBezTo>
                <a:cubicBezTo>
                  <a:pt x="4336570" y="80667"/>
                  <a:pt x="4341589" y="80736"/>
                  <a:pt x="4343753" y="74245"/>
                </a:cubicBezTo>
                <a:cubicBezTo>
                  <a:pt x="4347617" y="62652"/>
                  <a:pt x="4387455" y="63122"/>
                  <a:pt x="4406451" y="74985"/>
                </a:cubicBezTo>
                <a:cubicBezTo>
                  <a:pt x="4418498" y="82509"/>
                  <a:pt x="4424676" y="82509"/>
                  <a:pt x="4436724" y="74985"/>
                </a:cubicBezTo>
                <a:cubicBezTo>
                  <a:pt x="4456082" y="62896"/>
                  <a:pt x="4486153" y="62896"/>
                  <a:pt x="4505511" y="74985"/>
                </a:cubicBezTo>
                <a:cubicBezTo>
                  <a:pt x="4516987" y="82152"/>
                  <a:pt x="4524016" y="82334"/>
                  <a:pt x="4534579" y="75737"/>
                </a:cubicBezTo>
                <a:cubicBezTo>
                  <a:pt x="4543994" y="69858"/>
                  <a:pt x="4645915" y="65267"/>
                  <a:pt x="4848904" y="61578"/>
                </a:cubicBezTo>
                <a:cubicBezTo>
                  <a:pt x="5017122" y="58522"/>
                  <a:pt x="5151252" y="53032"/>
                  <a:pt x="5153739" y="49101"/>
                </a:cubicBezTo>
                <a:cubicBezTo>
                  <a:pt x="5156407" y="44886"/>
                  <a:pt x="5166500" y="45244"/>
                  <a:pt x="5179001" y="49997"/>
                </a:cubicBezTo>
                <a:cubicBezTo>
                  <a:pt x="5205511" y="60076"/>
                  <a:pt x="5257439" y="60257"/>
                  <a:pt x="5263597" y="50292"/>
                </a:cubicBezTo>
                <a:cubicBezTo>
                  <a:pt x="5269733" y="40363"/>
                  <a:pt x="5313127" y="40363"/>
                  <a:pt x="5313127" y="50292"/>
                </a:cubicBezTo>
                <a:cubicBezTo>
                  <a:pt x="5313127" y="54774"/>
                  <a:pt x="5339797" y="57912"/>
                  <a:pt x="5377897" y="57912"/>
                </a:cubicBezTo>
                <a:cubicBezTo>
                  <a:pt x="5415997" y="57912"/>
                  <a:pt x="5442667" y="54774"/>
                  <a:pt x="5442667" y="50292"/>
                </a:cubicBezTo>
                <a:cubicBezTo>
                  <a:pt x="5442667" y="39596"/>
                  <a:pt x="5635256" y="40189"/>
                  <a:pt x="5645985" y="50918"/>
                </a:cubicBezTo>
                <a:cubicBezTo>
                  <a:pt x="5651899" y="56832"/>
                  <a:pt x="5658619" y="56423"/>
                  <a:pt x="5669750" y="49471"/>
                </a:cubicBezTo>
                <a:cubicBezTo>
                  <a:pt x="5681083" y="42394"/>
                  <a:pt x="5688007" y="42027"/>
                  <a:pt x="5695414" y="48110"/>
                </a:cubicBezTo>
                <a:cubicBezTo>
                  <a:pt x="5701674" y="53252"/>
                  <a:pt x="5750624" y="56767"/>
                  <a:pt x="5823277" y="57293"/>
                </a:cubicBezTo>
                <a:cubicBezTo>
                  <a:pt x="5913427" y="57945"/>
                  <a:pt x="5945040" y="60794"/>
                  <a:pt x="5958264" y="69458"/>
                </a:cubicBezTo>
                <a:cubicBezTo>
                  <a:pt x="5980567" y="84071"/>
                  <a:pt x="6024857" y="84006"/>
                  <a:pt x="6037027" y="69342"/>
                </a:cubicBezTo>
                <a:cubicBezTo>
                  <a:pt x="6043058" y="62076"/>
                  <a:pt x="6059889" y="57912"/>
                  <a:pt x="6083231" y="57912"/>
                </a:cubicBezTo>
                <a:cubicBezTo>
                  <a:pt x="6103425" y="57912"/>
                  <a:pt x="6122067" y="54483"/>
                  <a:pt x="6124657" y="50292"/>
                </a:cubicBezTo>
                <a:cubicBezTo>
                  <a:pt x="6130995" y="40037"/>
                  <a:pt x="6155922" y="40653"/>
                  <a:pt x="6173281" y="51495"/>
                </a:cubicBezTo>
                <a:cubicBezTo>
                  <a:pt x="6181720" y="56764"/>
                  <a:pt x="6193185" y="57812"/>
                  <a:pt x="6201753" y="54095"/>
                </a:cubicBezTo>
                <a:cubicBezTo>
                  <a:pt x="6209642" y="50673"/>
                  <a:pt x="6219526" y="48888"/>
                  <a:pt x="6223717" y="50130"/>
                </a:cubicBezTo>
                <a:cubicBezTo>
                  <a:pt x="6256863" y="59949"/>
                  <a:pt x="6346819" y="71775"/>
                  <a:pt x="6363323" y="68482"/>
                </a:cubicBezTo>
                <a:cubicBezTo>
                  <a:pt x="6383855" y="64386"/>
                  <a:pt x="6398872" y="74314"/>
                  <a:pt x="6420940" y="106576"/>
                </a:cubicBezTo>
                <a:cubicBezTo>
                  <a:pt x="6429424" y="118979"/>
                  <a:pt x="6443738" y="121459"/>
                  <a:pt x="6525364" y="124668"/>
                </a:cubicBezTo>
                <a:cubicBezTo>
                  <a:pt x="6577391" y="126713"/>
                  <a:pt x="6624320" y="131872"/>
                  <a:pt x="6629653" y="136134"/>
                </a:cubicBezTo>
                <a:cubicBezTo>
                  <a:pt x="6635466" y="140779"/>
                  <a:pt x="6723954" y="145168"/>
                  <a:pt x="6850633" y="147095"/>
                </a:cubicBezTo>
                <a:cubicBezTo>
                  <a:pt x="6974556" y="148980"/>
                  <a:pt x="7068620" y="153587"/>
                  <a:pt x="7078128" y="158238"/>
                </a:cubicBezTo>
                <a:cubicBezTo>
                  <a:pt x="7090191" y="164138"/>
                  <a:pt x="7098965" y="163338"/>
                  <a:pt x="7112418" y="155112"/>
                </a:cubicBezTo>
                <a:cubicBezTo>
                  <a:pt x="7136152" y="140598"/>
                  <a:pt x="7210842" y="138535"/>
                  <a:pt x="7229104" y="151889"/>
                </a:cubicBezTo>
                <a:cubicBezTo>
                  <a:pt x="7239129" y="159219"/>
                  <a:pt x="7252087" y="160418"/>
                  <a:pt x="7274449" y="156084"/>
                </a:cubicBezTo>
                <a:cubicBezTo>
                  <a:pt x="7291668" y="152746"/>
                  <a:pt x="7381195" y="149879"/>
                  <a:pt x="7473397" y="149712"/>
                </a:cubicBezTo>
                <a:cubicBezTo>
                  <a:pt x="7622620" y="149442"/>
                  <a:pt x="7643549" y="150938"/>
                  <a:pt x="7663898" y="163324"/>
                </a:cubicBezTo>
                <a:cubicBezTo>
                  <a:pt x="7683736" y="175399"/>
                  <a:pt x="7700862" y="176921"/>
                  <a:pt x="7793438" y="174841"/>
                </a:cubicBezTo>
                <a:cubicBezTo>
                  <a:pt x="7852112" y="173523"/>
                  <a:pt x="7913834" y="172253"/>
                  <a:pt x="7930597" y="172020"/>
                </a:cubicBezTo>
                <a:cubicBezTo>
                  <a:pt x="8006616" y="170963"/>
                  <a:pt x="8195390" y="188289"/>
                  <a:pt x="8210973" y="197753"/>
                </a:cubicBezTo>
                <a:cubicBezTo>
                  <a:pt x="8220216" y="203367"/>
                  <a:pt x="8246637" y="208523"/>
                  <a:pt x="8269687" y="209212"/>
                </a:cubicBezTo>
                <a:cubicBezTo>
                  <a:pt x="8292738" y="209900"/>
                  <a:pt x="8312740" y="213859"/>
                  <a:pt x="8314138" y="218008"/>
                </a:cubicBezTo>
                <a:cubicBezTo>
                  <a:pt x="8318443" y="230797"/>
                  <a:pt x="8399029" y="227316"/>
                  <a:pt x="8404092" y="214122"/>
                </a:cubicBezTo>
                <a:cubicBezTo>
                  <a:pt x="8409998" y="198732"/>
                  <a:pt x="8420552" y="199707"/>
                  <a:pt x="8456468" y="218956"/>
                </a:cubicBezTo>
                <a:cubicBezTo>
                  <a:pt x="8483272" y="233322"/>
                  <a:pt x="8502824" y="235659"/>
                  <a:pt x="8623996" y="238980"/>
                </a:cubicBezTo>
                <a:cubicBezTo>
                  <a:pt x="8699445" y="241048"/>
                  <a:pt x="8767178" y="245851"/>
                  <a:pt x="8774512" y="249654"/>
                </a:cubicBezTo>
                <a:cubicBezTo>
                  <a:pt x="8783077" y="254095"/>
                  <a:pt x="8787847" y="253746"/>
                  <a:pt x="8787847" y="248680"/>
                </a:cubicBezTo>
                <a:cubicBezTo>
                  <a:pt x="8787847" y="238171"/>
                  <a:pt x="8858724" y="238516"/>
                  <a:pt x="8869283" y="249076"/>
                </a:cubicBezTo>
                <a:cubicBezTo>
                  <a:pt x="8874025" y="253817"/>
                  <a:pt x="8879400" y="254395"/>
                  <a:pt x="8881852" y="250427"/>
                </a:cubicBezTo>
                <a:cubicBezTo>
                  <a:pt x="8887799" y="240805"/>
                  <a:pt x="9085317" y="246786"/>
                  <a:pt x="9097575" y="256960"/>
                </a:cubicBezTo>
                <a:cubicBezTo>
                  <a:pt x="9104823" y="262975"/>
                  <a:pt x="9110716" y="261912"/>
                  <a:pt x="9119649" y="252979"/>
                </a:cubicBezTo>
                <a:cubicBezTo>
                  <a:pt x="9134763" y="237865"/>
                  <a:pt x="9138387" y="237843"/>
                  <a:pt x="9159650" y="252737"/>
                </a:cubicBezTo>
                <a:cubicBezTo>
                  <a:pt x="9172486" y="261727"/>
                  <a:pt x="9192098" y="264158"/>
                  <a:pt x="9238916" y="262562"/>
                </a:cubicBezTo>
                <a:cubicBezTo>
                  <a:pt x="9281646" y="261105"/>
                  <a:pt x="9302067" y="263261"/>
                  <a:pt x="9304128" y="269445"/>
                </a:cubicBezTo>
                <a:cubicBezTo>
                  <a:pt x="9306284" y="275915"/>
                  <a:pt x="9327127" y="277287"/>
                  <a:pt x="9378174" y="274319"/>
                </a:cubicBezTo>
                <a:cubicBezTo>
                  <a:pt x="9449654" y="270162"/>
                  <a:pt x="9471318" y="276649"/>
                  <a:pt x="9451647" y="296320"/>
                </a:cubicBezTo>
                <a:cubicBezTo>
                  <a:pt x="9437043" y="310925"/>
                  <a:pt x="9442249" y="316992"/>
                  <a:pt x="9469388" y="316992"/>
                </a:cubicBezTo>
                <a:cubicBezTo>
                  <a:pt x="9483808" y="316992"/>
                  <a:pt x="9498010" y="320879"/>
                  <a:pt x="9500947" y="325630"/>
                </a:cubicBezTo>
                <a:cubicBezTo>
                  <a:pt x="9504545" y="331452"/>
                  <a:pt x="9524567" y="332886"/>
                  <a:pt x="9562356" y="330028"/>
                </a:cubicBezTo>
                <a:cubicBezTo>
                  <a:pt x="9593195" y="327695"/>
                  <a:pt x="9618434" y="328095"/>
                  <a:pt x="9618443" y="330915"/>
                </a:cubicBezTo>
                <a:cubicBezTo>
                  <a:pt x="9618443" y="338218"/>
                  <a:pt x="9818420" y="337296"/>
                  <a:pt x="9829781" y="329941"/>
                </a:cubicBezTo>
                <a:cubicBezTo>
                  <a:pt x="9834963" y="326585"/>
                  <a:pt x="9852108" y="327423"/>
                  <a:pt x="9867881" y="331803"/>
                </a:cubicBezTo>
                <a:cubicBezTo>
                  <a:pt x="9909279" y="343300"/>
                  <a:pt x="9939047" y="341689"/>
                  <a:pt x="9955193" y="327078"/>
                </a:cubicBezTo>
                <a:cubicBezTo>
                  <a:pt x="9966013" y="317285"/>
                  <a:pt x="9971399" y="316396"/>
                  <a:pt x="9978271" y="323268"/>
                </a:cubicBezTo>
                <a:cubicBezTo>
                  <a:pt x="9983201" y="328198"/>
                  <a:pt x="9995122" y="332232"/>
                  <a:pt x="10004762" y="332232"/>
                </a:cubicBezTo>
                <a:cubicBezTo>
                  <a:pt x="10014662" y="332232"/>
                  <a:pt x="10022287" y="336850"/>
                  <a:pt x="10022287" y="342847"/>
                </a:cubicBezTo>
                <a:cubicBezTo>
                  <a:pt x="10022287" y="356575"/>
                  <a:pt x="10039031" y="362712"/>
                  <a:pt x="10076490" y="362712"/>
                </a:cubicBezTo>
                <a:cubicBezTo>
                  <a:pt x="10095048" y="362712"/>
                  <a:pt x="10108133" y="366743"/>
                  <a:pt x="10110620" y="373227"/>
                </a:cubicBezTo>
                <a:cubicBezTo>
                  <a:pt x="10113701" y="381254"/>
                  <a:pt x="10126270" y="382810"/>
                  <a:pt x="10163721" y="379804"/>
                </a:cubicBezTo>
                <a:cubicBezTo>
                  <a:pt x="10202856" y="376663"/>
                  <a:pt x="10212787" y="378054"/>
                  <a:pt x="10212787" y="386675"/>
                </a:cubicBezTo>
                <a:cubicBezTo>
                  <a:pt x="10212787" y="392939"/>
                  <a:pt x="10227505" y="401831"/>
                  <a:pt x="10247789" y="407819"/>
                </a:cubicBezTo>
                <a:cubicBezTo>
                  <a:pt x="10280180" y="417383"/>
                  <a:pt x="10282550" y="419779"/>
                  <a:pt x="10279588" y="439963"/>
                </a:cubicBezTo>
                <a:cubicBezTo>
                  <a:pt x="10277099" y="456915"/>
                  <a:pt x="10279375" y="461772"/>
                  <a:pt x="10289801" y="461772"/>
                </a:cubicBezTo>
                <a:cubicBezTo>
                  <a:pt x="10298770" y="461772"/>
                  <a:pt x="10304014" y="454828"/>
                  <a:pt x="10305626" y="440817"/>
                </a:cubicBezTo>
                <a:cubicBezTo>
                  <a:pt x="10307793" y="421980"/>
                  <a:pt x="10311387" y="419621"/>
                  <a:pt x="10341165" y="417483"/>
                </a:cubicBezTo>
                <a:cubicBezTo>
                  <a:pt x="10361706" y="416007"/>
                  <a:pt x="10372516" y="417978"/>
                  <a:pt x="10369616" y="422671"/>
                </a:cubicBezTo>
                <a:cubicBezTo>
                  <a:pt x="10362130" y="434784"/>
                  <a:pt x="10379990" y="441141"/>
                  <a:pt x="10392450" y="430799"/>
                </a:cubicBezTo>
                <a:cubicBezTo>
                  <a:pt x="10401474" y="423311"/>
                  <a:pt x="10407451" y="423325"/>
                  <a:pt x="10421543" y="430866"/>
                </a:cubicBezTo>
                <a:cubicBezTo>
                  <a:pt x="10433519" y="437276"/>
                  <a:pt x="10443951" y="438002"/>
                  <a:pt x="10453668" y="433103"/>
                </a:cubicBezTo>
                <a:cubicBezTo>
                  <a:pt x="10461582" y="429113"/>
                  <a:pt x="10478873" y="420215"/>
                  <a:pt x="10492093" y="413330"/>
                </a:cubicBezTo>
                <a:cubicBezTo>
                  <a:pt x="10520293" y="398643"/>
                  <a:pt x="10653898" y="395390"/>
                  <a:pt x="10667565" y="409057"/>
                </a:cubicBezTo>
                <a:cubicBezTo>
                  <a:pt x="10673479" y="414972"/>
                  <a:pt x="10680373" y="414453"/>
                  <a:pt x="10691948" y="407225"/>
                </a:cubicBezTo>
                <a:cubicBezTo>
                  <a:pt x="10704896" y="399139"/>
                  <a:pt x="10711081" y="399016"/>
                  <a:pt x="10723224" y="406599"/>
                </a:cubicBezTo>
                <a:cubicBezTo>
                  <a:pt x="10731549" y="411798"/>
                  <a:pt x="10743551" y="416052"/>
                  <a:pt x="10749894" y="416052"/>
                </a:cubicBezTo>
                <a:cubicBezTo>
                  <a:pt x="10756238" y="416052"/>
                  <a:pt x="10761427" y="420767"/>
                  <a:pt x="10761427" y="426529"/>
                </a:cubicBezTo>
                <a:cubicBezTo>
                  <a:pt x="10761427" y="438729"/>
                  <a:pt x="10794035" y="446532"/>
                  <a:pt x="10845019" y="446532"/>
                </a:cubicBezTo>
                <a:cubicBezTo>
                  <a:pt x="10871873" y="446532"/>
                  <a:pt x="10884653" y="450584"/>
                  <a:pt x="10895459" y="462525"/>
                </a:cubicBezTo>
                <a:cubicBezTo>
                  <a:pt x="10907786" y="476147"/>
                  <a:pt x="10914460" y="477599"/>
                  <a:pt x="10940455" y="472319"/>
                </a:cubicBezTo>
                <a:cubicBezTo>
                  <a:pt x="10978878" y="464514"/>
                  <a:pt x="11117046" y="466315"/>
                  <a:pt x="11174492" y="475369"/>
                </a:cubicBezTo>
                <a:cubicBezTo>
                  <a:pt x="11198414" y="479139"/>
                  <a:pt x="11220703" y="479984"/>
                  <a:pt x="11224022" y="477245"/>
                </a:cubicBezTo>
                <a:cubicBezTo>
                  <a:pt x="11227342" y="474507"/>
                  <a:pt x="11274634" y="474274"/>
                  <a:pt x="11329117" y="476728"/>
                </a:cubicBezTo>
                <a:cubicBezTo>
                  <a:pt x="11383600" y="479183"/>
                  <a:pt x="11477898" y="478219"/>
                  <a:pt x="11538667" y="474587"/>
                </a:cubicBezTo>
                <a:cubicBezTo>
                  <a:pt x="11599436" y="470955"/>
                  <a:pt x="11702306" y="469777"/>
                  <a:pt x="11767267" y="471969"/>
                </a:cubicBezTo>
                <a:cubicBezTo>
                  <a:pt x="11881854" y="475837"/>
                  <a:pt x="11912047" y="471820"/>
                  <a:pt x="11912047" y="452708"/>
                </a:cubicBezTo>
                <a:cubicBezTo>
                  <a:pt x="11912047" y="426361"/>
                  <a:pt x="11999018" y="410779"/>
                  <a:pt x="12008477" y="435431"/>
                </a:cubicBezTo>
                <a:cubicBezTo>
                  <a:pt x="12012484" y="445868"/>
                  <a:pt x="12014571" y="445759"/>
                  <a:pt x="12027062" y="434455"/>
                </a:cubicBezTo>
                <a:cubicBezTo>
                  <a:pt x="12039915" y="422824"/>
                  <a:pt x="12043299" y="422741"/>
                  <a:pt x="12066125" y="433500"/>
                </a:cubicBezTo>
                <a:cubicBezTo>
                  <a:pt x="12079909" y="439998"/>
                  <a:pt x="12100515" y="443454"/>
                  <a:pt x="12112072" y="441208"/>
                </a:cubicBezTo>
                <a:cubicBezTo>
                  <a:pt x="12140385" y="435705"/>
                  <a:pt x="12139216" y="451520"/>
                  <a:pt x="12109144" y="480822"/>
                </a:cubicBezTo>
                <a:cubicBezTo>
                  <a:pt x="12082392" y="506890"/>
                  <a:pt x="12072067" y="529267"/>
                  <a:pt x="12072067" y="561183"/>
                </a:cubicBezTo>
                <a:cubicBezTo>
                  <a:pt x="12072067" y="578505"/>
                  <a:pt x="12076249" y="584451"/>
                  <a:pt x="12091044" y="588164"/>
                </a:cubicBezTo>
                <a:cubicBezTo>
                  <a:pt x="12112228" y="593481"/>
                  <a:pt x="12160240" y="589268"/>
                  <a:pt x="12180652" y="580300"/>
                </a:cubicBezTo>
                <a:cubicBezTo>
                  <a:pt x="12192449" y="575117"/>
                  <a:pt x="12193987" y="579292"/>
                  <a:pt x="12193987" y="616489"/>
                </a:cubicBezTo>
                <a:cubicBezTo>
                  <a:pt x="12193987" y="654088"/>
                  <a:pt x="12191506" y="660625"/>
                  <a:pt x="12170543" y="678265"/>
                </a:cubicBezTo>
                <a:cubicBezTo>
                  <a:pt x="12157497" y="689241"/>
                  <a:pt x="12137604" y="697992"/>
                  <a:pt x="12125694" y="697992"/>
                </a:cubicBezTo>
                <a:cubicBezTo>
                  <a:pt x="12096312" y="697992"/>
                  <a:pt x="12067441" y="714382"/>
                  <a:pt x="12070384" y="729392"/>
                </a:cubicBezTo>
                <a:cubicBezTo>
                  <a:pt x="12071715" y="736184"/>
                  <a:pt x="12066639" y="743954"/>
                  <a:pt x="12059101" y="746658"/>
                </a:cubicBezTo>
                <a:cubicBezTo>
                  <a:pt x="12036898" y="754625"/>
                  <a:pt x="12008144" y="772763"/>
                  <a:pt x="11999807" y="784060"/>
                </a:cubicBezTo>
                <a:cubicBezTo>
                  <a:pt x="11995545" y="789836"/>
                  <a:pt x="11984246" y="798724"/>
                  <a:pt x="11974699" y="803810"/>
                </a:cubicBezTo>
                <a:cubicBezTo>
                  <a:pt x="11965152" y="808895"/>
                  <a:pt x="11959353" y="816314"/>
                  <a:pt x="11961813" y="820294"/>
                </a:cubicBezTo>
                <a:cubicBezTo>
                  <a:pt x="11964274" y="824275"/>
                  <a:pt x="11955902" y="827532"/>
                  <a:pt x="11943209" y="827532"/>
                </a:cubicBezTo>
                <a:cubicBezTo>
                  <a:pt x="11930516" y="827532"/>
                  <a:pt x="11908882" y="833800"/>
                  <a:pt x="11895134" y="841460"/>
                </a:cubicBezTo>
                <a:cubicBezTo>
                  <a:pt x="11869410" y="855794"/>
                  <a:pt x="11849029" y="857712"/>
                  <a:pt x="11691067" y="860658"/>
                </a:cubicBezTo>
                <a:cubicBezTo>
                  <a:pt x="11629497" y="861807"/>
                  <a:pt x="11598339" y="865600"/>
                  <a:pt x="11586292" y="873415"/>
                </a:cubicBezTo>
                <a:cubicBezTo>
                  <a:pt x="11563059" y="888488"/>
                  <a:pt x="11564707" y="902209"/>
                  <a:pt x="11590102" y="905131"/>
                </a:cubicBezTo>
                <a:cubicBezTo>
                  <a:pt x="11605174" y="906865"/>
                  <a:pt x="11611057" y="911821"/>
                  <a:pt x="11611057" y="922782"/>
                </a:cubicBezTo>
                <a:cubicBezTo>
                  <a:pt x="11611057" y="935608"/>
                  <a:pt x="11605192" y="938395"/>
                  <a:pt x="11574031" y="940378"/>
                </a:cubicBezTo>
                <a:cubicBezTo>
                  <a:pt x="11544936" y="942230"/>
                  <a:pt x="11536175" y="945903"/>
                  <a:pt x="11533137" y="957523"/>
                </a:cubicBezTo>
                <a:cubicBezTo>
                  <a:pt x="11529862" y="970048"/>
                  <a:pt x="11522406" y="972312"/>
                  <a:pt x="11484439" y="972312"/>
                </a:cubicBezTo>
                <a:cubicBezTo>
                  <a:pt x="11436491" y="972312"/>
                  <a:pt x="11429770" y="965372"/>
                  <a:pt x="11450795" y="937573"/>
                </a:cubicBezTo>
                <a:cubicBezTo>
                  <a:pt x="11466293" y="917083"/>
                  <a:pt x="11465165" y="893295"/>
                  <a:pt x="11447957" y="877723"/>
                </a:cubicBezTo>
                <a:cubicBezTo>
                  <a:pt x="11435675" y="866608"/>
                  <a:pt x="11431023" y="866105"/>
                  <a:pt x="11417668" y="874446"/>
                </a:cubicBezTo>
                <a:cubicBezTo>
                  <a:pt x="11405216" y="882222"/>
                  <a:pt x="11399919" y="882332"/>
                  <a:pt x="11392554" y="874966"/>
                </a:cubicBezTo>
                <a:cubicBezTo>
                  <a:pt x="11379544" y="861956"/>
                  <a:pt x="11336736" y="863290"/>
                  <a:pt x="11325307" y="877062"/>
                </a:cubicBezTo>
                <a:cubicBezTo>
                  <a:pt x="11318693" y="885031"/>
                  <a:pt x="11301135" y="888492"/>
                  <a:pt x="11267313" y="888492"/>
                </a:cubicBezTo>
                <a:cubicBezTo>
                  <a:pt x="11221552" y="888492"/>
                  <a:pt x="11218910" y="889462"/>
                  <a:pt x="11220622" y="905637"/>
                </a:cubicBezTo>
                <a:cubicBezTo>
                  <a:pt x="11222189" y="920438"/>
                  <a:pt x="11218393" y="923114"/>
                  <a:pt x="11192858" y="925207"/>
                </a:cubicBezTo>
                <a:cubicBezTo>
                  <a:pt x="11176590" y="926540"/>
                  <a:pt x="11159616" y="923969"/>
                  <a:pt x="11155139" y="919492"/>
                </a:cubicBezTo>
                <a:cubicBezTo>
                  <a:pt x="11150662" y="915015"/>
                  <a:pt x="11140762" y="911352"/>
                  <a:pt x="11133137" y="911352"/>
                </a:cubicBezTo>
                <a:cubicBezTo>
                  <a:pt x="11122159" y="911352"/>
                  <a:pt x="11120270" y="915311"/>
                  <a:pt x="11124059" y="930402"/>
                </a:cubicBezTo>
                <a:cubicBezTo>
                  <a:pt x="11128767" y="949165"/>
                  <a:pt x="11128138" y="949452"/>
                  <a:pt x="11082293" y="949452"/>
                </a:cubicBezTo>
                <a:cubicBezTo>
                  <a:pt x="11041030" y="949452"/>
                  <a:pt x="11035747" y="951159"/>
                  <a:pt x="11035747" y="964496"/>
                </a:cubicBezTo>
                <a:cubicBezTo>
                  <a:pt x="11035747" y="981316"/>
                  <a:pt x="11001021" y="1002693"/>
                  <a:pt x="10973261" y="1002961"/>
                </a:cubicBezTo>
                <a:cubicBezTo>
                  <a:pt x="10963622" y="1003054"/>
                  <a:pt x="10947165" y="1009836"/>
                  <a:pt x="10936687" y="1018032"/>
                </a:cubicBezTo>
                <a:cubicBezTo>
                  <a:pt x="10916144" y="1034100"/>
                  <a:pt x="10887148" y="1037967"/>
                  <a:pt x="10879537" y="1025652"/>
                </a:cubicBezTo>
                <a:cubicBezTo>
                  <a:pt x="10876947" y="1021461"/>
                  <a:pt x="10866876" y="1018032"/>
                  <a:pt x="10857158" y="1018032"/>
                </a:cubicBezTo>
                <a:cubicBezTo>
                  <a:pt x="10847439" y="1018032"/>
                  <a:pt x="10826366" y="1012549"/>
                  <a:pt x="10810328" y="1005848"/>
                </a:cubicBezTo>
                <a:cubicBezTo>
                  <a:pt x="10787800" y="996435"/>
                  <a:pt x="10768089" y="994823"/>
                  <a:pt x="10723672" y="998761"/>
                </a:cubicBezTo>
                <a:cubicBezTo>
                  <a:pt x="10646695" y="1005585"/>
                  <a:pt x="10601480" y="1005602"/>
                  <a:pt x="10530922" y="998837"/>
                </a:cubicBezTo>
                <a:cubicBezTo>
                  <a:pt x="10496508" y="995535"/>
                  <a:pt x="10471867" y="996055"/>
                  <a:pt x="10471867" y="1000082"/>
                </a:cubicBezTo>
                <a:cubicBezTo>
                  <a:pt x="10471867" y="1009548"/>
                  <a:pt x="10263979" y="1006261"/>
                  <a:pt x="10245753" y="996506"/>
                </a:cubicBezTo>
                <a:cubicBezTo>
                  <a:pt x="10237745" y="992220"/>
                  <a:pt x="10204402" y="988573"/>
                  <a:pt x="10171657" y="988402"/>
                </a:cubicBezTo>
                <a:cubicBezTo>
                  <a:pt x="10138234" y="988228"/>
                  <a:pt x="10107463" y="984223"/>
                  <a:pt x="10101495" y="979270"/>
                </a:cubicBezTo>
                <a:cubicBezTo>
                  <a:pt x="10093440" y="972585"/>
                  <a:pt x="10088265" y="972609"/>
                  <a:pt x="10080115" y="979373"/>
                </a:cubicBezTo>
                <a:cubicBezTo>
                  <a:pt x="10073059" y="985229"/>
                  <a:pt x="10067725" y="985644"/>
                  <a:pt x="10064595" y="980579"/>
                </a:cubicBezTo>
                <a:cubicBezTo>
                  <a:pt x="10061972" y="976335"/>
                  <a:pt x="10035092" y="972413"/>
                  <a:pt x="10004862" y="971865"/>
                </a:cubicBezTo>
                <a:cubicBezTo>
                  <a:pt x="9893004" y="969834"/>
                  <a:pt x="9874815" y="968048"/>
                  <a:pt x="9871730" y="958793"/>
                </a:cubicBezTo>
                <a:cubicBezTo>
                  <a:pt x="9867997" y="947595"/>
                  <a:pt x="9834645" y="946286"/>
                  <a:pt x="9827977" y="957076"/>
                </a:cubicBezTo>
                <a:cubicBezTo>
                  <a:pt x="9822196" y="966429"/>
                  <a:pt x="9755587" y="967311"/>
                  <a:pt x="9755587" y="958034"/>
                </a:cubicBezTo>
                <a:cubicBezTo>
                  <a:pt x="9755587" y="954369"/>
                  <a:pt x="9720440" y="950978"/>
                  <a:pt x="9677482" y="950496"/>
                </a:cubicBezTo>
                <a:cubicBezTo>
                  <a:pt x="9634525" y="950014"/>
                  <a:pt x="9580920" y="946595"/>
                  <a:pt x="9558360" y="942896"/>
                </a:cubicBezTo>
                <a:cubicBezTo>
                  <a:pt x="9535800" y="939198"/>
                  <a:pt x="9510922" y="937851"/>
                  <a:pt x="9503075" y="939903"/>
                </a:cubicBezTo>
                <a:cubicBezTo>
                  <a:pt x="9495227" y="941955"/>
                  <a:pt x="9484538" y="940516"/>
                  <a:pt x="9479322" y="936704"/>
                </a:cubicBezTo>
                <a:cubicBezTo>
                  <a:pt x="9469663" y="929647"/>
                  <a:pt x="9423478" y="930536"/>
                  <a:pt x="9373582" y="938742"/>
                </a:cubicBezTo>
                <a:cubicBezTo>
                  <a:pt x="9356916" y="941482"/>
                  <a:pt x="9343855" y="939972"/>
                  <a:pt x="9340747" y="934944"/>
                </a:cubicBezTo>
                <a:cubicBezTo>
                  <a:pt x="9332937" y="922305"/>
                  <a:pt x="9324049" y="924727"/>
                  <a:pt x="9301477" y="945646"/>
                </a:cubicBezTo>
                <a:cubicBezTo>
                  <a:pt x="9279638" y="965886"/>
                  <a:pt x="9239540" y="971381"/>
                  <a:pt x="9224372" y="956212"/>
                </a:cubicBezTo>
                <a:cubicBezTo>
                  <a:pt x="9216319" y="948160"/>
                  <a:pt x="9200140" y="949033"/>
                  <a:pt x="9129742" y="961322"/>
                </a:cubicBezTo>
                <a:cubicBezTo>
                  <a:pt x="9112809" y="964278"/>
                  <a:pt x="9100064" y="962913"/>
                  <a:pt x="9096907" y="957804"/>
                </a:cubicBezTo>
                <a:cubicBezTo>
                  <a:pt x="9090147" y="946865"/>
                  <a:pt x="9052374" y="947057"/>
                  <a:pt x="9041343" y="958088"/>
                </a:cubicBezTo>
                <a:cubicBezTo>
                  <a:pt x="9036193" y="963239"/>
                  <a:pt x="9027127" y="964252"/>
                  <a:pt x="9018865" y="960600"/>
                </a:cubicBezTo>
                <a:cubicBezTo>
                  <a:pt x="9011248" y="957234"/>
                  <a:pt x="8989586" y="953543"/>
                  <a:pt x="8970727" y="952397"/>
                </a:cubicBezTo>
                <a:cubicBezTo>
                  <a:pt x="8900882" y="948153"/>
                  <a:pt x="8728972" y="942523"/>
                  <a:pt x="8675627" y="942733"/>
                </a:cubicBezTo>
                <a:cubicBezTo>
                  <a:pt x="8645339" y="942852"/>
                  <a:pt x="8608703" y="938662"/>
                  <a:pt x="8594214" y="933423"/>
                </a:cubicBezTo>
                <a:cubicBezTo>
                  <a:pt x="8573090" y="925785"/>
                  <a:pt x="8565579" y="925799"/>
                  <a:pt x="8556304" y="933499"/>
                </a:cubicBezTo>
                <a:cubicBezTo>
                  <a:pt x="8548540" y="939943"/>
                  <a:pt x="8521446" y="942656"/>
                  <a:pt x="8473888" y="941753"/>
                </a:cubicBezTo>
                <a:cubicBezTo>
                  <a:pt x="8383452" y="940035"/>
                  <a:pt x="8376367" y="940506"/>
                  <a:pt x="8376367" y="948235"/>
                </a:cubicBezTo>
                <a:cubicBezTo>
                  <a:pt x="8376367" y="957343"/>
                  <a:pt x="8411848" y="972318"/>
                  <a:pt x="8433426" y="972318"/>
                </a:cubicBezTo>
                <a:cubicBezTo>
                  <a:pt x="8443459" y="972318"/>
                  <a:pt x="8453491" y="975268"/>
                  <a:pt x="8455718" y="978873"/>
                </a:cubicBezTo>
                <a:cubicBezTo>
                  <a:pt x="8457948" y="982479"/>
                  <a:pt x="8489721" y="987859"/>
                  <a:pt x="8526326" y="990829"/>
                </a:cubicBezTo>
                <a:cubicBezTo>
                  <a:pt x="8562933" y="993799"/>
                  <a:pt x="8596123" y="998231"/>
                  <a:pt x="8600082" y="1000678"/>
                </a:cubicBezTo>
                <a:cubicBezTo>
                  <a:pt x="8607922" y="1005524"/>
                  <a:pt x="8612355" y="1005893"/>
                  <a:pt x="8743761" y="1012634"/>
                </a:cubicBezTo>
                <a:cubicBezTo>
                  <a:pt x="8792857" y="1015152"/>
                  <a:pt x="8839237" y="1020537"/>
                  <a:pt x="8846829" y="1024600"/>
                </a:cubicBezTo>
                <a:cubicBezTo>
                  <a:pt x="8854423" y="1028663"/>
                  <a:pt x="8913687" y="1034278"/>
                  <a:pt x="8978528" y="1037077"/>
                </a:cubicBezTo>
                <a:cubicBezTo>
                  <a:pt x="9043370" y="1039876"/>
                  <a:pt x="9099860" y="1044990"/>
                  <a:pt x="9104059" y="1048443"/>
                </a:cubicBezTo>
                <a:cubicBezTo>
                  <a:pt x="9108261" y="1051895"/>
                  <a:pt x="9147701" y="1056996"/>
                  <a:pt x="9191707" y="1059778"/>
                </a:cubicBezTo>
                <a:cubicBezTo>
                  <a:pt x="9235713" y="1062559"/>
                  <a:pt x="9280290" y="1067809"/>
                  <a:pt x="9290767" y="1071442"/>
                </a:cubicBezTo>
                <a:cubicBezTo>
                  <a:pt x="9311293" y="1078561"/>
                  <a:pt x="9527298" y="1091687"/>
                  <a:pt x="9736537" y="1098529"/>
                </a:cubicBezTo>
                <a:cubicBezTo>
                  <a:pt x="9807784" y="1100859"/>
                  <a:pt x="9871221" y="1104837"/>
                  <a:pt x="9877507" y="1107369"/>
                </a:cubicBezTo>
                <a:cubicBezTo>
                  <a:pt x="9893206" y="1113691"/>
                  <a:pt x="9914304" y="1115993"/>
                  <a:pt x="10007047" y="1121503"/>
                </a:cubicBezTo>
                <a:cubicBezTo>
                  <a:pt x="10051053" y="1124117"/>
                  <a:pt x="10090315" y="1129339"/>
                  <a:pt x="10094297" y="1133107"/>
                </a:cubicBezTo>
                <a:cubicBezTo>
                  <a:pt x="10098278" y="1136875"/>
                  <a:pt x="10142855" y="1139979"/>
                  <a:pt x="10193357" y="1140005"/>
                </a:cubicBezTo>
                <a:cubicBezTo>
                  <a:pt x="10255213" y="1140036"/>
                  <a:pt x="10291564" y="1143385"/>
                  <a:pt x="10304748" y="1150265"/>
                </a:cubicBezTo>
                <a:cubicBezTo>
                  <a:pt x="10316888" y="1156600"/>
                  <a:pt x="10367515" y="1162456"/>
                  <a:pt x="10438098" y="1165689"/>
                </a:cubicBezTo>
                <a:cubicBezTo>
                  <a:pt x="10607621" y="1173454"/>
                  <a:pt x="10749060" y="1185953"/>
                  <a:pt x="10757237" y="1193891"/>
                </a:cubicBezTo>
                <a:cubicBezTo>
                  <a:pt x="10761218" y="1197756"/>
                  <a:pt x="10807947" y="1200918"/>
                  <a:pt x="10861079" y="1200918"/>
                </a:cubicBezTo>
                <a:cubicBezTo>
                  <a:pt x="10937652" y="1200918"/>
                  <a:pt x="10959648" y="1203288"/>
                  <a:pt x="10967167" y="1212348"/>
                </a:cubicBezTo>
                <a:cubicBezTo>
                  <a:pt x="10977804" y="1225165"/>
                  <a:pt x="11024667" y="1227922"/>
                  <a:pt x="11031937" y="1216158"/>
                </a:cubicBezTo>
                <a:cubicBezTo>
                  <a:pt x="11039662" y="1203660"/>
                  <a:pt x="11081467" y="1206876"/>
                  <a:pt x="11081467" y="1219968"/>
                </a:cubicBezTo>
                <a:cubicBezTo>
                  <a:pt x="11081467" y="1228499"/>
                  <a:pt x="11090650" y="1231444"/>
                  <a:pt x="11117662" y="1231580"/>
                </a:cubicBezTo>
                <a:cubicBezTo>
                  <a:pt x="11137570" y="1231680"/>
                  <a:pt x="11166451" y="1234688"/>
                  <a:pt x="11181843" y="1238265"/>
                </a:cubicBezTo>
                <a:cubicBezTo>
                  <a:pt x="11197236" y="1241841"/>
                  <a:pt x="11212666" y="1242198"/>
                  <a:pt x="11216133" y="1239056"/>
                </a:cubicBezTo>
                <a:cubicBezTo>
                  <a:pt x="11226036" y="1230084"/>
                  <a:pt x="11308664" y="1222964"/>
                  <a:pt x="11313429" y="1230672"/>
                </a:cubicBezTo>
                <a:cubicBezTo>
                  <a:pt x="11315780" y="1234477"/>
                  <a:pt x="11335233" y="1240001"/>
                  <a:pt x="11356658" y="1242948"/>
                </a:cubicBezTo>
                <a:lnTo>
                  <a:pt x="11395611" y="1248305"/>
                </a:lnTo>
                <a:lnTo>
                  <a:pt x="11391194" y="1275519"/>
                </a:lnTo>
                <a:cubicBezTo>
                  <a:pt x="11383566" y="1322531"/>
                  <a:pt x="11375873" y="1325501"/>
                  <a:pt x="11286169" y="1316060"/>
                </a:cubicBezTo>
                <a:cubicBezTo>
                  <a:pt x="11242734" y="1311489"/>
                  <a:pt x="11187856" y="1308065"/>
                  <a:pt x="11164215" y="1308452"/>
                </a:cubicBezTo>
                <a:cubicBezTo>
                  <a:pt x="11140576" y="1308838"/>
                  <a:pt x="11113978" y="1306851"/>
                  <a:pt x="11105106" y="1304036"/>
                </a:cubicBezTo>
                <a:cubicBezTo>
                  <a:pt x="11095792" y="1301079"/>
                  <a:pt x="11078862" y="1303967"/>
                  <a:pt x="11065031" y="1310863"/>
                </a:cubicBezTo>
                <a:cubicBezTo>
                  <a:pt x="11051860" y="1317433"/>
                  <a:pt x="11037312" y="1320126"/>
                  <a:pt x="11032701" y="1316847"/>
                </a:cubicBezTo>
                <a:cubicBezTo>
                  <a:pt x="11021961" y="1309208"/>
                  <a:pt x="10935903" y="1309949"/>
                  <a:pt x="10923352" y="1317789"/>
                </a:cubicBezTo>
                <a:cubicBezTo>
                  <a:pt x="10910355" y="1325907"/>
                  <a:pt x="10911451" y="1360012"/>
                  <a:pt x="10925581" y="1387107"/>
                </a:cubicBezTo>
                <a:cubicBezTo>
                  <a:pt x="10943603" y="1421667"/>
                  <a:pt x="10935166" y="1432188"/>
                  <a:pt x="10893224" y="1427460"/>
                </a:cubicBezTo>
                <a:cubicBezTo>
                  <a:pt x="10862189" y="1423962"/>
                  <a:pt x="10855816" y="1425782"/>
                  <a:pt x="10843275" y="1441724"/>
                </a:cubicBezTo>
                <a:cubicBezTo>
                  <a:pt x="10835370" y="1451775"/>
                  <a:pt x="10823842" y="1459998"/>
                  <a:pt x="10817659" y="1459998"/>
                </a:cubicBezTo>
                <a:cubicBezTo>
                  <a:pt x="10811475" y="1459998"/>
                  <a:pt x="10798225" y="1469428"/>
                  <a:pt x="10788213" y="1480953"/>
                </a:cubicBezTo>
                <a:cubicBezTo>
                  <a:pt x="10772300" y="1499272"/>
                  <a:pt x="10768044" y="1500710"/>
                  <a:pt x="10754392" y="1492383"/>
                </a:cubicBezTo>
                <a:cubicBezTo>
                  <a:pt x="10745802" y="1487145"/>
                  <a:pt x="10733952" y="1482858"/>
                  <a:pt x="10728056" y="1482858"/>
                </a:cubicBezTo>
                <a:cubicBezTo>
                  <a:pt x="10722161" y="1482858"/>
                  <a:pt x="10715349" y="1477677"/>
                  <a:pt x="10712919" y="1471344"/>
                </a:cubicBezTo>
                <a:cubicBezTo>
                  <a:pt x="10709549" y="1462562"/>
                  <a:pt x="10698637" y="1460421"/>
                  <a:pt x="10666946" y="1462324"/>
                </a:cubicBezTo>
                <a:cubicBezTo>
                  <a:pt x="10644091" y="1463697"/>
                  <a:pt x="10620852" y="1468584"/>
                  <a:pt x="10615304" y="1473184"/>
                </a:cubicBezTo>
                <a:cubicBezTo>
                  <a:pt x="10603626" y="1482867"/>
                  <a:pt x="10534148" y="1483540"/>
                  <a:pt x="10528268" y="1474027"/>
                </a:cubicBezTo>
                <a:cubicBezTo>
                  <a:pt x="10526091" y="1470502"/>
                  <a:pt x="10514590" y="1467618"/>
                  <a:pt x="10502713" y="1467618"/>
                </a:cubicBezTo>
                <a:cubicBezTo>
                  <a:pt x="10489749" y="1467618"/>
                  <a:pt x="10479206" y="1462636"/>
                  <a:pt x="10476334" y="1455151"/>
                </a:cubicBezTo>
                <a:cubicBezTo>
                  <a:pt x="10472001" y="1443859"/>
                  <a:pt x="10470307" y="1443800"/>
                  <a:pt x="10458374" y="1454518"/>
                </a:cubicBezTo>
                <a:cubicBezTo>
                  <a:pt x="10448005" y="1463829"/>
                  <a:pt x="10428901" y="1465987"/>
                  <a:pt x="10368735" y="1464640"/>
                </a:cubicBezTo>
                <a:cubicBezTo>
                  <a:pt x="10326680" y="1463698"/>
                  <a:pt x="10287419" y="1459929"/>
                  <a:pt x="10281489" y="1456264"/>
                </a:cubicBezTo>
                <a:cubicBezTo>
                  <a:pt x="10275559" y="1452599"/>
                  <a:pt x="10262885" y="1449258"/>
                  <a:pt x="10253326" y="1448839"/>
                </a:cubicBezTo>
                <a:cubicBezTo>
                  <a:pt x="10243767" y="1448421"/>
                  <a:pt x="10231222" y="1441620"/>
                  <a:pt x="10225451" y="1433727"/>
                </a:cubicBezTo>
                <a:cubicBezTo>
                  <a:pt x="10215525" y="1420153"/>
                  <a:pt x="10214550" y="1420102"/>
                  <a:pt x="10207455" y="1432779"/>
                </a:cubicBezTo>
                <a:cubicBezTo>
                  <a:pt x="10202215" y="1442145"/>
                  <a:pt x="10188687" y="1446855"/>
                  <a:pt x="10162556" y="1448413"/>
                </a:cubicBezTo>
                <a:cubicBezTo>
                  <a:pt x="10141987" y="1449640"/>
                  <a:pt x="10115728" y="1453148"/>
                  <a:pt x="10104202" y="1456209"/>
                </a:cubicBezTo>
                <a:cubicBezTo>
                  <a:pt x="10086488" y="1460915"/>
                  <a:pt x="10083247" y="1459426"/>
                  <a:pt x="10083247" y="1446580"/>
                </a:cubicBezTo>
                <a:cubicBezTo>
                  <a:pt x="10083247" y="1438223"/>
                  <a:pt x="10078432" y="1427388"/>
                  <a:pt x="10072546" y="1422504"/>
                </a:cubicBezTo>
                <a:cubicBezTo>
                  <a:pt x="10059063" y="1411314"/>
                  <a:pt x="10022287" y="1419839"/>
                  <a:pt x="10022287" y="1434155"/>
                </a:cubicBezTo>
                <a:cubicBezTo>
                  <a:pt x="10022287" y="1448415"/>
                  <a:pt x="9988582" y="1447806"/>
                  <a:pt x="9976567" y="1433329"/>
                </a:cubicBezTo>
                <a:cubicBezTo>
                  <a:pt x="9970561" y="1426092"/>
                  <a:pt x="9953746" y="1421899"/>
                  <a:pt x="9930729" y="1421899"/>
                </a:cubicBezTo>
                <a:cubicBezTo>
                  <a:pt x="9903826" y="1421899"/>
                  <a:pt x="9893111" y="1418597"/>
                  <a:pt x="9889503" y="1409194"/>
                </a:cubicBezTo>
                <a:cubicBezTo>
                  <a:pt x="9885787" y="1399512"/>
                  <a:pt x="9882512" y="1398606"/>
                  <a:pt x="9875733" y="1405384"/>
                </a:cubicBezTo>
                <a:cubicBezTo>
                  <a:pt x="9870841" y="1410276"/>
                  <a:pt x="9853809" y="1414279"/>
                  <a:pt x="9837883" y="1414279"/>
                </a:cubicBezTo>
                <a:cubicBezTo>
                  <a:pt x="9818228" y="1414279"/>
                  <a:pt x="9808927" y="1417684"/>
                  <a:pt x="9808927" y="1424883"/>
                </a:cubicBezTo>
                <a:cubicBezTo>
                  <a:pt x="9808927" y="1439171"/>
                  <a:pt x="9774165" y="1447081"/>
                  <a:pt x="9755431" y="1437055"/>
                </a:cubicBezTo>
                <a:cubicBezTo>
                  <a:pt x="9747135" y="1432615"/>
                  <a:pt x="9740347" y="1422447"/>
                  <a:pt x="9740347" y="1414460"/>
                </a:cubicBezTo>
                <a:cubicBezTo>
                  <a:pt x="9740347" y="1392780"/>
                  <a:pt x="9726865" y="1388514"/>
                  <a:pt x="9704552" y="1403135"/>
                </a:cubicBezTo>
                <a:cubicBezTo>
                  <a:pt x="9692691" y="1410906"/>
                  <a:pt x="9670944" y="1415889"/>
                  <a:pt x="9650664" y="1415482"/>
                </a:cubicBezTo>
                <a:cubicBezTo>
                  <a:pt x="9631964" y="1415106"/>
                  <a:pt x="9607586" y="1419494"/>
                  <a:pt x="9596490" y="1425232"/>
                </a:cubicBezTo>
                <a:cubicBezTo>
                  <a:pt x="9585395" y="1430969"/>
                  <a:pt x="9560556" y="1438027"/>
                  <a:pt x="9541295" y="1440915"/>
                </a:cubicBezTo>
                <a:cubicBezTo>
                  <a:pt x="9509892" y="1445624"/>
                  <a:pt x="9505841" y="1444519"/>
                  <a:pt x="9502103" y="1430223"/>
                </a:cubicBezTo>
                <a:cubicBezTo>
                  <a:pt x="9498871" y="1417862"/>
                  <a:pt x="9491919" y="1414279"/>
                  <a:pt x="9471174" y="1414279"/>
                </a:cubicBezTo>
                <a:cubicBezTo>
                  <a:pt x="9456456" y="1414279"/>
                  <a:pt x="9438990" y="1412197"/>
                  <a:pt x="9432360" y="1409653"/>
                </a:cubicBezTo>
                <a:cubicBezTo>
                  <a:pt x="9422792" y="1405982"/>
                  <a:pt x="9420307" y="1410497"/>
                  <a:pt x="9420307" y="1431561"/>
                </a:cubicBezTo>
                <a:cubicBezTo>
                  <a:pt x="9420307" y="1454946"/>
                  <a:pt x="9417596" y="1458636"/>
                  <a:pt x="9397447" y="1462666"/>
                </a:cubicBezTo>
                <a:cubicBezTo>
                  <a:pt x="9374680" y="1467219"/>
                  <a:pt x="9365105" y="1482859"/>
                  <a:pt x="9385085" y="1482859"/>
                </a:cubicBezTo>
                <a:cubicBezTo>
                  <a:pt x="9390858" y="1482859"/>
                  <a:pt x="9399850" y="1488002"/>
                  <a:pt x="9405067" y="1494289"/>
                </a:cubicBezTo>
                <a:cubicBezTo>
                  <a:pt x="9410352" y="1500657"/>
                  <a:pt x="9426963" y="1505719"/>
                  <a:pt x="9442576" y="1505719"/>
                </a:cubicBezTo>
                <a:cubicBezTo>
                  <a:pt x="9457989" y="1505719"/>
                  <a:pt x="9474426" y="1509545"/>
                  <a:pt x="9479101" y="1514220"/>
                </a:cubicBezTo>
                <a:cubicBezTo>
                  <a:pt x="9485357" y="1520476"/>
                  <a:pt x="9492247" y="1519470"/>
                  <a:pt x="9505180" y="1510410"/>
                </a:cubicBezTo>
                <a:cubicBezTo>
                  <a:pt x="9528197" y="1494289"/>
                  <a:pt x="9557052" y="1494746"/>
                  <a:pt x="9569720" y="1511434"/>
                </a:cubicBezTo>
                <a:cubicBezTo>
                  <a:pt x="9584764" y="1531251"/>
                  <a:pt x="9582472" y="1543381"/>
                  <a:pt x="9562229" y="1551077"/>
                </a:cubicBezTo>
                <a:cubicBezTo>
                  <a:pt x="9549614" y="1555873"/>
                  <a:pt x="9542582" y="1566205"/>
                  <a:pt x="9539024" y="1585178"/>
                </a:cubicBezTo>
                <a:cubicBezTo>
                  <a:pt x="9533666" y="1613737"/>
                  <a:pt x="9519992" y="1620084"/>
                  <a:pt x="9504372" y="1601264"/>
                </a:cubicBezTo>
                <a:cubicBezTo>
                  <a:pt x="9488645" y="1582314"/>
                  <a:pt x="9466159" y="1579437"/>
                  <a:pt x="9449760" y="1594278"/>
                </a:cubicBezTo>
                <a:cubicBezTo>
                  <a:pt x="9438275" y="1604672"/>
                  <a:pt x="9424131" y="1607574"/>
                  <a:pt x="9391588" y="1606212"/>
                </a:cubicBezTo>
                <a:cubicBezTo>
                  <a:pt x="9367940" y="1605222"/>
                  <a:pt x="9346725" y="1601528"/>
                  <a:pt x="9344444" y="1598003"/>
                </a:cubicBezTo>
                <a:cubicBezTo>
                  <a:pt x="9335160" y="1583652"/>
                  <a:pt x="9304923" y="1580877"/>
                  <a:pt x="9286852" y="1592717"/>
                </a:cubicBezTo>
                <a:cubicBezTo>
                  <a:pt x="9264472" y="1607381"/>
                  <a:pt x="9260287" y="1607705"/>
                  <a:pt x="9260287" y="1594773"/>
                </a:cubicBezTo>
                <a:cubicBezTo>
                  <a:pt x="9260287" y="1579264"/>
                  <a:pt x="9196482" y="1578938"/>
                  <a:pt x="9164147" y="1594282"/>
                </a:cubicBezTo>
                <a:cubicBezTo>
                  <a:pt x="9142331" y="1604635"/>
                  <a:pt x="9133650" y="1605499"/>
                  <a:pt x="9122353" y="1598444"/>
                </a:cubicBezTo>
                <a:cubicBezTo>
                  <a:pt x="9102425" y="1585999"/>
                  <a:pt x="9100267" y="1586990"/>
                  <a:pt x="9100267" y="1608589"/>
                </a:cubicBezTo>
                <a:cubicBezTo>
                  <a:pt x="9100267" y="1628576"/>
                  <a:pt x="9101097" y="1628952"/>
                  <a:pt x="9149797" y="1631006"/>
                </a:cubicBezTo>
                <a:cubicBezTo>
                  <a:pt x="9187142" y="1632581"/>
                  <a:pt x="9222187" y="1642279"/>
                  <a:pt x="9222187" y="1651038"/>
                </a:cubicBezTo>
                <a:cubicBezTo>
                  <a:pt x="9222187" y="1654617"/>
                  <a:pt x="9244393" y="1655472"/>
                  <a:pt x="9271535" y="1652937"/>
                </a:cubicBezTo>
                <a:cubicBezTo>
                  <a:pt x="9300744" y="1650210"/>
                  <a:pt x="9324843" y="1651482"/>
                  <a:pt x="9330590" y="1656055"/>
                </a:cubicBezTo>
                <a:cubicBezTo>
                  <a:pt x="9335929" y="1660305"/>
                  <a:pt x="9347155" y="1662075"/>
                  <a:pt x="9355537" y="1659990"/>
                </a:cubicBezTo>
                <a:cubicBezTo>
                  <a:pt x="9369817" y="1656438"/>
                  <a:pt x="9403117" y="1655678"/>
                  <a:pt x="9433642" y="1658208"/>
                </a:cubicBezTo>
                <a:cubicBezTo>
                  <a:pt x="9440976" y="1658816"/>
                  <a:pt x="9454762" y="1663090"/>
                  <a:pt x="9464276" y="1667706"/>
                </a:cubicBezTo>
                <a:cubicBezTo>
                  <a:pt x="9477112" y="1673933"/>
                  <a:pt x="9483895" y="1673779"/>
                  <a:pt x="9490565" y="1667109"/>
                </a:cubicBezTo>
                <a:cubicBezTo>
                  <a:pt x="9500999" y="1656676"/>
                  <a:pt x="9533775" y="1655409"/>
                  <a:pt x="9548692" y="1664864"/>
                </a:cubicBezTo>
                <a:cubicBezTo>
                  <a:pt x="9554344" y="1668445"/>
                  <a:pt x="9557715" y="1677822"/>
                  <a:pt x="9556185" y="1685702"/>
                </a:cubicBezTo>
                <a:cubicBezTo>
                  <a:pt x="9553508" y="1699489"/>
                  <a:pt x="9539488" y="1700029"/>
                  <a:pt x="9183960" y="1700029"/>
                </a:cubicBezTo>
                <a:cubicBezTo>
                  <a:pt x="8980766" y="1700029"/>
                  <a:pt x="8792229" y="1699090"/>
                  <a:pt x="8764987" y="1697942"/>
                </a:cubicBezTo>
                <a:close/>
                <a:moveTo>
                  <a:pt x="9351727" y="306012"/>
                </a:moveTo>
                <a:cubicBezTo>
                  <a:pt x="9351727" y="304164"/>
                  <a:pt x="9348298" y="300532"/>
                  <a:pt x="9344107" y="297942"/>
                </a:cubicBezTo>
                <a:cubicBezTo>
                  <a:pt x="9339917" y="295352"/>
                  <a:pt x="9336487" y="296864"/>
                  <a:pt x="9336487" y="301302"/>
                </a:cubicBezTo>
                <a:cubicBezTo>
                  <a:pt x="9336487" y="305741"/>
                  <a:pt x="9339917" y="309372"/>
                  <a:pt x="9344107" y="309372"/>
                </a:cubicBezTo>
                <a:cubicBezTo>
                  <a:pt x="9348298" y="309372"/>
                  <a:pt x="9351727" y="307860"/>
                  <a:pt x="9351727" y="306012"/>
                </a:cubicBezTo>
                <a:close/>
                <a:moveTo>
                  <a:pt x="9121064" y="289528"/>
                </a:moveTo>
                <a:cubicBezTo>
                  <a:pt x="9118532" y="286996"/>
                  <a:pt x="9111959" y="286725"/>
                  <a:pt x="9106458" y="288927"/>
                </a:cubicBezTo>
                <a:cubicBezTo>
                  <a:pt x="9100381" y="291359"/>
                  <a:pt x="9102185" y="293165"/>
                  <a:pt x="9111063" y="293530"/>
                </a:cubicBezTo>
                <a:cubicBezTo>
                  <a:pt x="9119095" y="293861"/>
                  <a:pt x="9123596" y="292060"/>
                  <a:pt x="9121064" y="289528"/>
                </a:cubicBezTo>
                <a:close/>
                <a:moveTo>
                  <a:pt x="9569957" y="1692417"/>
                </a:moveTo>
                <a:cubicBezTo>
                  <a:pt x="9562806" y="1673780"/>
                  <a:pt x="9594926" y="1658608"/>
                  <a:pt x="9635719" y="1661356"/>
                </a:cubicBezTo>
                <a:cubicBezTo>
                  <a:pt x="9655706" y="1662702"/>
                  <a:pt x="9673911" y="1660809"/>
                  <a:pt x="9676173" y="1657148"/>
                </a:cubicBezTo>
                <a:cubicBezTo>
                  <a:pt x="9678435" y="1653487"/>
                  <a:pt x="9686943" y="1650492"/>
                  <a:pt x="9695077" y="1650492"/>
                </a:cubicBezTo>
                <a:cubicBezTo>
                  <a:pt x="9714658" y="1650492"/>
                  <a:pt x="9714349" y="1673748"/>
                  <a:pt x="9694543" y="1690709"/>
                </a:cubicBezTo>
                <a:cubicBezTo>
                  <a:pt x="9673926" y="1708362"/>
                  <a:pt x="9576591" y="1709696"/>
                  <a:pt x="9569960" y="1692417"/>
                </a:cubicBezTo>
                <a:close/>
                <a:moveTo>
                  <a:pt x="5385311" y="1657778"/>
                </a:moveTo>
                <a:cubicBezTo>
                  <a:pt x="5379230" y="1647940"/>
                  <a:pt x="5396151" y="1626240"/>
                  <a:pt x="5405430" y="1631976"/>
                </a:cubicBezTo>
                <a:cubicBezTo>
                  <a:pt x="5409147" y="1634272"/>
                  <a:pt x="5412187" y="1642807"/>
                  <a:pt x="5412187" y="1650942"/>
                </a:cubicBezTo>
                <a:cubicBezTo>
                  <a:pt x="5412187" y="1666559"/>
                  <a:pt x="5393652" y="1671274"/>
                  <a:pt x="5385311" y="1657778"/>
                </a:cubicBezTo>
                <a:close/>
                <a:moveTo>
                  <a:pt x="9819443" y="1608947"/>
                </a:moveTo>
                <a:cubicBezTo>
                  <a:pt x="9817107" y="1602861"/>
                  <a:pt x="9817160" y="1594706"/>
                  <a:pt x="9819557" y="1590823"/>
                </a:cubicBezTo>
                <a:cubicBezTo>
                  <a:pt x="9828689" y="1576049"/>
                  <a:pt x="9874462" y="1560803"/>
                  <a:pt x="9898460" y="1564543"/>
                </a:cubicBezTo>
                <a:cubicBezTo>
                  <a:pt x="9918404" y="1567650"/>
                  <a:pt x="9923225" y="1571942"/>
                  <a:pt x="9923225" y="1586587"/>
                </a:cubicBezTo>
                <a:cubicBezTo>
                  <a:pt x="9923225" y="1603300"/>
                  <a:pt x="9920178" y="1604772"/>
                  <a:pt x="9885574" y="1604772"/>
                </a:cubicBezTo>
                <a:cubicBezTo>
                  <a:pt x="9864867" y="1604772"/>
                  <a:pt x="9845805" y="1608201"/>
                  <a:pt x="9843215" y="1612392"/>
                </a:cubicBezTo>
                <a:cubicBezTo>
                  <a:pt x="9836371" y="1623467"/>
                  <a:pt x="9824344" y="1621724"/>
                  <a:pt x="9819441" y="1608947"/>
                </a:cubicBezTo>
                <a:close/>
                <a:moveTo>
                  <a:pt x="9938467" y="1597152"/>
                </a:moveTo>
                <a:cubicBezTo>
                  <a:pt x="9938467" y="1585976"/>
                  <a:pt x="9943548" y="1581912"/>
                  <a:pt x="9957517" y="1581912"/>
                </a:cubicBezTo>
                <a:cubicBezTo>
                  <a:pt x="9971487" y="1581912"/>
                  <a:pt x="9976567" y="1585976"/>
                  <a:pt x="9976567" y="1597152"/>
                </a:cubicBezTo>
                <a:cubicBezTo>
                  <a:pt x="9976567" y="1608328"/>
                  <a:pt x="9971487" y="1612392"/>
                  <a:pt x="9957517" y="1612392"/>
                </a:cubicBezTo>
                <a:cubicBezTo>
                  <a:pt x="9943548" y="1612392"/>
                  <a:pt x="9938467" y="1608328"/>
                  <a:pt x="9938467" y="1597152"/>
                </a:cubicBezTo>
                <a:close/>
                <a:moveTo>
                  <a:pt x="9600648" y="1599692"/>
                </a:moveTo>
                <a:cubicBezTo>
                  <a:pt x="9597853" y="1596898"/>
                  <a:pt x="9595567" y="1579645"/>
                  <a:pt x="9595567" y="1561353"/>
                </a:cubicBezTo>
                <a:cubicBezTo>
                  <a:pt x="9595567" y="1521856"/>
                  <a:pt x="9606525" y="1514833"/>
                  <a:pt x="9642659" y="1531166"/>
                </a:cubicBezTo>
                <a:cubicBezTo>
                  <a:pt x="9689821" y="1552482"/>
                  <a:pt x="9700493" y="1553187"/>
                  <a:pt x="9717566" y="1536113"/>
                </a:cubicBezTo>
                <a:cubicBezTo>
                  <a:pt x="9738119" y="1515560"/>
                  <a:pt x="9766155" y="1518690"/>
                  <a:pt x="9769452" y="1541907"/>
                </a:cubicBezTo>
                <a:cubicBezTo>
                  <a:pt x="9771015" y="1552910"/>
                  <a:pt x="9767937" y="1559052"/>
                  <a:pt x="9760860" y="1559052"/>
                </a:cubicBezTo>
                <a:cubicBezTo>
                  <a:pt x="9754795" y="1559052"/>
                  <a:pt x="9745788" y="1563927"/>
                  <a:pt x="9740842" y="1569886"/>
                </a:cubicBezTo>
                <a:cubicBezTo>
                  <a:pt x="9731514" y="1581125"/>
                  <a:pt x="9683347" y="1592027"/>
                  <a:pt x="9647135" y="1591095"/>
                </a:cubicBezTo>
                <a:cubicBezTo>
                  <a:pt x="9635682" y="1590800"/>
                  <a:pt x="9624336" y="1593757"/>
                  <a:pt x="9621920" y="1597666"/>
                </a:cubicBezTo>
                <a:cubicBezTo>
                  <a:pt x="9616769" y="1606000"/>
                  <a:pt x="9607808" y="1606853"/>
                  <a:pt x="9600648" y="1599692"/>
                </a:cubicBezTo>
                <a:close/>
                <a:moveTo>
                  <a:pt x="10860487" y="1482852"/>
                </a:moveTo>
                <a:cubicBezTo>
                  <a:pt x="10860487" y="1471676"/>
                  <a:pt x="10865568" y="1467612"/>
                  <a:pt x="10879537" y="1467612"/>
                </a:cubicBezTo>
                <a:cubicBezTo>
                  <a:pt x="10893507" y="1467612"/>
                  <a:pt x="10898587" y="1471676"/>
                  <a:pt x="10898587" y="1482852"/>
                </a:cubicBezTo>
                <a:cubicBezTo>
                  <a:pt x="10898587" y="1494028"/>
                  <a:pt x="10893507" y="1498092"/>
                  <a:pt x="10879537" y="1498092"/>
                </a:cubicBezTo>
                <a:cubicBezTo>
                  <a:pt x="10865568" y="1498092"/>
                  <a:pt x="10860487" y="1494028"/>
                  <a:pt x="10860487" y="1482852"/>
                </a:cubicBezTo>
                <a:close/>
                <a:moveTo>
                  <a:pt x="11506282" y="1271521"/>
                </a:moveTo>
                <a:cubicBezTo>
                  <a:pt x="11460252" y="1269440"/>
                  <a:pt x="11447227" y="1266348"/>
                  <a:pt x="11447227" y="1257502"/>
                </a:cubicBezTo>
                <a:cubicBezTo>
                  <a:pt x="11447227" y="1241972"/>
                  <a:pt x="11453158" y="1240849"/>
                  <a:pt x="11559622" y="1236210"/>
                </a:cubicBezTo>
                <a:cubicBezTo>
                  <a:pt x="11648974" y="1232318"/>
                  <a:pt x="11652967" y="1232790"/>
                  <a:pt x="11652967" y="1247247"/>
                </a:cubicBezTo>
                <a:cubicBezTo>
                  <a:pt x="11652967" y="1255554"/>
                  <a:pt x="11648681" y="1263701"/>
                  <a:pt x="11643442" y="1265352"/>
                </a:cubicBezTo>
                <a:cubicBezTo>
                  <a:pt x="11624236" y="1271406"/>
                  <a:pt x="11563834" y="1274122"/>
                  <a:pt x="11506282" y="1271521"/>
                </a:cubicBezTo>
                <a:close/>
                <a:moveTo>
                  <a:pt x="11664634" y="1239395"/>
                </a:moveTo>
                <a:cubicBezTo>
                  <a:pt x="11658808" y="1229968"/>
                  <a:pt x="11676981" y="1221325"/>
                  <a:pt x="11694834" y="1225033"/>
                </a:cubicBezTo>
                <a:cubicBezTo>
                  <a:pt x="11701587" y="1226435"/>
                  <a:pt x="11707038" y="1231011"/>
                  <a:pt x="11706947" y="1235202"/>
                </a:cubicBezTo>
                <a:cubicBezTo>
                  <a:pt x="11706718" y="1245779"/>
                  <a:pt x="11670780" y="1249340"/>
                  <a:pt x="11664634" y="1239395"/>
                </a:cubicBezTo>
                <a:close/>
                <a:moveTo>
                  <a:pt x="11655597" y="930073"/>
                </a:moveTo>
                <a:cubicBezTo>
                  <a:pt x="11649871" y="915152"/>
                  <a:pt x="11650846" y="914447"/>
                  <a:pt x="11686000" y="908086"/>
                </a:cubicBezTo>
                <a:cubicBezTo>
                  <a:pt x="11711588" y="903456"/>
                  <a:pt x="11714893" y="904516"/>
                  <a:pt x="11712566" y="916600"/>
                </a:cubicBezTo>
                <a:cubicBezTo>
                  <a:pt x="11711105" y="924191"/>
                  <a:pt x="11705955" y="930402"/>
                  <a:pt x="11701122" y="930402"/>
                </a:cubicBezTo>
                <a:cubicBezTo>
                  <a:pt x="11696291" y="930402"/>
                  <a:pt x="11689766" y="932974"/>
                  <a:pt x="11686623" y="936117"/>
                </a:cubicBezTo>
                <a:cubicBezTo>
                  <a:pt x="11677007" y="945732"/>
                  <a:pt x="11660361" y="942489"/>
                  <a:pt x="11655597" y="930073"/>
                </a:cubicBezTo>
                <a:close/>
                <a:moveTo>
                  <a:pt x="11734248" y="921512"/>
                </a:moveTo>
                <a:cubicBezTo>
                  <a:pt x="11731453" y="918718"/>
                  <a:pt x="11729167" y="910146"/>
                  <a:pt x="11729167" y="902462"/>
                </a:cubicBezTo>
                <a:cubicBezTo>
                  <a:pt x="11729167" y="892082"/>
                  <a:pt x="11734927" y="888492"/>
                  <a:pt x="11751578" y="888492"/>
                </a:cubicBezTo>
                <a:cubicBezTo>
                  <a:pt x="11776682" y="888492"/>
                  <a:pt x="11784803" y="896505"/>
                  <a:pt x="11777907" y="914474"/>
                </a:cubicBezTo>
                <a:cubicBezTo>
                  <a:pt x="11773288" y="926511"/>
                  <a:pt x="11743972" y="931237"/>
                  <a:pt x="11734248" y="921512"/>
                </a:cubicBezTo>
                <a:close/>
                <a:moveTo>
                  <a:pt x="11666302" y="445922"/>
                </a:moveTo>
                <a:cubicBezTo>
                  <a:pt x="11642982" y="432339"/>
                  <a:pt x="11650253" y="416052"/>
                  <a:pt x="11679637" y="416052"/>
                </a:cubicBezTo>
                <a:cubicBezTo>
                  <a:pt x="11700725" y="416052"/>
                  <a:pt x="11706307" y="419071"/>
                  <a:pt x="11706307" y="430477"/>
                </a:cubicBezTo>
                <a:cubicBezTo>
                  <a:pt x="11706307" y="438410"/>
                  <a:pt x="11700883" y="446983"/>
                  <a:pt x="11694254" y="449527"/>
                </a:cubicBezTo>
                <a:cubicBezTo>
                  <a:pt x="11679845" y="455056"/>
                  <a:pt x="11682593" y="455410"/>
                  <a:pt x="11666302" y="445922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Graphic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78A77BA-54C7-41DE-B9F2-15E4E96F0C3C}"/>
              </a:ext>
            </a:extLst>
          </p:cNvPr>
          <p:cNvSpPr/>
          <p:nvPr/>
        </p:nvSpPr>
        <p:spPr>
          <a:xfrm>
            <a:off x="2735356" y="2943376"/>
            <a:ext cx="2288319" cy="1573906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Graphic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3920DC4-DE81-4142-9887-1AC7A8C64B77}"/>
              </a:ext>
            </a:extLst>
          </p:cNvPr>
          <p:cNvSpPr/>
          <p:nvPr/>
        </p:nvSpPr>
        <p:spPr>
          <a:xfrm>
            <a:off x="4356462" y="414402"/>
            <a:ext cx="3168565" cy="605988"/>
          </a:xfrm>
          <a:custGeom>
            <a:avLst/>
            <a:gdLst>
              <a:gd name="connsiteX0" fmla="*/ 607419 w 12192000"/>
              <a:gd name="connsiteY0" fmla="*/ 2316624 h 2331720"/>
              <a:gd name="connsiteX1" fmla="*/ 590484 w 12192000"/>
              <a:gd name="connsiteY1" fmla="*/ 2293575 h 2331720"/>
              <a:gd name="connsiteX2" fmla="*/ 573026 w 12192000"/>
              <a:gd name="connsiteY2" fmla="*/ 2275751 h 2331720"/>
              <a:gd name="connsiteX3" fmla="*/ 545423 w 12192000"/>
              <a:gd name="connsiteY3" fmla="*/ 2256890 h 2331720"/>
              <a:gd name="connsiteX4" fmla="*/ 517610 w 12192000"/>
              <a:gd name="connsiteY4" fmla="*/ 2244666 h 2331720"/>
              <a:gd name="connsiteX5" fmla="*/ 495675 w 12192000"/>
              <a:gd name="connsiteY5" fmla="*/ 2237760 h 2331720"/>
              <a:gd name="connsiteX6" fmla="*/ 453324 w 12192000"/>
              <a:gd name="connsiteY6" fmla="*/ 2225616 h 2331720"/>
              <a:gd name="connsiteX7" fmla="*/ 410973 w 12192000"/>
              <a:gd name="connsiteY7" fmla="*/ 2213472 h 2331720"/>
              <a:gd name="connsiteX8" fmla="*/ 388001 w 12192000"/>
              <a:gd name="connsiteY8" fmla="*/ 2206566 h 2331720"/>
              <a:gd name="connsiteX9" fmla="*/ 356065 w 12192000"/>
              <a:gd name="connsiteY9" fmla="*/ 2199502 h 2331720"/>
              <a:gd name="connsiteX10" fmla="*/ 328775 w 12192000"/>
              <a:gd name="connsiteY10" fmla="*/ 2188034 h 2331720"/>
              <a:gd name="connsiteX11" fmla="*/ 310742 w 12192000"/>
              <a:gd name="connsiteY11" fmla="*/ 2168427 h 2331720"/>
              <a:gd name="connsiteX12" fmla="*/ 300541 w 12192000"/>
              <a:gd name="connsiteY12" fmla="*/ 2153226 h 2331720"/>
              <a:gd name="connsiteX13" fmla="*/ 291905 w 12192000"/>
              <a:gd name="connsiteY13" fmla="*/ 2132271 h 2331720"/>
              <a:gd name="connsiteX14" fmla="*/ 259014 w 12192000"/>
              <a:gd name="connsiteY14" fmla="*/ 2107089 h 2331720"/>
              <a:gd name="connsiteX15" fmla="*/ 211890 w 12192000"/>
              <a:gd name="connsiteY15" fmla="*/ 2093754 h 2331720"/>
              <a:gd name="connsiteX16" fmla="*/ 168881 w 12192000"/>
              <a:gd name="connsiteY16" fmla="*/ 2084646 h 2331720"/>
              <a:gd name="connsiteX17" fmla="*/ 76190 w 12192000"/>
              <a:gd name="connsiteY17" fmla="*/ 2000241 h 2331720"/>
              <a:gd name="connsiteX18" fmla="*/ 56751 w 12192000"/>
              <a:gd name="connsiteY18" fmla="*/ 1966536 h 2331720"/>
              <a:gd name="connsiteX19" fmla="*/ 33667 w 12192000"/>
              <a:gd name="connsiteY19" fmla="*/ 1913196 h 2331720"/>
              <a:gd name="connsiteX20" fmla="*/ 15979 w 12192000"/>
              <a:gd name="connsiteY20" fmla="*/ 1864416 h 2331720"/>
              <a:gd name="connsiteX21" fmla="*/ 5185 w 12192000"/>
              <a:gd name="connsiteY21" fmla="*/ 1657422 h 2331720"/>
              <a:gd name="connsiteX22" fmla="*/ 21369 w 12192000"/>
              <a:gd name="connsiteY22" fmla="*/ 1371974 h 2331720"/>
              <a:gd name="connsiteX23" fmla="*/ 77191 w 12192000"/>
              <a:gd name="connsiteY23" fmla="*/ 1274928 h 2331720"/>
              <a:gd name="connsiteX24" fmla="*/ 99372 w 12192000"/>
              <a:gd name="connsiteY24" fmla="*/ 1236828 h 2331720"/>
              <a:gd name="connsiteX25" fmla="*/ 134247 w 12192000"/>
              <a:gd name="connsiteY25" fmla="*/ 1174966 h 2331720"/>
              <a:gd name="connsiteX26" fmla="*/ 163764 w 12192000"/>
              <a:gd name="connsiteY26" fmla="*/ 1123531 h 2331720"/>
              <a:gd name="connsiteX27" fmla="*/ 170870 w 12192000"/>
              <a:gd name="connsiteY27" fmla="*/ 1109286 h 2331720"/>
              <a:gd name="connsiteX28" fmla="*/ 183233 w 12192000"/>
              <a:gd name="connsiteY28" fmla="*/ 1092726 h 2331720"/>
              <a:gd name="connsiteX29" fmla="*/ 238059 w 12192000"/>
              <a:gd name="connsiteY29" fmla="*/ 1018234 h 2331720"/>
              <a:gd name="connsiteX30" fmla="*/ 270444 w 12192000"/>
              <a:gd name="connsiteY30" fmla="*/ 977418 h 2331720"/>
              <a:gd name="connsiteX31" fmla="*/ 297045 w 12192000"/>
              <a:gd name="connsiteY31" fmla="*/ 947024 h 2331720"/>
              <a:gd name="connsiteX32" fmla="*/ 319510 w 12192000"/>
              <a:gd name="connsiteY32" fmla="*/ 917052 h 2331720"/>
              <a:gd name="connsiteX33" fmla="*/ 437076 w 12192000"/>
              <a:gd name="connsiteY33" fmla="*/ 819726 h 2331720"/>
              <a:gd name="connsiteX34" fmla="*/ 454188 w 12192000"/>
              <a:gd name="connsiteY34" fmla="*/ 807255 h 2331720"/>
              <a:gd name="connsiteX35" fmla="*/ 497031 w 12192000"/>
              <a:gd name="connsiteY35" fmla="*/ 780856 h 2331720"/>
              <a:gd name="connsiteX36" fmla="*/ 529524 w 12192000"/>
              <a:gd name="connsiteY36" fmla="*/ 759037 h 2331720"/>
              <a:gd name="connsiteX37" fmla="*/ 539598 w 12192000"/>
              <a:gd name="connsiteY37" fmla="*/ 751146 h 2331720"/>
              <a:gd name="connsiteX38" fmla="*/ 575244 w 12192000"/>
              <a:gd name="connsiteY38" fmla="*/ 720666 h 2331720"/>
              <a:gd name="connsiteX39" fmla="*/ 609457 w 12192000"/>
              <a:gd name="connsiteY39" fmla="*/ 690186 h 2331720"/>
              <a:gd name="connsiteX40" fmla="*/ 651444 w 12192000"/>
              <a:gd name="connsiteY40" fmla="*/ 638088 h 2331720"/>
              <a:gd name="connsiteX41" fmla="*/ 662874 w 12192000"/>
              <a:gd name="connsiteY41" fmla="*/ 621606 h 2331720"/>
              <a:gd name="connsiteX42" fmla="*/ 674304 w 12192000"/>
              <a:gd name="connsiteY42" fmla="*/ 594453 h 2331720"/>
              <a:gd name="connsiteX43" fmla="*/ 681338 w 12192000"/>
              <a:gd name="connsiteY43" fmla="*/ 572438 h 2331720"/>
              <a:gd name="connsiteX44" fmla="*/ 693252 w 12192000"/>
              <a:gd name="connsiteY44" fmla="*/ 545871 h 2331720"/>
              <a:gd name="connsiteX45" fmla="*/ 769319 w 12192000"/>
              <a:gd name="connsiteY45" fmla="*/ 464774 h 2331720"/>
              <a:gd name="connsiteX46" fmla="*/ 793844 w 12192000"/>
              <a:gd name="connsiteY46" fmla="*/ 449175 h 2331720"/>
              <a:gd name="connsiteX47" fmla="*/ 807536 w 12192000"/>
              <a:gd name="connsiteY47" fmla="*/ 438726 h 2331720"/>
              <a:gd name="connsiteX48" fmla="*/ 826704 w 12192000"/>
              <a:gd name="connsiteY48" fmla="*/ 427296 h 2331720"/>
              <a:gd name="connsiteX49" fmla="*/ 850497 w 12192000"/>
              <a:gd name="connsiteY49" fmla="*/ 415866 h 2331720"/>
              <a:gd name="connsiteX50" fmla="*/ 864804 w 12192000"/>
              <a:gd name="connsiteY50" fmla="*/ 408540 h 2331720"/>
              <a:gd name="connsiteX51" fmla="*/ 973389 w 12192000"/>
              <a:gd name="connsiteY51" fmla="*/ 381212 h 2331720"/>
              <a:gd name="connsiteX52" fmla="*/ 1024824 w 12192000"/>
              <a:gd name="connsiteY52" fmla="*/ 385355 h 2331720"/>
              <a:gd name="connsiteX53" fmla="*/ 1293429 w 12192000"/>
              <a:gd name="connsiteY53" fmla="*/ 380613 h 2331720"/>
              <a:gd name="connsiteX54" fmla="*/ 1344864 w 12192000"/>
              <a:gd name="connsiteY54" fmla="*/ 386892 h 2331720"/>
              <a:gd name="connsiteX55" fmla="*/ 1319033 w 12192000"/>
              <a:gd name="connsiteY55" fmla="*/ 406905 h 2331720"/>
              <a:gd name="connsiteX56" fmla="*/ 1294777 w 12192000"/>
              <a:gd name="connsiteY56" fmla="*/ 458122 h 2331720"/>
              <a:gd name="connsiteX57" fmla="*/ 1458834 w 12192000"/>
              <a:gd name="connsiteY57" fmla="*/ 454142 h 2331720"/>
              <a:gd name="connsiteX58" fmla="*/ 1501640 w 12192000"/>
              <a:gd name="connsiteY58" fmla="*/ 451054 h 2331720"/>
              <a:gd name="connsiteX59" fmla="*/ 1546737 w 12192000"/>
              <a:gd name="connsiteY59" fmla="*/ 454750 h 2331720"/>
              <a:gd name="connsiteX60" fmla="*/ 1578854 w 12192000"/>
              <a:gd name="connsiteY60" fmla="*/ 465730 h 2331720"/>
              <a:gd name="connsiteX61" fmla="*/ 1632140 w 12192000"/>
              <a:gd name="connsiteY61" fmla="*/ 467301 h 2331720"/>
              <a:gd name="connsiteX62" fmla="*/ 1694347 w 12192000"/>
              <a:gd name="connsiteY62" fmla="*/ 438726 h 2331720"/>
              <a:gd name="connsiteX63" fmla="*/ 1730658 w 12192000"/>
              <a:gd name="connsiteY63" fmla="*/ 398025 h 2331720"/>
              <a:gd name="connsiteX64" fmla="*/ 1667702 w 12192000"/>
              <a:gd name="connsiteY64" fmla="*/ 375567 h 2331720"/>
              <a:gd name="connsiteX65" fmla="*/ 1596440 w 12192000"/>
              <a:gd name="connsiteY65" fmla="*/ 341571 h 2331720"/>
              <a:gd name="connsiteX66" fmla="*/ 1614924 w 12192000"/>
              <a:gd name="connsiteY66" fmla="*/ 332046 h 2331720"/>
              <a:gd name="connsiteX67" fmla="*/ 1638234 w 12192000"/>
              <a:gd name="connsiteY67" fmla="*/ 324426 h 2331720"/>
              <a:gd name="connsiteX68" fmla="*/ 1790634 w 12192000"/>
              <a:gd name="connsiteY68" fmla="*/ 324426 h 2331720"/>
              <a:gd name="connsiteX69" fmla="*/ 1838567 w 12192000"/>
              <a:gd name="connsiteY69" fmla="*/ 316995 h 2331720"/>
              <a:gd name="connsiteX70" fmla="*/ 2039701 w 12192000"/>
              <a:gd name="connsiteY70" fmla="*/ 300890 h 2331720"/>
              <a:gd name="connsiteX71" fmla="*/ 2038284 w 12192000"/>
              <a:gd name="connsiteY71" fmla="*/ 347771 h 2331720"/>
              <a:gd name="connsiteX72" fmla="*/ 2021139 w 12192000"/>
              <a:gd name="connsiteY72" fmla="*/ 352333 h 2331720"/>
              <a:gd name="connsiteX73" fmla="*/ 2030664 w 12192000"/>
              <a:gd name="connsiteY73" fmla="*/ 363611 h 2331720"/>
              <a:gd name="connsiteX74" fmla="*/ 2023044 w 12192000"/>
              <a:gd name="connsiteY74" fmla="*/ 366336 h 2331720"/>
              <a:gd name="connsiteX75" fmla="*/ 2015424 w 12192000"/>
              <a:gd name="connsiteY75" fmla="*/ 367860 h 2331720"/>
              <a:gd name="connsiteX76" fmla="*/ 2154039 w 12192000"/>
              <a:gd name="connsiteY76" fmla="*/ 400630 h 2331720"/>
              <a:gd name="connsiteX77" fmla="*/ 2179254 w 12192000"/>
              <a:gd name="connsiteY77" fmla="*/ 408246 h 2331720"/>
              <a:gd name="connsiteX78" fmla="*/ 2271221 w 12192000"/>
              <a:gd name="connsiteY78" fmla="*/ 407394 h 2331720"/>
              <a:gd name="connsiteX79" fmla="*/ 2265955 w 12192000"/>
              <a:gd name="connsiteY79" fmla="*/ 392387 h 2331720"/>
              <a:gd name="connsiteX80" fmla="*/ 2265098 w 12192000"/>
              <a:gd name="connsiteY80" fmla="*/ 370292 h 2331720"/>
              <a:gd name="connsiteX81" fmla="*/ 2262316 w 12192000"/>
              <a:gd name="connsiteY81" fmla="*/ 335769 h 2331720"/>
              <a:gd name="connsiteX82" fmla="*/ 2243148 w 12192000"/>
              <a:gd name="connsiteY82" fmla="*/ 316806 h 2331720"/>
              <a:gd name="connsiteX83" fmla="*/ 2236404 w 12192000"/>
              <a:gd name="connsiteY83" fmla="*/ 302016 h 2331720"/>
              <a:gd name="connsiteX84" fmla="*/ 2228784 w 12192000"/>
              <a:gd name="connsiteY84" fmla="*/ 282516 h 2331720"/>
              <a:gd name="connsiteX85" fmla="*/ 2221164 w 12192000"/>
              <a:gd name="connsiteY85" fmla="*/ 260131 h 2331720"/>
              <a:gd name="connsiteX86" fmla="*/ 2316746 w 12192000"/>
              <a:gd name="connsiteY86" fmla="*/ 228370 h 2331720"/>
              <a:gd name="connsiteX87" fmla="*/ 2385575 w 12192000"/>
              <a:gd name="connsiteY87" fmla="*/ 240827 h 2331720"/>
              <a:gd name="connsiteX88" fmla="*/ 2443393 w 12192000"/>
              <a:gd name="connsiteY88" fmla="*/ 248226 h 2331720"/>
              <a:gd name="connsiteX89" fmla="*/ 2505762 w 12192000"/>
              <a:gd name="connsiteY89" fmla="*/ 259591 h 2331720"/>
              <a:gd name="connsiteX90" fmla="*/ 2579170 w 12192000"/>
              <a:gd name="connsiteY90" fmla="*/ 260855 h 2331720"/>
              <a:gd name="connsiteX91" fmla="*/ 2635514 w 12192000"/>
              <a:gd name="connsiteY91" fmla="*/ 220915 h 2331720"/>
              <a:gd name="connsiteX92" fmla="*/ 2650888 w 12192000"/>
              <a:gd name="connsiteY92" fmla="*/ 185084 h 2331720"/>
              <a:gd name="connsiteX93" fmla="*/ 2797886 w 12192000"/>
              <a:gd name="connsiteY93" fmla="*/ 196342 h 2331720"/>
              <a:gd name="connsiteX94" fmla="*/ 2863807 w 12192000"/>
              <a:gd name="connsiteY94" fmla="*/ 192178 h 2331720"/>
              <a:gd name="connsiteX95" fmla="*/ 2929824 w 12192000"/>
              <a:gd name="connsiteY95" fmla="*/ 191076 h 2331720"/>
              <a:gd name="connsiteX96" fmla="*/ 2922204 w 12192000"/>
              <a:gd name="connsiteY96" fmla="*/ 202506 h 2331720"/>
              <a:gd name="connsiteX97" fmla="*/ 2914584 w 12192000"/>
              <a:gd name="connsiteY97" fmla="*/ 214910 h 2331720"/>
              <a:gd name="connsiteX98" fmla="*/ 2945064 w 12192000"/>
              <a:gd name="connsiteY98" fmla="*/ 222440 h 2331720"/>
              <a:gd name="connsiteX99" fmla="*/ 2975544 w 12192000"/>
              <a:gd name="connsiteY99" fmla="*/ 228451 h 2331720"/>
              <a:gd name="connsiteX100" fmla="*/ 2984535 w 12192000"/>
              <a:gd name="connsiteY100" fmla="*/ 242333 h 2331720"/>
              <a:gd name="connsiteX101" fmla="*/ 2967633 w 12192000"/>
              <a:gd name="connsiteY101" fmla="*/ 271086 h 2331720"/>
              <a:gd name="connsiteX102" fmla="*/ 2954059 w 12192000"/>
              <a:gd name="connsiteY102" fmla="*/ 288231 h 2331720"/>
              <a:gd name="connsiteX103" fmla="*/ 2998414 w 12192000"/>
              <a:gd name="connsiteY103" fmla="*/ 305660 h 2331720"/>
              <a:gd name="connsiteX104" fmla="*/ 3049719 w 12192000"/>
              <a:gd name="connsiteY104" fmla="*/ 311745 h 2331720"/>
              <a:gd name="connsiteX105" fmla="*/ 3085326 w 12192000"/>
              <a:gd name="connsiteY105" fmla="*/ 312626 h 2331720"/>
              <a:gd name="connsiteX106" fmla="*/ 3123251 w 12192000"/>
              <a:gd name="connsiteY106" fmla="*/ 330338 h 2331720"/>
              <a:gd name="connsiteX107" fmla="*/ 3309364 w 12192000"/>
              <a:gd name="connsiteY107" fmla="*/ 340713 h 2331720"/>
              <a:gd name="connsiteX108" fmla="*/ 3371127 w 12192000"/>
              <a:gd name="connsiteY108" fmla="*/ 321210 h 2331720"/>
              <a:gd name="connsiteX109" fmla="*/ 3409884 w 12192000"/>
              <a:gd name="connsiteY109" fmla="*/ 325241 h 2331720"/>
              <a:gd name="connsiteX110" fmla="*/ 3461109 w 12192000"/>
              <a:gd name="connsiteY110" fmla="*/ 320529 h 2331720"/>
              <a:gd name="connsiteX111" fmla="*/ 3522543 w 12192000"/>
              <a:gd name="connsiteY111" fmla="*/ 305788 h 2331720"/>
              <a:gd name="connsiteX112" fmla="*/ 3574923 w 12192000"/>
              <a:gd name="connsiteY112" fmla="*/ 294906 h 2331720"/>
              <a:gd name="connsiteX113" fmla="*/ 3610162 w 12192000"/>
              <a:gd name="connsiteY113" fmla="*/ 282767 h 2331720"/>
              <a:gd name="connsiteX114" fmla="*/ 3644241 w 12192000"/>
              <a:gd name="connsiteY114" fmla="*/ 263257 h 2331720"/>
              <a:gd name="connsiteX115" fmla="*/ 3676584 w 12192000"/>
              <a:gd name="connsiteY115" fmla="*/ 258841 h 2331720"/>
              <a:gd name="connsiteX116" fmla="*/ 3776345 w 12192000"/>
              <a:gd name="connsiteY116" fmla="*/ 274519 h 2331720"/>
              <a:gd name="connsiteX117" fmla="*/ 3864009 w 12192000"/>
              <a:gd name="connsiteY117" fmla="*/ 259939 h 2331720"/>
              <a:gd name="connsiteX118" fmla="*/ 3880900 w 12192000"/>
              <a:gd name="connsiteY118" fmla="*/ 248226 h 2331720"/>
              <a:gd name="connsiteX119" fmla="*/ 3928044 w 12192000"/>
              <a:gd name="connsiteY119" fmla="*/ 221758 h 2331720"/>
              <a:gd name="connsiteX120" fmla="*/ 3950904 w 12192000"/>
              <a:gd name="connsiteY120" fmla="*/ 191076 h 2331720"/>
              <a:gd name="connsiteX121" fmla="*/ 3962923 w 12192000"/>
              <a:gd name="connsiteY121" fmla="*/ 136908 h 2331720"/>
              <a:gd name="connsiteX122" fmla="*/ 3970384 w 12192000"/>
              <a:gd name="connsiteY122" fmla="*/ 96582 h 2331720"/>
              <a:gd name="connsiteX123" fmla="*/ 3996624 w 12192000"/>
              <a:gd name="connsiteY123" fmla="*/ 68439 h 2331720"/>
              <a:gd name="connsiteX124" fmla="*/ 3964239 w 12192000"/>
              <a:gd name="connsiteY124" fmla="*/ 61801 h 2331720"/>
              <a:gd name="connsiteX125" fmla="*/ 3896172 w 12192000"/>
              <a:gd name="connsiteY125" fmla="*/ 69453 h 2331720"/>
              <a:gd name="connsiteX126" fmla="*/ 3826627 w 12192000"/>
              <a:gd name="connsiteY126" fmla="*/ 76160 h 2331720"/>
              <a:gd name="connsiteX127" fmla="*/ 3788539 w 12192000"/>
              <a:gd name="connsiteY127" fmla="*/ 70227 h 2331720"/>
              <a:gd name="connsiteX128" fmla="*/ 3828371 w 12192000"/>
              <a:gd name="connsiteY128" fmla="*/ 34237 h 2331720"/>
              <a:gd name="connsiteX129" fmla="*/ 3935530 w 12192000"/>
              <a:gd name="connsiteY129" fmla="*/ 20539 h 2331720"/>
              <a:gd name="connsiteX130" fmla="*/ 4024233 w 12192000"/>
              <a:gd name="connsiteY130" fmla="*/ 13542 h 2331720"/>
              <a:gd name="connsiteX131" fmla="*/ 4199281 w 12192000"/>
              <a:gd name="connsiteY131" fmla="*/ 4615 h 2331720"/>
              <a:gd name="connsiteX132" fmla="*/ 4403015 w 12192000"/>
              <a:gd name="connsiteY132" fmla="*/ 17312 h 2331720"/>
              <a:gd name="connsiteX133" fmla="*/ 4443270 w 12192000"/>
              <a:gd name="connsiteY133" fmla="*/ 51440 h 2331720"/>
              <a:gd name="connsiteX134" fmla="*/ 4477767 w 12192000"/>
              <a:gd name="connsiteY134" fmla="*/ 83772 h 2331720"/>
              <a:gd name="connsiteX135" fmla="*/ 4523369 w 12192000"/>
              <a:gd name="connsiteY135" fmla="*/ 94714 h 2331720"/>
              <a:gd name="connsiteX136" fmla="*/ 4702439 w 12192000"/>
              <a:gd name="connsiteY136" fmla="*/ 100569 h 2331720"/>
              <a:gd name="connsiteX137" fmla="*/ 4871019 w 12192000"/>
              <a:gd name="connsiteY137" fmla="*/ 101930 h 2331720"/>
              <a:gd name="connsiteX138" fmla="*/ 4880544 w 12192000"/>
              <a:gd name="connsiteY138" fmla="*/ 119501 h 2331720"/>
              <a:gd name="connsiteX139" fmla="*/ 4809379 w 12192000"/>
              <a:gd name="connsiteY139" fmla="*/ 133926 h 2331720"/>
              <a:gd name="connsiteX140" fmla="*/ 4738213 w 12192000"/>
              <a:gd name="connsiteY140" fmla="*/ 133926 h 2331720"/>
              <a:gd name="connsiteX141" fmla="*/ 4713177 w 12192000"/>
              <a:gd name="connsiteY141" fmla="*/ 161439 h 2331720"/>
              <a:gd name="connsiteX142" fmla="*/ 4661351 w 12192000"/>
              <a:gd name="connsiteY142" fmla="*/ 184604 h 2331720"/>
              <a:gd name="connsiteX143" fmla="*/ 4633745 w 12192000"/>
              <a:gd name="connsiteY143" fmla="*/ 238701 h 2331720"/>
              <a:gd name="connsiteX144" fmla="*/ 4797252 w 12192000"/>
              <a:gd name="connsiteY144" fmla="*/ 255846 h 2331720"/>
              <a:gd name="connsiteX145" fmla="*/ 4933884 w 12192000"/>
              <a:gd name="connsiteY145" fmla="*/ 264524 h 2331720"/>
              <a:gd name="connsiteX146" fmla="*/ 4981509 w 12192000"/>
              <a:gd name="connsiteY146" fmla="*/ 267242 h 2331720"/>
              <a:gd name="connsiteX147" fmla="*/ 5135814 w 12192000"/>
              <a:gd name="connsiteY147" fmla="*/ 266264 h 2331720"/>
              <a:gd name="connsiteX148" fmla="*/ 5257734 w 12192000"/>
              <a:gd name="connsiteY148" fmla="*/ 277920 h 2331720"/>
              <a:gd name="connsiteX149" fmla="*/ 5487297 w 12192000"/>
              <a:gd name="connsiteY149" fmla="*/ 325456 h 2331720"/>
              <a:gd name="connsiteX150" fmla="*/ 5716314 w 12192000"/>
              <a:gd name="connsiteY150" fmla="*/ 322192 h 2331720"/>
              <a:gd name="connsiteX151" fmla="*/ 5656940 w 12192000"/>
              <a:gd name="connsiteY151" fmla="*/ 286326 h 2331720"/>
              <a:gd name="connsiteX152" fmla="*/ 5626161 w 12192000"/>
              <a:gd name="connsiteY152" fmla="*/ 255846 h 2331720"/>
              <a:gd name="connsiteX153" fmla="*/ 5624256 w 12192000"/>
              <a:gd name="connsiteY153" fmla="*/ 215841 h 2331720"/>
              <a:gd name="connsiteX154" fmla="*/ 5638734 w 12192000"/>
              <a:gd name="connsiteY154" fmla="*/ 208267 h 2331720"/>
              <a:gd name="connsiteX155" fmla="*/ 5747319 w 12192000"/>
              <a:gd name="connsiteY155" fmla="*/ 210898 h 2331720"/>
              <a:gd name="connsiteX156" fmla="*/ 5745414 w 12192000"/>
              <a:gd name="connsiteY156" fmla="*/ 159507 h 2331720"/>
              <a:gd name="connsiteX157" fmla="*/ 5745414 w 12192000"/>
              <a:gd name="connsiteY157" fmla="*/ 123585 h 2331720"/>
              <a:gd name="connsiteX158" fmla="*/ 5757086 w 12192000"/>
              <a:gd name="connsiteY158" fmla="*/ 98275 h 2331720"/>
              <a:gd name="connsiteX159" fmla="*/ 5849325 w 12192000"/>
              <a:gd name="connsiteY159" fmla="*/ 53570 h 2331720"/>
              <a:gd name="connsiteX160" fmla="*/ 5909244 w 12192000"/>
              <a:gd name="connsiteY160" fmla="*/ 57538 h 2331720"/>
              <a:gd name="connsiteX161" fmla="*/ 5907274 w 12192000"/>
              <a:gd name="connsiteY161" fmla="*/ 65229 h 2331720"/>
              <a:gd name="connsiteX162" fmla="*/ 5926252 w 12192000"/>
              <a:gd name="connsiteY162" fmla="*/ 50106 h 2331720"/>
              <a:gd name="connsiteX163" fmla="*/ 5977824 w 12192000"/>
              <a:gd name="connsiteY163" fmla="*/ 49471 h 2331720"/>
              <a:gd name="connsiteX164" fmla="*/ 5968299 w 12192000"/>
              <a:gd name="connsiteY164" fmla="*/ 67282 h 2331720"/>
              <a:gd name="connsiteX165" fmla="*/ 5969232 w 12192000"/>
              <a:gd name="connsiteY165" fmla="*/ 83157 h 2331720"/>
              <a:gd name="connsiteX166" fmla="*/ 6002863 w 12192000"/>
              <a:gd name="connsiteY166" fmla="*/ 86301 h 2331720"/>
              <a:gd name="connsiteX167" fmla="*/ 6023168 w 12192000"/>
              <a:gd name="connsiteY167" fmla="*/ 86753 h 2331720"/>
              <a:gd name="connsiteX168" fmla="*/ 6053190 w 12192000"/>
              <a:gd name="connsiteY168" fmla="*/ 81548 h 2331720"/>
              <a:gd name="connsiteX169" fmla="*/ 6088766 w 12192000"/>
              <a:gd name="connsiteY169" fmla="*/ 60995 h 2331720"/>
              <a:gd name="connsiteX170" fmla="*/ 6121301 w 12192000"/>
              <a:gd name="connsiteY170" fmla="*/ 47622 h 2331720"/>
              <a:gd name="connsiteX171" fmla="*/ 6239411 w 12192000"/>
              <a:gd name="connsiteY171" fmla="*/ 37907 h 2331720"/>
              <a:gd name="connsiteX172" fmla="*/ 6390902 w 12192000"/>
              <a:gd name="connsiteY172" fmla="*/ 55483 h 2331720"/>
              <a:gd name="connsiteX173" fmla="*/ 6453767 w 12192000"/>
              <a:gd name="connsiteY173" fmla="*/ 69914 h 2331720"/>
              <a:gd name="connsiteX174" fmla="*/ 6473124 w 12192000"/>
              <a:gd name="connsiteY174" fmla="*/ 72984 h 2331720"/>
              <a:gd name="connsiteX175" fmla="*/ 6491210 w 12192000"/>
              <a:gd name="connsiteY175" fmla="*/ 89153 h 2331720"/>
              <a:gd name="connsiteX176" fmla="*/ 6541821 w 12192000"/>
              <a:gd name="connsiteY176" fmla="*/ 63173 h 2331720"/>
              <a:gd name="connsiteX177" fmla="*/ 6578659 w 12192000"/>
              <a:gd name="connsiteY177" fmla="*/ 30804 h 2331720"/>
              <a:gd name="connsiteX178" fmla="*/ 6628360 w 12192000"/>
              <a:gd name="connsiteY178" fmla="*/ 26561 h 2331720"/>
              <a:gd name="connsiteX179" fmla="*/ 6677535 w 12192000"/>
              <a:gd name="connsiteY179" fmla="*/ 26695 h 2331720"/>
              <a:gd name="connsiteX180" fmla="*/ 6701346 w 12192000"/>
              <a:gd name="connsiteY180" fmla="*/ 77769 h 2331720"/>
              <a:gd name="connsiteX181" fmla="*/ 6702493 w 12192000"/>
              <a:gd name="connsiteY181" fmla="*/ 108183 h 2331720"/>
              <a:gd name="connsiteX182" fmla="*/ 6766832 w 12192000"/>
              <a:gd name="connsiteY182" fmla="*/ 110519 h 2331720"/>
              <a:gd name="connsiteX183" fmla="*/ 6830146 w 12192000"/>
              <a:gd name="connsiteY183" fmla="*/ 106605 h 2331720"/>
              <a:gd name="connsiteX184" fmla="*/ 6983664 w 12192000"/>
              <a:gd name="connsiteY184" fmla="*/ 129064 h 2331720"/>
              <a:gd name="connsiteX185" fmla="*/ 7056096 w 12192000"/>
              <a:gd name="connsiteY185" fmla="*/ 133858 h 2331720"/>
              <a:gd name="connsiteX186" fmla="*/ 7029073 w 12192000"/>
              <a:gd name="connsiteY186" fmla="*/ 89239 h 2331720"/>
              <a:gd name="connsiteX187" fmla="*/ 7024641 w 12192000"/>
              <a:gd name="connsiteY187" fmla="*/ 57726 h 2331720"/>
              <a:gd name="connsiteX188" fmla="*/ 7052244 w 12192000"/>
              <a:gd name="connsiteY188" fmla="*/ 46296 h 2331720"/>
              <a:gd name="connsiteX189" fmla="*/ 7125083 w 12192000"/>
              <a:gd name="connsiteY189" fmla="*/ 46054 h 2331720"/>
              <a:gd name="connsiteX190" fmla="*/ 7157019 w 12192000"/>
              <a:gd name="connsiteY190" fmla="*/ 57484 h 2331720"/>
              <a:gd name="connsiteX191" fmla="*/ 7174164 w 12192000"/>
              <a:gd name="connsiteY191" fmla="*/ 65890 h 2331720"/>
              <a:gd name="connsiteX192" fmla="*/ 7210787 w 12192000"/>
              <a:gd name="connsiteY192" fmla="*/ 95826 h 2331720"/>
              <a:gd name="connsiteX193" fmla="*/ 7234419 w 12192000"/>
              <a:gd name="connsiteY193" fmla="*/ 106407 h 2331720"/>
              <a:gd name="connsiteX194" fmla="*/ 7284762 w 12192000"/>
              <a:gd name="connsiteY194" fmla="*/ 122180 h 2331720"/>
              <a:gd name="connsiteX195" fmla="*/ 7330704 w 12192000"/>
              <a:gd name="connsiteY195" fmla="*/ 134459 h 2331720"/>
              <a:gd name="connsiteX196" fmla="*/ 7365114 w 12192000"/>
              <a:gd name="connsiteY196" fmla="*/ 141546 h 2331720"/>
              <a:gd name="connsiteX197" fmla="*/ 7395144 w 12192000"/>
              <a:gd name="connsiteY197" fmla="*/ 127230 h 2331720"/>
              <a:gd name="connsiteX198" fmla="*/ 7518211 w 12192000"/>
              <a:gd name="connsiteY198" fmla="*/ 92844 h 2331720"/>
              <a:gd name="connsiteX199" fmla="*/ 7597471 w 12192000"/>
              <a:gd name="connsiteY199" fmla="*/ 97493 h 2331720"/>
              <a:gd name="connsiteX200" fmla="*/ 7593965 w 12192000"/>
              <a:gd name="connsiteY200" fmla="*/ 117376 h 2331720"/>
              <a:gd name="connsiteX201" fmla="*/ 7497806 w 12192000"/>
              <a:gd name="connsiteY201" fmla="*/ 135173 h 2331720"/>
              <a:gd name="connsiteX202" fmla="*/ 7402589 w 12192000"/>
              <a:gd name="connsiteY202" fmla="*/ 149166 h 2331720"/>
              <a:gd name="connsiteX203" fmla="*/ 7408479 w 12192000"/>
              <a:gd name="connsiteY203" fmla="*/ 193840 h 2331720"/>
              <a:gd name="connsiteX204" fmla="*/ 7471344 w 12192000"/>
              <a:gd name="connsiteY204" fmla="*/ 213232 h 2331720"/>
              <a:gd name="connsiteX205" fmla="*/ 7616124 w 12192000"/>
              <a:gd name="connsiteY205" fmla="*/ 234044 h 2331720"/>
              <a:gd name="connsiteX206" fmla="*/ 7629927 w 12192000"/>
              <a:gd name="connsiteY206" fmla="*/ 240606 h 2331720"/>
              <a:gd name="connsiteX207" fmla="*/ 7659028 w 12192000"/>
              <a:gd name="connsiteY207" fmla="*/ 254858 h 2331720"/>
              <a:gd name="connsiteX208" fmla="*/ 7818446 w 12192000"/>
              <a:gd name="connsiteY208" fmla="*/ 269828 h 2331720"/>
              <a:gd name="connsiteX209" fmla="*/ 7962565 w 12192000"/>
              <a:gd name="connsiteY209" fmla="*/ 270546 h 2331720"/>
              <a:gd name="connsiteX210" fmla="*/ 7983701 w 12192000"/>
              <a:gd name="connsiteY210" fmla="*/ 250296 h 2331720"/>
              <a:gd name="connsiteX211" fmla="*/ 8000200 w 12192000"/>
              <a:gd name="connsiteY211" fmla="*/ 215437 h 2331720"/>
              <a:gd name="connsiteX212" fmla="*/ 8017710 w 12192000"/>
              <a:gd name="connsiteY212" fmla="*/ 180712 h 2331720"/>
              <a:gd name="connsiteX213" fmla="*/ 8100405 w 12192000"/>
              <a:gd name="connsiteY213" fmla="*/ 161222 h 2331720"/>
              <a:gd name="connsiteX214" fmla="*/ 8188097 w 12192000"/>
              <a:gd name="connsiteY214" fmla="*/ 174061 h 2331720"/>
              <a:gd name="connsiteX215" fmla="*/ 8321447 w 12192000"/>
              <a:gd name="connsiteY215" fmla="*/ 182846 h 2331720"/>
              <a:gd name="connsiteX216" fmla="*/ 8467071 w 12192000"/>
              <a:gd name="connsiteY216" fmla="*/ 176139 h 2331720"/>
              <a:gd name="connsiteX217" fmla="*/ 8515554 w 12192000"/>
              <a:gd name="connsiteY217" fmla="*/ 183783 h 2331720"/>
              <a:gd name="connsiteX218" fmla="*/ 8512332 w 12192000"/>
              <a:gd name="connsiteY218" fmla="*/ 199421 h 2331720"/>
              <a:gd name="connsiteX219" fmla="*/ 8488986 w 12192000"/>
              <a:gd name="connsiteY219" fmla="*/ 199894 h 2331720"/>
              <a:gd name="connsiteX220" fmla="*/ 8460411 w 12192000"/>
              <a:gd name="connsiteY220" fmla="*/ 209943 h 2331720"/>
              <a:gd name="connsiteX221" fmla="*/ 8454324 w 12192000"/>
              <a:gd name="connsiteY221" fmla="*/ 227712 h 2331720"/>
              <a:gd name="connsiteX222" fmla="*/ 8609792 w 12192000"/>
              <a:gd name="connsiteY222" fmla="*/ 251296 h 2331720"/>
              <a:gd name="connsiteX223" fmla="*/ 8700850 w 12192000"/>
              <a:gd name="connsiteY223" fmla="*/ 263105 h 2331720"/>
              <a:gd name="connsiteX224" fmla="*/ 8801034 w 12192000"/>
              <a:gd name="connsiteY224" fmla="*/ 263466 h 2331720"/>
              <a:gd name="connsiteX225" fmla="*/ 8842944 w 12192000"/>
              <a:gd name="connsiteY225" fmla="*/ 263332 h 2331720"/>
              <a:gd name="connsiteX226" fmla="*/ 9039159 w 12192000"/>
              <a:gd name="connsiteY226" fmla="*/ 270601 h 2331720"/>
              <a:gd name="connsiteX227" fmla="*/ 9313156 w 12192000"/>
              <a:gd name="connsiteY227" fmla="*/ 285134 h 2331720"/>
              <a:gd name="connsiteX228" fmla="*/ 9340980 w 12192000"/>
              <a:gd name="connsiteY228" fmla="*/ 282501 h 2331720"/>
              <a:gd name="connsiteX229" fmla="*/ 9368724 w 12192000"/>
              <a:gd name="connsiteY229" fmla="*/ 285393 h 2331720"/>
              <a:gd name="connsiteX230" fmla="*/ 9416306 w 12192000"/>
              <a:gd name="connsiteY230" fmla="*/ 312859 h 2331720"/>
              <a:gd name="connsiteX231" fmla="*/ 9515382 w 12192000"/>
              <a:gd name="connsiteY231" fmla="*/ 349531 h 2331720"/>
              <a:gd name="connsiteX232" fmla="*/ 9544598 w 12192000"/>
              <a:gd name="connsiteY232" fmla="*/ 348671 h 2331720"/>
              <a:gd name="connsiteX233" fmla="*/ 9620598 w 12192000"/>
              <a:gd name="connsiteY233" fmla="*/ 370729 h 2331720"/>
              <a:gd name="connsiteX234" fmla="*/ 9662612 w 12192000"/>
              <a:gd name="connsiteY234" fmla="*/ 393006 h 2331720"/>
              <a:gd name="connsiteX235" fmla="*/ 9688764 w 12192000"/>
              <a:gd name="connsiteY235" fmla="*/ 381576 h 2331720"/>
              <a:gd name="connsiteX236" fmla="*/ 9704707 w 12192000"/>
              <a:gd name="connsiteY236" fmla="*/ 370146 h 2331720"/>
              <a:gd name="connsiteX237" fmla="*/ 9740024 w 12192000"/>
              <a:gd name="connsiteY237" fmla="*/ 354906 h 2331720"/>
              <a:gd name="connsiteX238" fmla="*/ 9775517 w 12192000"/>
              <a:gd name="connsiteY238" fmla="*/ 339616 h 2331720"/>
              <a:gd name="connsiteX239" fmla="*/ 9827609 w 12192000"/>
              <a:gd name="connsiteY239" fmla="*/ 301566 h 2331720"/>
              <a:gd name="connsiteX240" fmla="*/ 9808000 w 12192000"/>
              <a:gd name="connsiteY240" fmla="*/ 272581 h 2331720"/>
              <a:gd name="connsiteX241" fmla="*/ 9803333 w 12192000"/>
              <a:gd name="connsiteY241" fmla="*/ 234862 h 2331720"/>
              <a:gd name="connsiteX242" fmla="*/ 9892553 w 12192000"/>
              <a:gd name="connsiteY242" fmla="*/ 184136 h 2331720"/>
              <a:gd name="connsiteX243" fmla="*/ 9933914 w 12192000"/>
              <a:gd name="connsiteY243" fmla="*/ 176603 h 2331720"/>
              <a:gd name="connsiteX244" fmla="*/ 9961987 w 12192000"/>
              <a:gd name="connsiteY244" fmla="*/ 179060 h 2331720"/>
              <a:gd name="connsiteX245" fmla="*/ 10012113 w 12192000"/>
              <a:gd name="connsiteY245" fmla="*/ 187266 h 2331720"/>
              <a:gd name="connsiteX246" fmla="*/ 10046904 w 12192000"/>
              <a:gd name="connsiteY246" fmla="*/ 198696 h 2331720"/>
              <a:gd name="connsiteX247" fmla="*/ 10036362 w 12192000"/>
              <a:gd name="connsiteY247" fmla="*/ 210126 h 2331720"/>
              <a:gd name="connsiteX248" fmla="*/ 10021001 w 12192000"/>
              <a:gd name="connsiteY248" fmla="*/ 223461 h 2331720"/>
              <a:gd name="connsiteX249" fmla="*/ 9953928 w 12192000"/>
              <a:gd name="connsiteY249" fmla="*/ 282926 h 2331720"/>
              <a:gd name="connsiteX250" fmla="*/ 9913554 w 12192000"/>
              <a:gd name="connsiteY250" fmla="*/ 301976 h 2331720"/>
              <a:gd name="connsiteX251" fmla="*/ 9958228 w 12192000"/>
              <a:gd name="connsiteY251" fmla="*/ 312056 h 2331720"/>
              <a:gd name="connsiteX252" fmla="*/ 10018564 w 12192000"/>
              <a:gd name="connsiteY252" fmla="*/ 283341 h 2331720"/>
              <a:gd name="connsiteX253" fmla="*/ 10279674 w 12192000"/>
              <a:gd name="connsiteY253" fmla="*/ 277664 h 2331720"/>
              <a:gd name="connsiteX254" fmla="*/ 10646595 w 12192000"/>
              <a:gd name="connsiteY254" fmla="*/ 322146 h 2331720"/>
              <a:gd name="connsiteX255" fmla="*/ 10699576 w 12192000"/>
              <a:gd name="connsiteY255" fmla="*/ 335770 h 2331720"/>
              <a:gd name="connsiteX256" fmla="*/ 10731074 w 12192000"/>
              <a:gd name="connsiteY256" fmla="*/ 346206 h 2331720"/>
              <a:gd name="connsiteX257" fmla="*/ 10759076 w 12192000"/>
              <a:gd name="connsiteY257" fmla="*/ 354906 h 2331720"/>
              <a:gd name="connsiteX258" fmla="*/ 10793288 w 12192000"/>
              <a:gd name="connsiteY258" fmla="*/ 365884 h 2331720"/>
              <a:gd name="connsiteX259" fmla="*/ 10822796 w 12192000"/>
              <a:gd name="connsiteY259" fmla="*/ 379219 h 2331720"/>
              <a:gd name="connsiteX260" fmla="*/ 10816524 w 12192000"/>
              <a:gd name="connsiteY260" fmla="*/ 402174 h 2331720"/>
              <a:gd name="connsiteX261" fmla="*/ 10702224 w 12192000"/>
              <a:gd name="connsiteY261" fmla="*/ 409031 h 2331720"/>
              <a:gd name="connsiteX262" fmla="*/ 10664124 w 12192000"/>
              <a:gd name="connsiteY262" fmla="*/ 424117 h 2331720"/>
              <a:gd name="connsiteX263" fmla="*/ 10637930 w 12192000"/>
              <a:gd name="connsiteY263" fmla="*/ 436155 h 2331720"/>
              <a:gd name="connsiteX264" fmla="*/ 10622418 w 12192000"/>
              <a:gd name="connsiteY264" fmla="*/ 472132 h 2331720"/>
              <a:gd name="connsiteX265" fmla="*/ 10693242 w 12192000"/>
              <a:gd name="connsiteY265" fmla="*/ 485525 h 2331720"/>
              <a:gd name="connsiteX266" fmla="*/ 10792108 w 12192000"/>
              <a:gd name="connsiteY266" fmla="*/ 504019 h 2331720"/>
              <a:gd name="connsiteX267" fmla="*/ 10722820 w 12192000"/>
              <a:gd name="connsiteY267" fmla="*/ 537890 h 2331720"/>
              <a:gd name="connsiteX268" fmla="*/ 10658119 w 12192000"/>
              <a:gd name="connsiteY268" fmla="*/ 559727 h 2331720"/>
              <a:gd name="connsiteX269" fmla="*/ 10827954 w 12192000"/>
              <a:gd name="connsiteY269" fmla="*/ 583309 h 2331720"/>
              <a:gd name="connsiteX270" fmla="*/ 10953684 w 12192000"/>
              <a:gd name="connsiteY270" fmla="*/ 591498 h 2331720"/>
              <a:gd name="connsiteX271" fmla="*/ 11085592 w 12192000"/>
              <a:gd name="connsiteY271" fmla="*/ 599942 h 2331720"/>
              <a:gd name="connsiteX272" fmla="*/ 11079019 w 12192000"/>
              <a:gd name="connsiteY272" fmla="*/ 545406 h 2331720"/>
              <a:gd name="connsiteX273" fmla="*/ 11044856 w 12192000"/>
              <a:gd name="connsiteY273" fmla="*/ 523424 h 2331720"/>
              <a:gd name="connsiteX274" fmla="*/ 11029753 w 12192000"/>
              <a:gd name="connsiteY274" fmla="*/ 484690 h 2331720"/>
              <a:gd name="connsiteX275" fmla="*/ 11026623 w 12192000"/>
              <a:gd name="connsiteY275" fmla="*/ 454574 h 2331720"/>
              <a:gd name="connsiteX276" fmla="*/ 11042398 w 12192000"/>
              <a:gd name="connsiteY276" fmla="*/ 383506 h 2331720"/>
              <a:gd name="connsiteX277" fmla="*/ 11038319 w 12192000"/>
              <a:gd name="connsiteY277" fmla="*/ 354906 h 2331720"/>
              <a:gd name="connsiteX278" fmla="*/ 11026357 w 12192000"/>
              <a:gd name="connsiteY278" fmla="*/ 319730 h 2331720"/>
              <a:gd name="connsiteX279" fmla="*/ 11056591 w 12192000"/>
              <a:gd name="connsiteY279" fmla="*/ 316838 h 2331720"/>
              <a:gd name="connsiteX280" fmla="*/ 11067984 w 12192000"/>
              <a:gd name="connsiteY280" fmla="*/ 340599 h 2331720"/>
              <a:gd name="connsiteX281" fmla="*/ 11077890 w 12192000"/>
              <a:gd name="connsiteY281" fmla="*/ 354906 h 2331720"/>
              <a:gd name="connsiteX282" fmla="*/ 11094654 w 12192000"/>
              <a:gd name="connsiteY282" fmla="*/ 293946 h 2331720"/>
              <a:gd name="connsiteX283" fmla="*/ 11094768 w 12192000"/>
              <a:gd name="connsiteY283" fmla="*/ 240513 h 2331720"/>
              <a:gd name="connsiteX284" fmla="*/ 11214919 w 12192000"/>
              <a:gd name="connsiteY284" fmla="*/ 218364 h 2331720"/>
              <a:gd name="connsiteX285" fmla="*/ 11309870 w 12192000"/>
              <a:gd name="connsiteY285" fmla="*/ 225366 h 2331720"/>
              <a:gd name="connsiteX286" fmla="*/ 11380405 w 12192000"/>
              <a:gd name="connsiteY286" fmla="*/ 236557 h 2331720"/>
              <a:gd name="connsiteX287" fmla="*/ 11392608 w 12192000"/>
              <a:gd name="connsiteY287" fmla="*/ 243065 h 2331720"/>
              <a:gd name="connsiteX288" fmla="*/ 11382266 w 12192000"/>
              <a:gd name="connsiteY288" fmla="*/ 274798 h 2331720"/>
              <a:gd name="connsiteX289" fmla="*/ 11365179 w 12192000"/>
              <a:gd name="connsiteY289" fmla="*/ 286228 h 2331720"/>
              <a:gd name="connsiteX290" fmla="*/ 11401374 w 12192000"/>
              <a:gd name="connsiteY290" fmla="*/ 312996 h 2331720"/>
              <a:gd name="connsiteX291" fmla="*/ 11482741 w 12192000"/>
              <a:gd name="connsiteY291" fmla="*/ 335856 h 2331720"/>
              <a:gd name="connsiteX292" fmla="*/ 11534369 w 12192000"/>
              <a:gd name="connsiteY292" fmla="*/ 360525 h 2331720"/>
              <a:gd name="connsiteX293" fmla="*/ 11621350 w 12192000"/>
              <a:gd name="connsiteY293" fmla="*/ 402691 h 2331720"/>
              <a:gd name="connsiteX294" fmla="*/ 11656031 w 12192000"/>
              <a:gd name="connsiteY294" fmla="*/ 438589 h 2331720"/>
              <a:gd name="connsiteX295" fmla="*/ 11665521 w 12192000"/>
              <a:gd name="connsiteY295" fmla="*/ 469321 h 2331720"/>
              <a:gd name="connsiteX296" fmla="*/ 11744790 w 12192000"/>
              <a:gd name="connsiteY296" fmla="*/ 506549 h 2331720"/>
              <a:gd name="connsiteX297" fmla="*/ 11713930 w 12192000"/>
              <a:gd name="connsiteY297" fmla="*/ 522546 h 2331720"/>
              <a:gd name="connsiteX298" fmla="*/ 11673395 w 12192000"/>
              <a:gd name="connsiteY298" fmla="*/ 528882 h 2331720"/>
              <a:gd name="connsiteX299" fmla="*/ 11633179 w 12192000"/>
              <a:gd name="connsiteY299" fmla="*/ 544605 h 2331720"/>
              <a:gd name="connsiteX300" fmla="*/ 11589263 w 12192000"/>
              <a:gd name="connsiteY300" fmla="*/ 580179 h 2331720"/>
              <a:gd name="connsiteX301" fmla="*/ 11563540 w 12192000"/>
              <a:gd name="connsiteY301" fmla="*/ 606366 h 2331720"/>
              <a:gd name="connsiteX302" fmla="*/ 11529146 w 12192000"/>
              <a:gd name="connsiteY302" fmla="*/ 615304 h 2331720"/>
              <a:gd name="connsiteX303" fmla="*/ 11500593 w 12192000"/>
              <a:gd name="connsiteY303" fmla="*/ 615304 h 2331720"/>
              <a:gd name="connsiteX304" fmla="*/ 11459327 w 12192000"/>
              <a:gd name="connsiteY304" fmla="*/ 627321 h 2331720"/>
              <a:gd name="connsiteX305" fmla="*/ 11440133 w 12192000"/>
              <a:gd name="connsiteY305" fmla="*/ 658233 h 2331720"/>
              <a:gd name="connsiteX306" fmla="*/ 11444755 w 12192000"/>
              <a:gd name="connsiteY306" fmla="*/ 691382 h 2331720"/>
              <a:gd name="connsiteX307" fmla="*/ 11432824 w 12192000"/>
              <a:gd name="connsiteY307" fmla="*/ 742695 h 2331720"/>
              <a:gd name="connsiteX308" fmla="*/ 11447079 w 12192000"/>
              <a:gd name="connsiteY308" fmla="*/ 776421 h 2331720"/>
              <a:gd name="connsiteX309" fmla="*/ 11488244 w 12192000"/>
              <a:gd name="connsiteY309" fmla="*/ 791732 h 2331720"/>
              <a:gd name="connsiteX310" fmla="*/ 11490350 w 12192000"/>
              <a:gd name="connsiteY310" fmla="*/ 808296 h 2331720"/>
              <a:gd name="connsiteX311" fmla="*/ 11529443 w 12192000"/>
              <a:gd name="connsiteY311" fmla="*/ 834966 h 2331720"/>
              <a:gd name="connsiteX312" fmla="*/ 11555664 w 12192000"/>
              <a:gd name="connsiteY312" fmla="*/ 844872 h 2331720"/>
              <a:gd name="connsiteX313" fmla="*/ 11521755 w 12192000"/>
              <a:gd name="connsiteY313" fmla="*/ 872950 h 2331720"/>
              <a:gd name="connsiteX314" fmla="*/ 11517564 w 12192000"/>
              <a:gd name="connsiteY314" fmla="*/ 864749 h 2331720"/>
              <a:gd name="connsiteX315" fmla="*/ 11517762 w 12192000"/>
              <a:gd name="connsiteY315" fmla="*/ 859721 h 2331720"/>
              <a:gd name="connsiteX316" fmla="*/ 11508154 w 12192000"/>
              <a:gd name="connsiteY316" fmla="*/ 920462 h 2331720"/>
              <a:gd name="connsiteX317" fmla="*/ 11528123 w 12192000"/>
              <a:gd name="connsiteY317" fmla="*/ 930846 h 2331720"/>
              <a:gd name="connsiteX318" fmla="*/ 11545253 w 12192000"/>
              <a:gd name="connsiteY318" fmla="*/ 932866 h 2331720"/>
              <a:gd name="connsiteX319" fmla="*/ 11557873 w 12192000"/>
              <a:gd name="connsiteY319" fmla="*/ 949266 h 2331720"/>
              <a:gd name="connsiteX320" fmla="*/ 11576201 w 12192000"/>
              <a:gd name="connsiteY320" fmla="*/ 964506 h 2331720"/>
              <a:gd name="connsiteX321" fmla="*/ 11631673 w 12192000"/>
              <a:gd name="connsiteY321" fmla="*/ 978992 h 2331720"/>
              <a:gd name="connsiteX322" fmla="*/ 11690560 w 12192000"/>
              <a:gd name="connsiteY322" fmla="*/ 981844 h 2331720"/>
              <a:gd name="connsiteX323" fmla="*/ 11746458 w 12192000"/>
              <a:gd name="connsiteY323" fmla="*/ 973876 h 2331720"/>
              <a:gd name="connsiteX324" fmla="*/ 11784419 w 12192000"/>
              <a:gd name="connsiteY324" fmla="*/ 998612 h 2331720"/>
              <a:gd name="connsiteX325" fmla="*/ 11730808 w 12192000"/>
              <a:gd name="connsiteY325" fmla="*/ 1010226 h 2331720"/>
              <a:gd name="connsiteX326" fmla="*/ 11682762 w 12192000"/>
              <a:gd name="connsiteY326" fmla="*/ 1020845 h 2331720"/>
              <a:gd name="connsiteX327" fmla="*/ 11725252 w 12192000"/>
              <a:gd name="connsiteY327" fmla="*/ 1063566 h 2331720"/>
              <a:gd name="connsiteX328" fmla="*/ 11742101 w 12192000"/>
              <a:gd name="connsiteY328" fmla="*/ 1070775 h 2331720"/>
              <a:gd name="connsiteX329" fmla="*/ 11776053 w 12192000"/>
              <a:gd name="connsiteY329" fmla="*/ 1076807 h 2331720"/>
              <a:gd name="connsiteX330" fmla="*/ 11826650 w 12192000"/>
              <a:gd name="connsiteY330" fmla="*/ 1123103 h 2331720"/>
              <a:gd name="connsiteX331" fmla="*/ 11800268 w 12192000"/>
              <a:gd name="connsiteY331" fmla="*/ 1155870 h 2331720"/>
              <a:gd name="connsiteX332" fmla="*/ 11773087 w 12192000"/>
              <a:gd name="connsiteY332" fmla="*/ 1155412 h 2331720"/>
              <a:gd name="connsiteX333" fmla="*/ 11697856 w 12192000"/>
              <a:gd name="connsiteY333" fmla="*/ 1171559 h 2331720"/>
              <a:gd name="connsiteX334" fmla="*/ 11726503 w 12192000"/>
              <a:gd name="connsiteY334" fmla="*/ 1223586 h 2331720"/>
              <a:gd name="connsiteX335" fmla="*/ 11749976 w 12192000"/>
              <a:gd name="connsiteY335" fmla="*/ 1231206 h 2331720"/>
              <a:gd name="connsiteX336" fmla="*/ 11788525 w 12192000"/>
              <a:gd name="connsiteY336" fmla="*/ 1238826 h 2331720"/>
              <a:gd name="connsiteX337" fmla="*/ 11822366 w 12192000"/>
              <a:gd name="connsiteY337" fmla="*/ 1252738 h 2331720"/>
              <a:gd name="connsiteX338" fmla="*/ 11769885 w 12192000"/>
              <a:gd name="connsiteY338" fmla="*/ 1297803 h 2331720"/>
              <a:gd name="connsiteX339" fmla="*/ 11738460 w 12192000"/>
              <a:gd name="connsiteY339" fmla="*/ 1305275 h 2331720"/>
              <a:gd name="connsiteX340" fmla="*/ 11700533 w 12192000"/>
              <a:gd name="connsiteY340" fmla="*/ 1312376 h 2331720"/>
              <a:gd name="connsiteX341" fmla="*/ 11669966 w 12192000"/>
              <a:gd name="connsiteY341" fmla="*/ 1341696 h 2331720"/>
              <a:gd name="connsiteX342" fmla="*/ 11690052 w 12192000"/>
              <a:gd name="connsiteY342" fmla="*/ 1353126 h 2331720"/>
              <a:gd name="connsiteX343" fmla="*/ 11713884 w 12192000"/>
              <a:gd name="connsiteY343" fmla="*/ 1359857 h 2331720"/>
              <a:gd name="connsiteX344" fmla="*/ 11795696 w 12192000"/>
              <a:gd name="connsiteY344" fmla="*/ 1382171 h 2331720"/>
              <a:gd name="connsiteX345" fmla="*/ 11880356 w 12192000"/>
              <a:gd name="connsiteY345" fmla="*/ 1402983 h 2331720"/>
              <a:gd name="connsiteX346" fmla="*/ 11927981 w 12192000"/>
              <a:gd name="connsiteY346" fmla="*/ 1414086 h 2331720"/>
              <a:gd name="connsiteX347" fmla="*/ 11967262 w 12192000"/>
              <a:gd name="connsiteY347" fmla="*/ 1423611 h 2331720"/>
              <a:gd name="connsiteX348" fmla="*/ 11974114 w 12192000"/>
              <a:gd name="connsiteY348" fmla="*/ 1422501 h 2331720"/>
              <a:gd name="connsiteX349" fmla="*/ 12005246 w 12192000"/>
              <a:gd name="connsiteY349" fmla="*/ 1436072 h 2331720"/>
              <a:gd name="connsiteX350" fmla="*/ 11970597 w 12192000"/>
              <a:gd name="connsiteY350" fmla="*/ 1450916 h 2331720"/>
              <a:gd name="connsiteX351" fmla="*/ 11926385 w 12192000"/>
              <a:gd name="connsiteY351" fmla="*/ 1458852 h 2331720"/>
              <a:gd name="connsiteX352" fmla="*/ 11900167 w 12192000"/>
              <a:gd name="connsiteY352" fmla="*/ 1462433 h 2331720"/>
              <a:gd name="connsiteX353" fmla="*/ 11879316 w 12192000"/>
              <a:gd name="connsiteY353" fmla="*/ 1469009 h 2331720"/>
              <a:gd name="connsiteX354" fmla="*/ 11852484 w 12192000"/>
              <a:gd name="connsiteY354" fmla="*/ 1476618 h 2331720"/>
              <a:gd name="connsiteX355" fmla="*/ 11812204 w 12192000"/>
              <a:gd name="connsiteY355" fmla="*/ 1502273 h 2331720"/>
              <a:gd name="connsiteX356" fmla="*/ 11834612 w 12192000"/>
              <a:gd name="connsiteY356" fmla="*/ 1513146 h 2331720"/>
              <a:gd name="connsiteX357" fmla="*/ 11852836 w 12192000"/>
              <a:gd name="connsiteY357" fmla="*/ 1518861 h 2331720"/>
              <a:gd name="connsiteX358" fmla="*/ 11885221 w 12192000"/>
              <a:gd name="connsiteY358" fmla="*/ 1524576 h 2331720"/>
              <a:gd name="connsiteX359" fmla="*/ 11920051 w 12192000"/>
              <a:gd name="connsiteY359" fmla="*/ 1541721 h 2331720"/>
              <a:gd name="connsiteX360" fmla="*/ 11893381 w 12192000"/>
              <a:gd name="connsiteY360" fmla="*/ 1558782 h 2331720"/>
              <a:gd name="connsiteX361" fmla="*/ 11804666 w 12192000"/>
              <a:gd name="connsiteY361" fmla="*/ 1535040 h 2331720"/>
              <a:gd name="connsiteX362" fmla="*/ 11783054 w 12192000"/>
              <a:gd name="connsiteY362" fmla="*/ 1527331 h 2331720"/>
              <a:gd name="connsiteX363" fmla="*/ 11741524 w 12192000"/>
              <a:gd name="connsiteY363" fmla="*/ 1530509 h 2331720"/>
              <a:gd name="connsiteX364" fmla="*/ 11713824 w 12192000"/>
              <a:gd name="connsiteY364" fmla="*/ 1542303 h 2331720"/>
              <a:gd name="connsiteX365" fmla="*/ 11644214 w 12192000"/>
              <a:gd name="connsiteY365" fmla="*/ 1553609 h 2331720"/>
              <a:gd name="connsiteX366" fmla="*/ 11563360 w 12192000"/>
              <a:gd name="connsiteY366" fmla="*/ 1570386 h 2331720"/>
              <a:gd name="connsiteX367" fmla="*/ 11591448 w 12192000"/>
              <a:gd name="connsiteY367" fmla="*/ 1581726 h 2331720"/>
              <a:gd name="connsiteX368" fmla="*/ 11607557 w 12192000"/>
              <a:gd name="connsiteY368" fmla="*/ 1595053 h 2331720"/>
              <a:gd name="connsiteX369" fmla="*/ 11535246 w 12192000"/>
              <a:gd name="connsiteY369" fmla="*/ 1608388 h 2331720"/>
              <a:gd name="connsiteX370" fmla="*/ 11460088 w 12192000"/>
              <a:gd name="connsiteY370" fmla="*/ 1613807 h 2331720"/>
              <a:gd name="connsiteX371" fmla="*/ 11432226 w 12192000"/>
              <a:gd name="connsiteY371" fmla="*/ 1607610 h 2331720"/>
              <a:gd name="connsiteX372" fmla="*/ 11381758 w 12192000"/>
              <a:gd name="connsiteY372" fmla="*/ 1617439 h 2331720"/>
              <a:gd name="connsiteX373" fmla="*/ 11270440 w 12192000"/>
              <a:gd name="connsiteY373" fmla="*/ 1665546 h 2331720"/>
              <a:gd name="connsiteX374" fmla="*/ 11203905 w 12192000"/>
              <a:gd name="connsiteY374" fmla="*/ 1690213 h 2331720"/>
              <a:gd name="connsiteX375" fmla="*/ 11195809 w 12192000"/>
              <a:gd name="connsiteY375" fmla="*/ 1725080 h 2331720"/>
              <a:gd name="connsiteX376" fmla="*/ 11176130 w 12192000"/>
              <a:gd name="connsiteY376" fmla="*/ 1736397 h 2331720"/>
              <a:gd name="connsiteX377" fmla="*/ 11296586 w 12192000"/>
              <a:gd name="connsiteY377" fmla="*/ 1783597 h 2331720"/>
              <a:gd name="connsiteX378" fmla="*/ 11335700 w 12192000"/>
              <a:gd name="connsiteY378" fmla="*/ 1794062 h 2331720"/>
              <a:gd name="connsiteX379" fmla="*/ 11369990 w 12192000"/>
              <a:gd name="connsiteY379" fmla="*/ 1801793 h 2331720"/>
              <a:gd name="connsiteX380" fmla="*/ 11388026 w 12192000"/>
              <a:gd name="connsiteY380" fmla="*/ 1805186 h 2331720"/>
              <a:gd name="connsiteX381" fmla="*/ 11475656 w 12192000"/>
              <a:gd name="connsiteY381" fmla="*/ 1812111 h 2331720"/>
              <a:gd name="connsiteX382" fmla="*/ 11554215 w 12192000"/>
              <a:gd name="connsiteY382" fmla="*/ 1830702 h 2331720"/>
              <a:gd name="connsiteX383" fmla="*/ 11575170 w 12192000"/>
              <a:gd name="connsiteY383" fmla="*/ 1859453 h 2331720"/>
              <a:gd name="connsiteX384" fmla="*/ 11593766 w 12192000"/>
              <a:gd name="connsiteY384" fmla="*/ 1882892 h 2331720"/>
              <a:gd name="connsiteX385" fmla="*/ 11505897 w 12192000"/>
              <a:gd name="connsiteY385" fmla="*/ 1894146 h 2331720"/>
              <a:gd name="connsiteX386" fmla="*/ 11413604 w 12192000"/>
              <a:gd name="connsiteY386" fmla="*/ 1905673 h 2331720"/>
              <a:gd name="connsiteX387" fmla="*/ 11474487 w 12192000"/>
              <a:gd name="connsiteY387" fmla="*/ 1950674 h 2331720"/>
              <a:gd name="connsiteX388" fmla="*/ 11533951 w 12192000"/>
              <a:gd name="connsiteY388" fmla="*/ 1984691 h 2331720"/>
              <a:gd name="connsiteX389" fmla="*/ 11553749 w 12192000"/>
              <a:gd name="connsiteY389" fmla="*/ 2010730 h 2331720"/>
              <a:gd name="connsiteX390" fmla="*/ 11546141 w 12192000"/>
              <a:gd name="connsiteY390" fmla="*/ 2043446 h 2331720"/>
              <a:gd name="connsiteX391" fmla="*/ 11479466 w 12192000"/>
              <a:gd name="connsiteY391" fmla="*/ 2051039 h 2331720"/>
              <a:gd name="connsiteX392" fmla="*/ 11388049 w 12192000"/>
              <a:gd name="connsiteY392" fmla="*/ 2060570 h 2331720"/>
              <a:gd name="connsiteX393" fmla="*/ 11327619 w 12192000"/>
              <a:gd name="connsiteY393" fmla="*/ 2084646 h 2331720"/>
              <a:gd name="connsiteX394" fmla="*/ 11300396 w 12192000"/>
              <a:gd name="connsiteY394" fmla="*/ 2092266 h 2331720"/>
              <a:gd name="connsiteX395" fmla="*/ 11258305 w 12192000"/>
              <a:gd name="connsiteY395" fmla="*/ 2099886 h 2331720"/>
              <a:gd name="connsiteX396" fmla="*/ 11208910 w 12192000"/>
              <a:gd name="connsiteY396" fmla="*/ 2153017 h 2331720"/>
              <a:gd name="connsiteX397" fmla="*/ 11213689 w 12192000"/>
              <a:gd name="connsiteY397" fmla="*/ 2174774 h 2331720"/>
              <a:gd name="connsiteX398" fmla="*/ 11165602 w 12192000"/>
              <a:gd name="connsiteY398" fmla="*/ 2178941 h 2331720"/>
              <a:gd name="connsiteX399" fmla="*/ 10927016 w 12192000"/>
              <a:gd name="connsiteY399" fmla="*/ 2174208 h 2331720"/>
              <a:gd name="connsiteX400" fmla="*/ 10877486 w 12192000"/>
              <a:gd name="connsiteY400" fmla="*/ 2128735 h 2331720"/>
              <a:gd name="connsiteX401" fmla="*/ 10867961 w 12192000"/>
              <a:gd name="connsiteY401" fmla="*/ 2120067 h 2331720"/>
              <a:gd name="connsiteX402" fmla="*/ 10871038 w 12192000"/>
              <a:gd name="connsiteY402" fmla="*/ 2107181 h 2331720"/>
              <a:gd name="connsiteX403" fmla="*/ 10907589 w 12192000"/>
              <a:gd name="connsiteY403" fmla="*/ 2090438 h 2331720"/>
              <a:gd name="connsiteX404" fmla="*/ 10947004 w 12192000"/>
              <a:gd name="connsiteY404" fmla="*/ 2084144 h 2331720"/>
              <a:gd name="connsiteX405" fmla="*/ 11020942 w 12192000"/>
              <a:gd name="connsiteY405" fmla="*/ 2071807 h 2331720"/>
              <a:gd name="connsiteX406" fmla="*/ 11082262 w 12192000"/>
              <a:gd name="connsiteY406" fmla="*/ 2065094 h 2331720"/>
              <a:gd name="connsiteX407" fmla="*/ 11080447 w 12192000"/>
              <a:gd name="connsiteY407" fmla="*/ 2050295 h 2331720"/>
              <a:gd name="connsiteX408" fmla="*/ 10929011 w 12192000"/>
              <a:gd name="connsiteY408" fmla="*/ 2042562 h 2331720"/>
              <a:gd name="connsiteX409" fmla="*/ 10709954 w 12192000"/>
              <a:gd name="connsiteY409" fmla="*/ 2076532 h 2331720"/>
              <a:gd name="connsiteX410" fmla="*/ 10683279 w 12192000"/>
              <a:gd name="connsiteY410" fmla="*/ 2107449 h 2331720"/>
              <a:gd name="connsiteX411" fmla="*/ 10643195 w 12192000"/>
              <a:gd name="connsiteY411" fmla="*/ 2155464 h 2331720"/>
              <a:gd name="connsiteX412" fmla="*/ 10610809 w 12192000"/>
              <a:gd name="connsiteY412" fmla="*/ 2198934 h 2331720"/>
              <a:gd name="connsiteX413" fmla="*/ 10521578 w 12192000"/>
              <a:gd name="connsiteY413" fmla="*/ 2207587 h 2331720"/>
              <a:gd name="connsiteX414" fmla="*/ 10409314 w 12192000"/>
              <a:gd name="connsiteY414" fmla="*/ 2215191 h 2331720"/>
              <a:gd name="connsiteX415" fmla="*/ 10363975 w 12192000"/>
              <a:gd name="connsiteY415" fmla="*/ 2214263 h 2331720"/>
              <a:gd name="connsiteX416" fmla="*/ 10320337 w 12192000"/>
              <a:gd name="connsiteY416" fmla="*/ 2206566 h 2331720"/>
              <a:gd name="connsiteX417" fmla="*/ 10281855 w 12192000"/>
              <a:gd name="connsiteY417" fmla="*/ 2200851 h 2331720"/>
              <a:gd name="connsiteX418" fmla="*/ 10250741 w 12192000"/>
              <a:gd name="connsiteY418" fmla="*/ 2180601 h 2331720"/>
              <a:gd name="connsiteX419" fmla="*/ 10236236 w 12192000"/>
              <a:gd name="connsiteY419" fmla="*/ 2145606 h 2331720"/>
              <a:gd name="connsiteX420" fmla="*/ 10304749 w 12192000"/>
              <a:gd name="connsiteY420" fmla="*/ 2112807 h 2331720"/>
              <a:gd name="connsiteX421" fmla="*/ 10248044 w 12192000"/>
              <a:gd name="connsiteY421" fmla="*/ 2083494 h 2331720"/>
              <a:gd name="connsiteX422" fmla="*/ 10153586 w 12192000"/>
              <a:gd name="connsiteY422" fmla="*/ 2061180 h 2331720"/>
              <a:gd name="connsiteX423" fmla="*/ 10174922 w 12192000"/>
              <a:gd name="connsiteY423" fmla="*/ 2046546 h 2331720"/>
              <a:gd name="connsiteX424" fmla="*/ 10205001 w 12192000"/>
              <a:gd name="connsiteY424" fmla="*/ 2037803 h 2331720"/>
              <a:gd name="connsiteX425" fmla="*/ 10157396 w 12192000"/>
              <a:gd name="connsiteY425" fmla="*/ 1997679 h 2331720"/>
              <a:gd name="connsiteX426" fmla="*/ 10014856 w 12192000"/>
              <a:gd name="connsiteY426" fmla="*/ 2001666 h 2331720"/>
              <a:gd name="connsiteX427" fmla="*/ 10013794 w 12192000"/>
              <a:gd name="connsiteY427" fmla="*/ 2045224 h 2331720"/>
              <a:gd name="connsiteX428" fmla="*/ 10022111 w 12192000"/>
              <a:gd name="connsiteY428" fmla="*/ 2063458 h 2331720"/>
              <a:gd name="connsiteX429" fmla="*/ 9753536 w 12192000"/>
              <a:gd name="connsiteY429" fmla="*/ 2084849 h 2331720"/>
              <a:gd name="connsiteX430" fmla="*/ 9624444 w 12192000"/>
              <a:gd name="connsiteY430" fmla="*/ 2096318 h 2331720"/>
              <a:gd name="connsiteX431" fmla="*/ 9584954 w 12192000"/>
              <a:gd name="connsiteY431" fmla="*/ 2107506 h 2331720"/>
              <a:gd name="connsiteX432" fmla="*/ 9555416 w 12192000"/>
              <a:gd name="connsiteY432" fmla="*/ 2122746 h 2331720"/>
              <a:gd name="connsiteX433" fmla="*/ 9528500 w 12192000"/>
              <a:gd name="connsiteY433" fmla="*/ 2137986 h 2331720"/>
              <a:gd name="connsiteX434" fmla="*/ 9498266 w 12192000"/>
              <a:gd name="connsiteY434" fmla="*/ 2153226 h 2331720"/>
              <a:gd name="connsiteX435" fmla="*/ 9471224 w 12192000"/>
              <a:gd name="connsiteY435" fmla="*/ 2168466 h 2331720"/>
              <a:gd name="connsiteX436" fmla="*/ 9439108 w 12192000"/>
              <a:gd name="connsiteY436" fmla="*/ 2175536 h 2331720"/>
              <a:gd name="connsiteX437" fmla="*/ 9328847 w 12192000"/>
              <a:gd name="connsiteY437" fmla="*/ 2209367 h 2331720"/>
              <a:gd name="connsiteX438" fmla="*/ 9298441 w 12192000"/>
              <a:gd name="connsiteY438" fmla="*/ 2219050 h 2331720"/>
              <a:gd name="connsiteX439" fmla="*/ 9142104 w 12192000"/>
              <a:gd name="connsiteY439" fmla="*/ 2226270 h 2331720"/>
              <a:gd name="connsiteX440" fmla="*/ 8995346 w 12192000"/>
              <a:gd name="connsiteY440" fmla="*/ 2227570 h 2331720"/>
              <a:gd name="connsiteX441" fmla="*/ 8995346 w 12192000"/>
              <a:gd name="connsiteY441" fmla="*/ 2209448 h 2331720"/>
              <a:gd name="connsiteX442" fmla="*/ 9001746 w 12192000"/>
              <a:gd name="connsiteY442" fmla="*/ 2191326 h 2331720"/>
              <a:gd name="connsiteX443" fmla="*/ 9018133 w 12192000"/>
              <a:gd name="connsiteY443" fmla="*/ 2161065 h 2331720"/>
              <a:gd name="connsiteX444" fmla="*/ 9028121 w 12192000"/>
              <a:gd name="connsiteY444" fmla="*/ 2130804 h 2331720"/>
              <a:gd name="connsiteX445" fmla="*/ 9124129 w 12192000"/>
              <a:gd name="connsiteY445" fmla="*/ 2128680 h 2331720"/>
              <a:gd name="connsiteX446" fmla="*/ 9220136 w 12192000"/>
              <a:gd name="connsiteY446" fmla="*/ 2108054 h 2331720"/>
              <a:gd name="connsiteX447" fmla="*/ 9197329 w 12192000"/>
              <a:gd name="connsiteY447" fmla="*/ 2083453 h 2331720"/>
              <a:gd name="connsiteX448" fmla="*/ 8990803 w 12192000"/>
              <a:gd name="connsiteY448" fmla="*/ 2093452 h 2331720"/>
              <a:gd name="connsiteX449" fmla="*/ 8848212 w 12192000"/>
              <a:gd name="connsiteY449" fmla="*/ 2100054 h 2331720"/>
              <a:gd name="connsiteX450" fmla="*/ 8678151 w 12192000"/>
              <a:gd name="connsiteY450" fmla="*/ 2114500 h 2331720"/>
              <a:gd name="connsiteX451" fmla="*/ 8641507 w 12192000"/>
              <a:gd name="connsiteY451" fmla="*/ 2137193 h 2331720"/>
              <a:gd name="connsiteX452" fmla="*/ 8621011 w 12192000"/>
              <a:gd name="connsiteY452" fmla="*/ 2145606 h 2331720"/>
              <a:gd name="connsiteX453" fmla="*/ 8608125 w 12192000"/>
              <a:gd name="connsiteY453" fmla="*/ 2166561 h 2331720"/>
              <a:gd name="connsiteX454" fmla="*/ 8639111 w 12192000"/>
              <a:gd name="connsiteY454" fmla="*/ 2189881 h 2331720"/>
              <a:gd name="connsiteX455" fmla="*/ 8656800 w 12192000"/>
              <a:gd name="connsiteY455" fmla="*/ 2218540 h 2331720"/>
              <a:gd name="connsiteX456" fmla="*/ 8553893 w 12192000"/>
              <a:gd name="connsiteY456" fmla="*/ 2229426 h 2331720"/>
              <a:gd name="connsiteX457" fmla="*/ 8422726 w 12192000"/>
              <a:gd name="connsiteY457" fmla="*/ 2210542 h 2331720"/>
              <a:gd name="connsiteX458" fmla="*/ 8313617 w 12192000"/>
              <a:gd name="connsiteY458" fmla="*/ 2206321 h 2331720"/>
              <a:gd name="connsiteX459" fmla="*/ 8212425 w 12192000"/>
              <a:gd name="connsiteY459" fmla="*/ 2227208 h 2331720"/>
              <a:gd name="connsiteX460" fmla="*/ 8099996 w 12192000"/>
              <a:gd name="connsiteY460" fmla="*/ 2236901 h 2331720"/>
              <a:gd name="connsiteX461" fmla="*/ 8058086 w 12192000"/>
              <a:gd name="connsiteY461" fmla="*/ 2243763 h 2331720"/>
              <a:gd name="connsiteX462" fmla="*/ 8013969 w 12192000"/>
              <a:gd name="connsiteY462" fmla="*/ 2251928 h 2331720"/>
              <a:gd name="connsiteX463" fmla="*/ 7965297 w 12192000"/>
              <a:gd name="connsiteY463" fmla="*/ 2251564 h 2331720"/>
              <a:gd name="connsiteX464" fmla="*/ 7853550 w 12192000"/>
              <a:gd name="connsiteY464" fmla="*/ 2255471 h 2331720"/>
              <a:gd name="connsiteX465" fmla="*/ 7765920 w 12192000"/>
              <a:gd name="connsiteY465" fmla="*/ 2264189 h 2331720"/>
              <a:gd name="connsiteX466" fmla="*/ 7554659 w 12192000"/>
              <a:gd name="connsiteY466" fmla="*/ 2260116 h 2331720"/>
              <a:gd name="connsiteX467" fmla="*/ 7285964 w 12192000"/>
              <a:gd name="connsiteY467" fmla="*/ 2283312 h 2331720"/>
              <a:gd name="connsiteX468" fmla="*/ 7239508 w 12192000"/>
              <a:gd name="connsiteY468" fmla="*/ 2281841 h 2331720"/>
              <a:gd name="connsiteX469" fmla="*/ 7086536 w 12192000"/>
              <a:gd name="connsiteY469" fmla="*/ 2301070 h 2331720"/>
              <a:gd name="connsiteX470" fmla="*/ 6992556 w 12192000"/>
              <a:gd name="connsiteY470" fmla="*/ 2297940 h 2331720"/>
              <a:gd name="connsiteX471" fmla="*/ 6980390 w 12192000"/>
              <a:gd name="connsiteY471" fmla="*/ 2290386 h 2331720"/>
              <a:gd name="connsiteX472" fmla="*/ 6918596 w 12192000"/>
              <a:gd name="connsiteY472" fmla="*/ 2259424 h 2331720"/>
              <a:gd name="connsiteX473" fmla="*/ 6846504 w 12192000"/>
              <a:gd name="connsiteY473" fmla="*/ 2263716 h 2331720"/>
              <a:gd name="connsiteX474" fmla="*/ 6809976 w 12192000"/>
              <a:gd name="connsiteY474" fmla="*/ 2275146 h 2331720"/>
              <a:gd name="connsiteX475" fmla="*/ 6770398 w 12192000"/>
              <a:gd name="connsiteY475" fmla="*/ 2286491 h 2331720"/>
              <a:gd name="connsiteX476" fmla="*/ 6622007 w 12192000"/>
              <a:gd name="connsiteY476" fmla="*/ 2287469 h 2331720"/>
              <a:gd name="connsiteX477" fmla="*/ 6573237 w 12192000"/>
              <a:gd name="connsiteY477" fmla="*/ 2278735 h 2331720"/>
              <a:gd name="connsiteX478" fmla="*/ 6257592 w 12192000"/>
              <a:gd name="connsiteY478" fmla="*/ 2278119 h 2331720"/>
              <a:gd name="connsiteX479" fmla="*/ 6208062 w 12192000"/>
              <a:gd name="connsiteY479" fmla="*/ 2272045 h 2331720"/>
              <a:gd name="connsiteX480" fmla="*/ 6139825 w 12192000"/>
              <a:gd name="connsiteY480" fmla="*/ 2264874 h 2331720"/>
              <a:gd name="connsiteX481" fmla="*/ 6078096 w 12192000"/>
              <a:gd name="connsiteY481" fmla="*/ 2257382 h 2331720"/>
              <a:gd name="connsiteX482" fmla="*/ 6053255 w 12192000"/>
              <a:gd name="connsiteY482" fmla="*/ 2250973 h 2331720"/>
              <a:gd name="connsiteX483" fmla="*/ 5971173 w 12192000"/>
              <a:gd name="connsiteY483" fmla="*/ 2239540 h 2331720"/>
              <a:gd name="connsiteX484" fmla="*/ 5892480 w 12192000"/>
              <a:gd name="connsiteY484" fmla="*/ 2212662 h 2331720"/>
              <a:gd name="connsiteX485" fmla="*/ 5818275 w 12192000"/>
              <a:gd name="connsiteY485" fmla="*/ 2150206 h 2331720"/>
              <a:gd name="connsiteX486" fmla="*/ 5806367 w 12192000"/>
              <a:gd name="connsiteY486" fmla="*/ 2187958 h 2331720"/>
              <a:gd name="connsiteX487" fmla="*/ 5839479 w 12192000"/>
              <a:gd name="connsiteY487" fmla="*/ 2217469 h 2331720"/>
              <a:gd name="connsiteX488" fmla="*/ 5809005 w 12192000"/>
              <a:gd name="connsiteY488" fmla="*/ 2225895 h 2331720"/>
              <a:gd name="connsiteX489" fmla="*/ 5703504 w 12192000"/>
              <a:gd name="connsiteY489" fmla="*/ 2219289 h 2331720"/>
              <a:gd name="connsiteX490" fmla="*/ 5621589 w 12192000"/>
              <a:gd name="connsiteY490" fmla="*/ 2211809 h 2331720"/>
              <a:gd name="connsiteX491" fmla="*/ 5627304 w 12192000"/>
              <a:gd name="connsiteY491" fmla="*/ 2178294 h 2331720"/>
              <a:gd name="connsiteX492" fmla="*/ 5642544 w 12192000"/>
              <a:gd name="connsiteY492" fmla="*/ 2168044 h 2331720"/>
              <a:gd name="connsiteX493" fmla="*/ 5676834 w 12192000"/>
              <a:gd name="connsiteY493" fmla="*/ 2156638 h 2331720"/>
              <a:gd name="connsiteX494" fmla="*/ 5704149 w 12192000"/>
              <a:gd name="connsiteY494" fmla="*/ 2118555 h 2331720"/>
              <a:gd name="connsiteX495" fmla="*/ 5694624 w 12192000"/>
              <a:gd name="connsiteY495" fmla="*/ 2092266 h 2331720"/>
              <a:gd name="connsiteX496" fmla="*/ 5646354 w 12192000"/>
              <a:gd name="connsiteY496" fmla="*/ 2065110 h 2331720"/>
              <a:gd name="connsiteX497" fmla="*/ 5589204 w 12192000"/>
              <a:gd name="connsiteY497" fmla="*/ 2052143 h 2331720"/>
              <a:gd name="connsiteX498" fmla="*/ 5547294 w 12192000"/>
              <a:gd name="connsiteY498" fmla="*/ 2042342 h 2331720"/>
              <a:gd name="connsiteX499" fmla="*/ 5497764 w 12192000"/>
              <a:gd name="connsiteY499" fmla="*/ 2033751 h 2331720"/>
              <a:gd name="connsiteX500" fmla="*/ 4659551 w 12192000"/>
              <a:gd name="connsiteY500" fmla="*/ 2019884 h 2331720"/>
              <a:gd name="connsiteX501" fmla="*/ 4576808 w 12192000"/>
              <a:gd name="connsiteY501" fmla="*/ 2024274 h 2331720"/>
              <a:gd name="connsiteX502" fmla="*/ 4495217 w 12192000"/>
              <a:gd name="connsiteY502" fmla="*/ 2032143 h 2331720"/>
              <a:gd name="connsiteX503" fmla="*/ 4461444 w 12192000"/>
              <a:gd name="connsiteY503" fmla="*/ 2038926 h 2331720"/>
              <a:gd name="connsiteX504" fmla="*/ 4434658 w 12192000"/>
              <a:gd name="connsiteY504" fmla="*/ 2076803 h 2331720"/>
              <a:gd name="connsiteX505" fmla="*/ 4444495 w 12192000"/>
              <a:gd name="connsiteY505" fmla="*/ 2100505 h 2331720"/>
              <a:gd name="connsiteX506" fmla="*/ 4377624 w 12192000"/>
              <a:gd name="connsiteY506" fmla="*/ 2110606 h 2331720"/>
              <a:gd name="connsiteX507" fmla="*/ 4324284 w 12192000"/>
              <a:gd name="connsiteY507" fmla="*/ 2136130 h 2331720"/>
              <a:gd name="connsiteX508" fmla="*/ 4310949 w 12192000"/>
              <a:gd name="connsiteY508" fmla="*/ 2157859 h 2331720"/>
              <a:gd name="connsiteX509" fmla="*/ 4122776 w 12192000"/>
              <a:gd name="connsiteY509" fmla="*/ 2156787 h 2331720"/>
              <a:gd name="connsiteX510" fmla="*/ 3853749 w 12192000"/>
              <a:gd name="connsiteY510" fmla="*/ 2138290 h 2331720"/>
              <a:gd name="connsiteX511" fmla="*/ 3821364 w 12192000"/>
              <a:gd name="connsiteY511" fmla="*/ 2122746 h 2331720"/>
              <a:gd name="connsiteX512" fmla="*/ 3828984 w 12192000"/>
              <a:gd name="connsiteY512" fmla="*/ 2107506 h 2331720"/>
              <a:gd name="connsiteX513" fmla="*/ 3836604 w 12192000"/>
              <a:gd name="connsiteY513" fmla="*/ 2092872 h 2331720"/>
              <a:gd name="connsiteX514" fmla="*/ 3896304 w 12192000"/>
              <a:gd name="connsiteY514" fmla="*/ 2078008 h 2331720"/>
              <a:gd name="connsiteX515" fmla="*/ 3935664 w 12192000"/>
              <a:gd name="connsiteY515" fmla="*/ 2043663 h 2331720"/>
              <a:gd name="connsiteX516" fmla="*/ 3914709 w 12192000"/>
              <a:gd name="connsiteY516" fmla="*/ 2010785 h 2331720"/>
              <a:gd name="connsiteX517" fmla="*/ 3633154 w 12192000"/>
              <a:gd name="connsiteY517" fmla="*/ 2009707 h 2331720"/>
              <a:gd name="connsiteX518" fmla="*/ 3541126 w 12192000"/>
              <a:gd name="connsiteY518" fmla="*/ 2019654 h 2331720"/>
              <a:gd name="connsiteX519" fmla="*/ 3432744 w 12192000"/>
              <a:gd name="connsiteY519" fmla="*/ 2029628 h 2331720"/>
              <a:gd name="connsiteX520" fmla="*/ 3364164 w 12192000"/>
              <a:gd name="connsiteY520" fmla="*/ 2042465 h 2331720"/>
              <a:gd name="connsiteX521" fmla="*/ 3199182 w 12192000"/>
              <a:gd name="connsiteY521" fmla="*/ 2073317 h 2331720"/>
              <a:gd name="connsiteX522" fmla="*/ 3130221 w 12192000"/>
              <a:gd name="connsiteY522" fmla="*/ 2084646 h 2331720"/>
              <a:gd name="connsiteX523" fmla="*/ 3077493 w 12192000"/>
              <a:gd name="connsiteY523" fmla="*/ 2092426 h 2331720"/>
              <a:gd name="connsiteX524" fmla="*/ 3016914 w 12192000"/>
              <a:gd name="connsiteY524" fmla="*/ 2104643 h 2331720"/>
              <a:gd name="connsiteX525" fmla="*/ 2922446 w 12192000"/>
              <a:gd name="connsiteY525" fmla="*/ 2145561 h 2331720"/>
              <a:gd name="connsiteX526" fmla="*/ 2952780 w 12192000"/>
              <a:gd name="connsiteY526" fmla="*/ 2189707 h 2331720"/>
              <a:gd name="connsiteX527" fmla="*/ 2965875 w 12192000"/>
              <a:gd name="connsiteY527" fmla="*/ 2197561 h 2331720"/>
              <a:gd name="connsiteX528" fmla="*/ 2959207 w 12192000"/>
              <a:gd name="connsiteY528" fmla="*/ 2206183 h 2331720"/>
              <a:gd name="connsiteX529" fmla="*/ 2926986 w 12192000"/>
              <a:gd name="connsiteY529" fmla="*/ 2205663 h 2331720"/>
              <a:gd name="connsiteX530" fmla="*/ 2914021 w 12192000"/>
              <a:gd name="connsiteY530" fmla="*/ 2217318 h 2331720"/>
              <a:gd name="connsiteX531" fmla="*/ 2879521 w 12192000"/>
              <a:gd name="connsiteY531" fmla="*/ 2229171 h 2331720"/>
              <a:gd name="connsiteX532" fmla="*/ 2819194 w 12192000"/>
              <a:gd name="connsiteY532" fmla="*/ 2232885 h 2331720"/>
              <a:gd name="connsiteX533" fmla="*/ 2776003 w 12192000"/>
              <a:gd name="connsiteY533" fmla="*/ 2243694 h 2331720"/>
              <a:gd name="connsiteX534" fmla="*/ 2733240 w 12192000"/>
              <a:gd name="connsiteY534" fmla="*/ 2247791 h 2331720"/>
              <a:gd name="connsiteX535" fmla="*/ 2623656 w 12192000"/>
              <a:gd name="connsiteY535" fmla="*/ 2219249 h 2331720"/>
              <a:gd name="connsiteX536" fmla="*/ 2569150 w 12192000"/>
              <a:gd name="connsiteY536" fmla="*/ 2210560 h 2331720"/>
              <a:gd name="connsiteX537" fmla="*/ 2490921 w 12192000"/>
              <a:gd name="connsiteY537" fmla="*/ 2226386 h 2331720"/>
              <a:gd name="connsiteX538" fmla="*/ 2429961 w 12192000"/>
              <a:gd name="connsiteY538" fmla="*/ 2236257 h 2331720"/>
              <a:gd name="connsiteX539" fmla="*/ 2297364 w 12192000"/>
              <a:gd name="connsiteY539" fmla="*/ 2240623 h 2331720"/>
              <a:gd name="connsiteX540" fmla="*/ 2180002 w 12192000"/>
              <a:gd name="connsiteY540" fmla="*/ 2216308 h 2331720"/>
              <a:gd name="connsiteX541" fmla="*/ 2205408 w 12192000"/>
              <a:gd name="connsiteY541" fmla="*/ 2194114 h 2331720"/>
              <a:gd name="connsiteX542" fmla="*/ 2230949 w 12192000"/>
              <a:gd name="connsiteY542" fmla="*/ 2176969 h 2331720"/>
              <a:gd name="connsiteX543" fmla="*/ 2252235 w 12192000"/>
              <a:gd name="connsiteY543" fmla="*/ 2168466 h 2331720"/>
              <a:gd name="connsiteX544" fmla="*/ 2274866 w 12192000"/>
              <a:gd name="connsiteY544" fmla="*/ 2156600 h 2331720"/>
              <a:gd name="connsiteX545" fmla="*/ 2265332 w 12192000"/>
              <a:gd name="connsiteY545" fmla="*/ 2125350 h 2331720"/>
              <a:gd name="connsiteX546" fmla="*/ 2133281 w 12192000"/>
              <a:gd name="connsiteY546" fmla="*/ 2106319 h 2331720"/>
              <a:gd name="connsiteX547" fmla="*/ 2019067 w 12192000"/>
              <a:gd name="connsiteY547" fmla="*/ 2185494 h 2331720"/>
              <a:gd name="connsiteX548" fmla="*/ 1995239 w 12192000"/>
              <a:gd name="connsiteY548" fmla="*/ 2198458 h 2331720"/>
              <a:gd name="connsiteX549" fmla="*/ 1883550 w 12192000"/>
              <a:gd name="connsiteY549" fmla="*/ 2206234 h 2331720"/>
              <a:gd name="connsiteX550" fmla="*/ 1771584 w 12192000"/>
              <a:gd name="connsiteY550" fmla="*/ 2184371 h 2331720"/>
              <a:gd name="connsiteX551" fmla="*/ 1783341 w 12192000"/>
              <a:gd name="connsiteY551" fmla="*/ 2160575 h 2331720"/>
              <a:gd name="connsiteX552" fmla="*/ 1792795 w 12192000"/>
              <a:gd name="connsiteY552" fmla="*/ 2138863 h 2331720"/>
              <a:gd name="connsiteX553" fmla="*/ 1661023 w 12192000"/>
              <a:gd name="connsiteY553" fmla="*/ 2125204 h 2331720"/>
              <a:gd name="connsiteX554" fmla="*/ 1358928 w 12192000"/>
              <a:gd name="connsiteY554" fmla="*/ 2157753 h 2331720"/>
              <a:gd name="connsiteX555" fmla="*/ 1300668 w 12192000"/>
              <a:gd name="connsiteY555" fmla="*/ 2159322 h 2331720"/>
              <a:gd name="connsiteX556" fmla="*/ 1282380 w 12192000"/>
              <a:gd name="connsiteY556" fmla="*/ 2159322 h 2331720"/>
              <a:gd name="connsiteX557" fmla="*/ 1239958 w 12192000"/>
              <a:gd name="connsiteY557" fmla="*/ 2168466 h 2331720"/>
              <a:gd name="connsiteX558" fmla="*/ 1182018 w 12192000"/>
              <a:gd name="connsiteY558" fmla="*/ 2194616 h 2331720"/>
              <a:gd name="connsiteX559" fmla="*/ 1134905 w 12192000"/>
              <a:gd name="connsiteY559" fmla="*/ 2226119 h 2331720"/>
              <a:gd name="connsiteX560" fmla="*/ 1090601 w 12192000"/>
              <a:gd name="connsiteY560" fmla="*/ 2263593 h 2331720"/>
              <a:gd name="connsiteX561" fmla="*/ 1017192 w 12192000"/>
              <a:gd name="connsiteY561" fmla="*/ 2320157 h 2331720"/>
              <a:gd name="connsiteX562" fmla="*/ 801354 w 12192000"/>
              <a:gd name="connsiteY562" fmla="*/ 2328486 h 2331720"/>
              <a:gd name="connsiteX563" fmla="*/ 607419 w 12192000"/>
              <a:gd name="connsiteY563" fmla="*/ 2316624 h 2331720"/>
              <a:gd name="connsiteX564" fmla="*/ 10976240 w 12192000"/>
              <a:gd name="connsiteY564" fmla="*/ 1989762 h 2331720"/>
              <a:gd name="connsiteX565" fmla="*/ 10980876 w 12192000"/>
              <a:gd name="connsiteY565" fmla="*/ 1964370 h 2331720"/>
              <a:gd name="connsiteX566" fmla="*/ 10991676 w 12192000"/>
              <a:gd name="connsiteY566" fmla="*/ 1936153 h 2331720"/>
              <a:gd name="connsiteX567" fmla="*/ 11000854 w 12192000"/>
              <a:gd name="connsiteY567" fmla="*/ 1888612 h 2331720"/>
              <a:gd name="connsiteX568" fmla="*/ 10966002 w 12192000"/>
              <a:gd name="connsiteY568" fmla="*/ 1887253 h 2331720"/>
              <a:gd name="connsiteX569" fmla="*/ 10911848 w 12192000"/>
              <a:gd name="connsiteY569" fmla="*/ 1883262 h 2331720"/>
              <a:gd name="connsiteX570" fmla="*/ 10856908 w 12192000"/>
              <a:gd name="connsiteY570" fmla="*/ 1880811 h 2331720"/>
              <a:gd name="connsiteX571" fmla="*/ 10804748 w 12192000"/>
              <a:gd name="connsiteY571" fmla="*/ 1909386 h 2331720"/>
              <a:gd name="connsiteX572" fmla="*/ 10797149 w 12192000"/>
              <a:gd name="connsiteY572" fmla="*/ 1916479 h 2331720"/>
              <a:gd name="connsiteX573" fmla="*/ 10792485 w 12192000"/>
              <a:gd name="connsiteY573" fmla="*/ 1929164 h 2331720"/>
              <a:gd name="connsiteX574" fmla="*/ 10842424 w 12192000"/>
              <a:gd name="connsiteY574" fmla="*/ 1951667 h 2331720"/>
              <a:gd name="connsiteX575" fmla="*/ 10871565 w 12192000"/>
              <a:gd name="connsiteY575" fmla="*/ 1966035 h 2331720"/>
              <a:gd name="connsiteX576" fmla="*/ 10893967 w 12192000"/>
              <a:gd name="connsiteY576" fmla="*/ 1973761 h 2331720"/>
              <a:gd name="connsiteX577" fmla="*/ 10920503 w 12192000"/>
              <a:gd name="connsiteY577" fmla="*/ 1984857 h 2331720"/>
              <a:gd name="connsiteX578" fmla="*/ 10976240 w 12192000"/>
              <a:gd name="connsiteY578" fmla="*/ 1989762 h 2331720"/>
              <a:gd name="connsiteX579" fmla="*/ 11669964 w 12192000"/>
              <a:gd name="connsiteY579" fmla="*/ 1029726 h 2331720"/>
              <a:gd name="connsiteX580" fmla="*/ 11662344 w 12192000"/>
              <a:gd name="connsiteY580" fmla="*/ 1021656 h 2331720"/>
              <a:gd name="connsiteX581" fmla="*/ 11654724 w 12192000"/>
              <a:gd name="connsiteY581" fmla="*/ 1025016 h 2331720"/>
              <a:gd name="connsiteX582" fmla="*/ 11662344 w 12192000"/>
              <a:gd name="connsiteY582" fmla="*/ 1033086 h 2331720"/>
              <a:gd name="connsiteX583" fmla="*/ 11669964 w 12192000"/>
              <a:gd name="connsiteY583" fmla="*/ 1029726 h 2331720"/>
              <a:gd name="connsiteX584" fmla="*/ 10929304 w 12192000"/>
              <a:gd name="connsiteY584" fmla="*/ 750494 h 2331720"/>
              <a:gd name="connsiteX585" fmla="*/ 10873947 w 12192000"/>
              <a:gd name="connsiteY585" fmla="*/ 723991 h 2331720"/>
              <a:gd name="connsiteX586" fmla="*/ 10820068 w 12192000"/>
              <a:gd name="connsiteY586" fmla="*/ 735906 h 2331720"/>
              <a:gd name="connsiteX587" fmla="*/ 10813514 w 12192000"/>
              <a:gd name="connsiteY587" fmla="*/ 764853 h 2331720"/>
              <a:gd name="connsiteX588" fmla="*/ 10876379 w 12192000"/>
              <a:gd name="connsiteY588" fmla="*/ 770947 h 2331720"/>
              <a:gd name="connsiteX589" fmla="*/ 10929304 w 12192000"/>
              <a:gd name="connsiteY589" fmla="*/ 750494 h 2331720"/>
              <a:gd name="connsiteX590" fmla="*/ 10159402 w 12192000"/>
              <a:gd name="connsiteY590" fmla="*/ 584062 h 2331720"/>
              <a:gd name="connsiteX591" fmla="*/ 10186603 w 12192000"/>
              <a:gd name="connsiteY591" fmla="*/ 572628 h 2331720"/>
              <a:gd name="connsiteX592" fmla="*/ 10158625 w 12192000"/>
              <a:gd name="connsiteY592" fmla="*/ 546890 h 2331720"/>
              <a:gd name="connsiteX593" fmla="*/ 10118400 w 12192000"/>
              <a:gd name="connsiteY593" fmla="*/ 556415 h 2331720"/>
              <a:gd name="connsiteX594" fmla="*/ 10159402 w 12192000"/>
              <a:gd name="connsiteY594" fmla="*/ 584062 h 2331720"/>
              <a:gd name="connsiteX595" fmla="*/ 9946469 w 12192000"/>
              <a:gd name="connsiteY595" fmla="*/ 383481 h 2331720"/>
              <a:gd name="connsiteX596" fmla="*/ 9932604 w 12192000"/>
              <a:gd name="connsiteY596" fmla="*/ 366336 h 2331720"/>
              <a:gd name="connsiteX597" fmla="*/ 9918738 w 12192000"/>
              <a:gd name="connsiteY597" fmla="*/ 383481 h 2331720"/>
              <a:gd name="connsiteX598" fmla="*/ 9932604 w 12192000"/>
              <a:gd name="connsiteY598" fmla="*/ 400626 h 2331720"/>
              <a:gd name="connsiteX599" fmla="*/ 9946469 w 12192000"/>
              <a:gd name="connsiteY599" fmla="*/ 383481 h 2331720"/>
              <a:gd name="connsiteX600" fmla="*/ 6961529 w 12192000"/>
              <a:gd name="connsiteY600" fmla="*/ 196425 h 2331720"/>
              <a:gd name="connsiteX601" fmla="*/ 6903487 w 12192000"/>
              <a:gd name="connsiteY601" fmla="*/ 175415 h 2331720"/>
              <a:gd name="connsiteX602" fmla="*/ 6881687 w 12192000"/>
              <a:gd name="connsiteY602" fmla="*/ 198275 h 2331720"/>
              <a:gd name="connsiteX603" fmla="*/ 6961529 w 12192000"/>
              <a:gd name="connsiteY603" fmla="*/ 196425 h 2331720"/>
              <a:gd name="connsiteX604" fmla="*/ 8762019 w 12192000"/>
              <a:gd name="connsiteY604" fmla="*/ 2225981 h 2331720"/>
              <a:gd name="connsiteX605" fmla="*/ 8786243 w 12192000"/>
              <a:gd name="connsiteY605" fmla="*/ 2198946 h 2331720"/>
              <a:gd name="connsiteX606" fmla="*/ 8804844 w 12192000"/>
              <a:gd name="connsiteY606" fmla="*/ 2213371 h 2331720"/>
              <a:gd name="connsiteX607" fmla="*/ 8762019 w 12192000"/>
              <a:gd name="connsiteY607" fmla="*/ 2225981 h 2331720"/>
              <a:gd name="connsiteX608" fmla="*/ 8922954 w 12192000"/>
              <a:gd name="connsiteY608" fmla="*/ 2230355 h 2331720"/>
              <a:gd name="connsiteX609" fmla="*/ 8900094 w 12192000"/>
              <a:gd name="connsiteY609" fmla="*/ 2214111 h 2331720"/>
              <a:gd name="connsiteX610" fmla="*/ 8943909 w 12192000"/>
              <a:gd name="connsiteY610" fmla="*/ 2200471 h 2331720"/>
              <a:gd name="connsiteX611" fmla="*/ 8987724 w 12192000"/>
              <a:gd name="connsiteY611" fmla="*/ 2217616 h 2331720"/>
              <a:gd name="connsiteX612" fmla="*/ 8966769 w 12192000"/>
              <a:gd name="connsiteY612" fmla="*/ 2236145 h 2331720"/>
              <a:gd name="connsiteX613" fmla="*/ 8922954 w 12192000"/>
              <a:gd name="connsiteY613" fmla="*/ 2230355 h 2331720"/>
              <a:gd name="connsiteX614" fmla="*/ 9576369 w 12192000"/>
              <a:gd name="connsiteY614" fmla="*/ 2228667 h 2331720"/>
              <a:gd name="connsiteX615" fmla="*/ 9563359 w 12192000"/>
              <a:gd name="connsiteY615" fmla="*/ 2204656 h 2331720"/>
              <a:gd name="connsiteX616" fmla="*/ 9614794 w 12192000"/>
              <a:gd name="connsiteY616" fmla="*/ 2200977 h 2331720"/>
              <a:gd name="connsiteX617" fmla="*/ 9665395 w 12192000"/>
              <a:gd name="connsiteY617" fmla="*/ 2211257 h 2331720"/>
              <a:gd name="connsiteX618" fmla="*/ 9576369 w 12192000"/>
              <a:gd name="connsiteY618" fmla="*/ 2228667 h 2331720"/>
              <a:gd name="connsiteX619" fmla="*/ 9693636 w 12192000"/>
              <a:gd name="connsiteY619" fmla="*/ 2224139 h 2331720"/>
              <a:gd name="connsiteX620" fmla="*/ 9700194 w 12192000"/>
              <a:gd name="connsiteY620" fmla="*/ 2206566 h 2331720"/>
              <a:gd name="connsiteX621" fmla="*/ 9711624 w 12192000"/>
              <a:gd name="connsiteY621" fmla="*/ 2213736 h 2331720"/>
              <a:gd name="connsiteX622" fmla="*/ 9693636 w 12192000"/>
              <a:gd name="connsiteY622" fmla="*/ 2224139 h 2331720"/>
              <a:gd name="connsiteX623" fmla="*/ 9827829 w 12192000"/>
              <a:gd name="connsiteY623" fmla="*/ 2199376 h 2331720"/>
              <a:gd name="connsiteX624" fmla="*/ 9810684 w 12192000"/>
              <a:gd name="connsiteY624" fmla="*/ 2172720 h 2331720"/>
              <a:gd name="connsiteX625" fmla="*/ 9843199 w 12192000"/>
              <a:gd name="connsiteY625" fmla="*/ 2159834 h 2331720"/>
              <a:gd name="connsiteX626" fmla="*/ 9899479 w 12192000"/>
              <a:gd name="connsiteY626" fmla="*/ 2168466 h 2331720"/>
              <a:gd name="connsiteX627" fmla="*/ 9991838 w 12192000"/>
              <a:gd name="connsiteY627" fmla="*/ 2187968 h 2331720"/>
              <a:gd name="connsiteX628" fmla="*/ 9989117 w 12192000"/>
              <a:gd name="connsiteY628" fmla="*/ 2201665 h 2331720"/>
              <a:gd name="connsiteX629" fmla="*/ 9827829 w 12192000"/>
              <a:gd name="connsiteY629" fmla="*/ 2199376 h 2331720"/>
              <a:gd name="connsiteX630" fmla="*/ 10050401 w 12192000"/>
              <a:gd name="connsiteY630" fmla="*/ 2198439 h 2331720"/>
              <a:gd name="connsiteX631" fmla="*/ 10066109 w 12192000"/>
              <a:gd name="connsiteY631" fmla="*/ 2186521 h 2331720"/>
              <a:gd name="connsiteX632" fmla="*/ 10073608 w 12192000"/>
              <a:gd name="connsiteY632" fmla="*/ 2198892 h 2331720"/>
              <a:gd name="connsiteX633" fmla="*/ 10050401 w 12192000"/>
              <a:gd name="connsiteY633" fmla="*/ 2198439 h 2331720"/>
              <a:gd name="connsiteX634" fmla="*/ 5109144 w 12192000"/>
              <a:gd name="connsiteY634" fmla="*/ 2185646 h 2331720"/>
              <a:gd name="connsiteX635" fmla="*/ 5048184 w 12192000"/>
              <a:gd name="connsiteY635" fmla="*/ 2165128 h 2331720"/>
              <a:gd name="connsiteX636" fmla="*/ 5205927 w 12192000"/>
              <a:gd name="connsiteY636" fmla="*/ 2158284 h 2331720"/>
              <a:gd name="connsiteX637" fmla="*/ 5203501 w 12192000"/>
              <a:gd name="connsiteY637" fmla="*/ 2175635 h 2331720"/>
              <a:gd name="connsiteX638" fmla="*/ 5109144 w 12192000"/>
              <a:gd name="connsiteY638" fmla="*/ 2185646 h 2331720"/>
              <a:gd name="connsiteX639" fmla="*/ 4499544 w 12192000"/>
              <a:gd name="connsiteY639" fmla="*/ 2165170 h 2331720"/>
              <a:gd name="connsiteX640" fmla="*/ 4537576 w 12192000"/>
              <a:gd name="connsiteY640" fmla="*/ 2141754 h 2331720"/>
              <a:gd name="connsiteX641" fmla="*/ 4533211 w 12192000"/>
              <a:gd name="connsiteY641" fmla="*/ 2179081 h 2331720"/>
              <a:gd name="connsiteX642" fmla="*/ 4499544 w 12192000"/>
              <a:gd name="connsiteY642" fmla="*/ 2165170 h 2331720"/>
              <a:gd name="connsiteX643" fmla="*/ 4597897 w 12192000"/>
              <a:gd name="connsiteY643" fmla="*/ 2171425 h 2331720"/>
              <a:gd name="connsiteX644" fmla="*/ 4624585 w 12192000"/>
              <a:gd name="connsiteY644" fmla="*/ 2137986 h 2331720"/>
              <a:gd name="connsiteX645" fmla="*/ 4655946 w 12192000"/>
              <a:gd name="connsiteY645" fmla="*/ 2145916 h 2331720"/>
              <a:gd name="connsiteX646" fmla="*/ 4676396 w 12192000"/>
              <a:gd name="connsiteY646" fmla="*/ 2148911 h 2331720"/>
              <a:gd name="connsiteX647" fmla="*/ 4699954 w 12192000"/>
              <a:gd name="connsiteY647" fmla="*/ 2173490 h 2331720"/>
              <a:gd name="connsiteX648" fmla="*/ 4665837 w 12192000"/>
              <a:gd name="connsiteY648" fmla="*/ 2172905 h 2331720"/>
              <a:gd name="connsiteX649" fmla="*/ 4634945 w 12192000"/>
              <a:gd name="connsiteY649" fmla="*/ 2171957 h 2331720"/>
              <a:gd name="connsiteX650" fmla="*/ 4597897 w 12192000"/>
              <a:gd name="connsiteY650" fmla="*/ 2171425 h 2331720"/>
              <a:gd name="connsiteX651" fmla="*/ 3173664 w 12192000"/>
              <a:gd name="connsiteY651" fmla="*/ 2157036 h 2331720"/>
              <a:gd name="connsiteX652" fmla="*/ 3186999 w 12192000"/>
              <a:gd name="connsiteY652" fmla="*/ 2147057 h 2331720"/>
              <a:gd name="connsiteX653" fmla="*/ 3185496 w 12192000"/>
              <a:gd name="connsiteY653" fmla="*/ 2167120 h 2331720"/>
              <a:gd name="connsiteX654" fmla="*/ 3173664 w 12192000"/>
              <a:gd name="connsiteY654" fmla="*/ 2157036 h 2331720"/>
              <a:gd name="connsiteX655" fmla="*/ 11250864 w 12192000"/>
              <a:gd name="connsiteY655" fmla="*/ 2156791 h 2331720"/>
              <a:gd name="connsiteX656" fmla="*/ 11290869 w 12192000"/>
              <a:gd name="connsiteY656" fmla="*/ 2135521 h 2331720"/>
              <a:gd name="connsiteX657" fmla="*/ 11296584 w 12192000"/>
              <a:gd name="connsiteY657" fmla="*/ 2153676 h 2331720"/>
              <a:gd name="connsiteX658" fmla="*/ 11273724 w 12192000"/>
              <a:gd name="connsiteY658" fmla="*/ 2168466 h 2331720"/>
              <a:gd name="connsiteX659" fmla="*/ 11250864 w 12192000"/>
              <a:gd name="connsiteY659" fmla="*/ 2156791 h 2331720"/>
              <a:gd name="connsiteX660" fmla="*/ 11540424 w 12192000"/>
              <a:gd name="connsiteY660" fmla="*/ 2110946 h 2331720"/>
              <a:gd name="connsiteX661" fmla="*/ 11506896 w 12192000"/>
              <a:gd name="connsiteY661" fmla="*/ 2093527 h 2331720"/>
              <a:gd name="connsiteX662" fmla="*/ 11508801 w 12192000"/>
              <a:gd name="connsiteY662" fmla="*/ 2077026 h 2331720"/>
              <a:gd name="connsiteX663" fmla="*/ 11580755 w 12192000"/>
              <a:gd name="connsiteY663" fmla="*/ 2078931 h 2331720"/>
              <a:gd name="connsiteX664" fmla="*/ 11588049 w 12192000"/>
              <a:gd name="connsiteY664" fmla="*/ 2116416 h 2331720"/>
              <a:gd name="connsiteX665" fmla="*/ 11540424 w 12192000"/>
              <a:gd name="connsiteY665" fmla="*/ 2110946 h 2331720"/>
              <a:gd name="connsiteX666" fmla="*/ 12068109 w 12192000"/>
              <a:gd name="connsiteY666" fmla="*/ 1568728 h 2331720"/>
              <a:gd name="connsiteX667" fmla="*/ 12050964 w 12192000"/>
              <a:gd name="connsiteY667" fmla="*/ 1550716 h 2331720"/>
              <a:gd name="connsiteX668" fmla="*/ 12092874 w 12192000"/>
              <a:gd name="connsiteY668" fmla="*/ 1536006 h 2331720"/>
              <a:gd name="connsiteX669" fmla="*/ 12125640 w 12192000"/>
              <a:gd name="connsiteY669" fmla="*/ 1564962 h 2331720"/>
              <a:gd name="connsiteX670" fmla="*/ 12068109 w 12192000"/>
              <a:gd name="connsiteY670" fmla="*/ 1568728 h 2331720"/>
              <a:gd name="connsiteX671" fmla="*/ 12106209 w 12192000"/>
              <a:gd name="connsiteY671" fmla="*/ 1485163 h 2331720"/>
              <a:gd name="connsiteX672" fmla="*/ 12096684 w 12192000"/>
              <a:gd name="connsiteY672" fmla="*/ 1455361 h 2331720"/>
              <a:gd name="connsiteX673" fmla="*/ 12110654 w 12192000"/>
              <a:gd name="connsiteY673" fmla="*/ 1429326 h 2331720"/>
              <a:gd name="connsiteX674" fmla="*/ 12130113 w 12192000"/>
              <a:gd name="connsiteY674" fmla="*/ 1434815 h 2331720"/>
              <a:gd name="connsiteX675" fmla="*/ 12161877 w 12192000"/>
              <a:gd name="connsiteY675" fmla="*/ 1438040 h 2331720"/>
              <a:gd name="connsiteX676" fmla="*/ 12192960 w 12192000"/>
              <a:gd name="connsiteY676" fmla="*/ 1448303 h 2331720"/>
              <a:gd name="connsiteX677" fmla="*/ 12160794 w 12192000"/>
              <a:gd name="connsiteY677" fmla="*/ 1479434 h 2331720"/>
              <a:gd name="connsiteX678" fmla="*/ 12127164 w 12192000"/>
              <a:gd name="connsiteY678" fmla="*/ 1486098 h 2331720"/>
              <a:gd name="connsiteX679" fmla="*/ 12106209 w 12192000"/>
              <a:gd name="connsiteY679" fmla="*/ 1485163 h 2331720"/>
              <a:gd name="connsiteX680" fmla="*/ 11964538 w 12192000"/>
              <a:gd name="connsiteY680" fmla="*/ 1288746 h 2331720"/>
              <a:gd name="connsiteX681" fmla="*/ 11975919 w 12192000"/>
              <a:gd name="connsiteY681" fmla="*/ 1272749 h 2331720"/>
              <a:gd name="connsiteX682" fmla="*/ 12001844 w 12192000"/>
              <a:gd name="connsiteY682" fmla="*/ 1291502 h 2331720"/>
              <a:gd name="connsiteX683" fmla="*/ 11964538 w 12192000"/>
              <a:gd name="connsiteY683" fmla="*/ 1288746 h 2331720"/>
              <a:gd name="connsiteX684" fmla="*/ 11837333 w 12192000"/>
              <a:gd name="connsiteY684" fmla="*/ 1265169 h 2331720"/>
              <a:gd name="connsiteX685" fmla="*/ 11837409 w 12192000"/>
              <a:gd name="connsiteY685" fmla="*/ 1246570 h 2331720"/>
              <a:gd name="connsiteX686" fmla="*/ 11866559 w 12192000"/>
              <a:gd name="connsiteY686" fmla="*/ 1260108 h 2331720"/>
              <a:gd name="connsiteX687" fmla="*/ 11837338 w 12192000"/>
              <a:gd name="connsiteY687" fmla="*/ 1265169 h 2331720"/>
              <a:gd name="connsiteX688" fmla="*/ 11658085 w 12192000"/>
              <a:gd name="connsiteY688" fmla="*/ 869769 h 2331720"/>
              <a:gd name="connsiteX689" fmla="*/ 11682371 w 12192000"/>
              <a:gd name="connsiteY689" fmla="*/ 843895 h 2331720"/>
              <a:gd name="connsiteX690" fmla="*/ 11706689 w 12192000"/>
              <a:gd name="connsiteY690" fmla="*/ 863541 h 2331720"/>
              <a:gd name="connsiteX691" fmla="*/ 11691000 w 12192000"/>
              <a:gd name="connsiteY691" fmla="*/ 880686 h 2331720"/>
              <a:gd name="connsiteX692" fmla="*/ 11658085 w 12192000"/>
              <a:gd name="connsiteY692" fmla="*/ 869769 h 2331720"/>
              <a:gd name="connsiteX693" fmla="*/ 11770474 w 12192000"/>
              <a:gd name="connsiteY693" fmla="*/ 867351 h 2331720"/>
              <a:gd name="connsiteX694" fmla="*/ 11788074 w 12192000"/>
              <a:gd name="connsiteY694" fmla="*/ 854016 h 2331720"/>
              <a:gd name="connsiteX695" fmla="*/ 11805673 w 12192000"/>
              <a:gd name="connsiteY695" fmla="*/ 867351 h 2331720"/>
              <a:gd name="connsiteX696" fmla="*/ 11788074 w 12192000"/>
              <a:gd name="connsiteY696" fmla="*/ 880686 h 2331720"/>
              <a:gd name="connsiteX697" fmla="*/ 11770474 w 12192000"/>
              <a:gd name="connsiteY697" fmla="*/ 867351 h 2331720"/>
              <a:gd name="connsiteX698" fmla="*/ 11560511 w 12192000"/>
              <a:gd name="connsiteY698" fmla="*/ 724432 h 2331720"/>
              <a:gd name="connsiteX699" fmla="*/ 11567333 w 12192000"/>
              <a:gd name="connsiteY699" fmla="*/ 713046 h 2331720"/>
              <a:gd name="connsiteX700" fmla="*/ 11571702 w 12192000"/>
              <a:gd name="connsiteY700" fmla="*/ 731603 h 2331720"/>
              <a:gd name="connsiteX701" fmla="*/ 11560511 w 12192000"/>
              <a:gd name="connsiteY701" fmla="*/ 724432 h 2331720"/>
              <a:gd name="connsiteX702" fmla="*/ 11822364 w 12192000"/>
              <a:gd name="connsiteY702" fmla="*/ 518736 h 2331720"/>
              <a:gd name="connsiteX703" fmla="*/ 11845224 w 12192000"/>
              <a:gd name="connsiteY703" fmla="*/ 499686 h 2331720"/>
              <a:gd name="connsiteX704" fmla="*/ 11868084 w 12192000"/>
              <a:gd name="connsiteY704" fmla="*/ 518736 h 2331720"/>
              <a:gd name="connsiteX705" fmla="*/ 11845224 w 12192000"/>
              <a:gd name="connsiteY705" fmla="*/ 537786 h 2331720"/>
              <a:gd name="connsiteX706" fmla="*/ 11822364 w 12192000"/>
              <a:gd name="connsiteY706" fmla="*/ 518736 h 2331720"/>
              <a:gd name="connsiteX707" fmla="*/ 11896024 w 12192000"/>
              <a:gd name="connsiteY707" fmla="*/ 525086 h 2331720"/>
              <a:gd name="connsiteX708" fmla="*/ 11908011 w 12192000"/>
              <a:gd name="connsiteY708" fmla="*/ 501061 h 2331720"/>
              <a:gd name="connsiteX709" fmla="*/ 11915633 w 12192000"/>
              <a:gd name="connsiteY709" fmla="*/ 530166 h 2331720"/>
              <a:gd name="connsiteX710" fmla="*/ 11896024 w 12192000"/>
              <a:gd name="connsiteY710" fmla="*/ 525086 h 2331720"/>
              <a:gd name="connsiteX711" fmla="*/ 10812714 w 12192000"/>
              <a:gd name="connsiteY711" fmla="*/ 514926 h 2331720"/>
              <a:gd name="connsiteX712" fmla="*/ 10814804 w 12192000"/>
              <a:gd name="connsiteY712" fmla="*/ 498358 h 2331720"/>
              <a:gd name="connsiteX713" fmla="*/ 10827954 w 12192000"/>
              <a:gd name="connsiteY713" fmla="*/ 499686 h 2331720"/>
              <a:gd name="connsiteX714" fmla="*/ 10825863 w 12192000"/>
              <a:gd name="connsiteY714" fmla="*/ 516254 h 2331720"/>
              <a:gd name="connsiteX715" fmla="*/ 10812714 w 12192000"/>
              <a:gd name="connsiteY715" fmla="*/ 514926 h 2331720"/>
              <a:gd name="connsiteX716" fmla="*/ 10953684 w 12192000"/>
              <a:gd name="connsiteY716" fmla="*/ 514665 h 2331720"/>
              <a:gd name="connsiteX717" fmla="*/ 10957045 w 12192000"/>
              <a:gd name="connsiteY717" fmla="*/ 495731 h 2331720"/>
              <a:gd name="connsiteX718" fmla="*/ 11014644 w 12192000"/>
              <a:gd name="connsiteY718" fmla="*/ 512640 h 2331720"/>
              <a:gd name="connsiteX719" fmla="*/ 10953684 w 12192000"/>
              <a:gd name="connsiteY719" fmla="*/ 514665 h 2331720"/>
              <a:gd name="connsiteX720" fmla="*/ 11840499 w 12192000"/>
              <a:gd name="connsiteY720" fmla="*/ 450521 h 2331720"/>
              <a:gd name="connsiteX721" fmla="*/ 11860098 w 12192000"/>
              <a:gd name="connsiteY721" fmla="*/ 423486 h 2331720"/>
              <a:gd name="connsiteX722" fmla="*/ 11879088 w 12192000"/>
              <a:gd name="connsiteY722" fmla="*/ 454654 h 2331720"/>
              <a:gd name="connsiteX723" fmla="*/ 11840499 w 12192000"/>
              <a:gd name="connsiteY723" fmla="*/ 450521 h 2331720"/>
              <a:gd name="connsiteX724" fmla="*/ 10875127 w 12192000"/>
              <a:gd name="connsiteY724" fmla="*/ 402684 h 2331720"/>
              <a:gd name="connsiteX725" fmla="*/ 10885739 w 12192000"/>
              <a:gd name="connsiteY725" fmla="*/ 381576 h 2331720"/>
              <a:gd name="connsiteX726" fmla="*/ 10911774 w 12192000"/>
              <a:gd name="connsiteY726" fmla="*/ 392371 h 2331720"/>
              <a:gd name="connsiteX727" fmla="*/ 10875127 w 12192000"/>
              <a:gd name="connsiteY727" fmla="*/ 402684 h 2331720"/>
              <a:gd name="connsiteX728" fmla="*/ 2095434 w 12192000"/>
              <a:gd name="connsiteY728" fmla="*/ 316806 h 2331720"/>
              <a:gd name="connsiteX729" fmla="*/ 2107314 w 12192000"/>
              <a:gd name="connsiteY729" fmla="*/ 309186 h 2331720"/>
              <a:gd name="connsiteX730" fmla="*/ 2114484 w 12192000"/>
              <a:gd name="connsiteY730" fmla="*/ 316806 h 2331720"/>
              <a:gd name="connsiteX731" fmla="*/ 2102604 w 12192000"/>
              <a:gd name="connsiteY731" fmla="*/ 324426 h 2331720"/>
              <a:gd name="connsiteX732" fmla="*/ 2095434 w 12192000"/>
              <a:gd name="connsiteY732" fmla="*/ 316806 h 2331720"/>
              <a:gd name="connsiteX733" fmla="*/ 3016104 w 12192000"/>
              <a:gd name="connsiteY733" fmla="*/ 258887 h 2331720"/>
              <a:gd name="connsiteX734" fmla="*/ 3022009 w 12192000"/>
              <a:gd name="connsiteY734" fmla="*/ 240145 h 2331720"/>
              <a:gd name="connsiteX735" fmla="*/ 3030303 w 12192000"/>
              <a:gd name="connsiteY735" fmla="*/ 211743 h 2331720"/>
              <a:gd name="connsiteX736" fmla="*/ 3065033 w 12192000"/>
              <a:gd name="connsiteY736" fmla="*/ 170675 h 2331720"/>
              <a:gd name="connsiteX737" fmla="*/ 3152746 w 12192000"/>
              <a:gd name="connsiteY737" fmla="*/ 150602 h 2331720"/>
              <a:gd name="connsiteX738" fmla="*/ 3217124 w 12192000"/>
              <a:gd name="connsiteY738" fmla="*/ 142633 h 2331720"/>
              <a:gd name="connsiteX739" fmla="*/ 3287964 w 12192000"/>
              <a:gd name="connsiteY739" fmla="*/ 125202 h 2331720"/>
              <a:gd name="connsiteX740" fmla="*/ 3345114 w 12192000"/>
              <a:gd name="connsiteY740" fmla="*/ 103446 h 2331720"/>
              <a:gd name="connsiteX741" fmla="*/ 3352734 w 12192000"/>
              <a:gd name="connsiteY741" fmla="*/ 86418 h 2331720"/>
              <a:gd name="connsiteX742" fmla="*/ 3379404 w 12192000"/>
              <a:gd name="connsiteY742" fmla="*/ 92016 h 2331720"/>
              <a:gd name="connsiteX743" fmla="*/ 3387024 w 12192000"/>
              <a:gd name="connsiteY743" fmla="*/ 103446 h 2331720"/>
              <a:gd name="connsiteX744" fmla="*/ 3394644 w 12192000"/>
              <a:gd name="connsiteY744" fmla="*/ 117917 h 2331720"/>
              <a:gd name="connsiteX745" fmla="*/ 3314849 w 12192000"/>
              <a:gd name="connsiteY745" fmla="*/ 164406 h 2331720"/>
              <a:gd name="connsiteX746" fmla="*/ 3291774 w 12192000"/>
              <a:gd name="connsiteY746" fmla="*/ 172026 h 2331720"/>
              <a:gd name="connsiteX747" fmla="*/ 3270297 w 12192000"/>
              <a:gd name="connsiteY747" fmla="*/ 179646 h 2331720"/>
              <a:gd name="connsiteX748" fmla="*/ 3244012 w 12192000"/>
              <a:gd name="connsiteY748" fmla="*/ 194886 h 2331720"/>
              <a:gd name="connsiteX749" fmla="*/ 3223129 w 12192000"/>
              <a:gd name="connsiteY749" fmla="*/ 210126 h 2331720"/>
              <a:gd name="connsiteX750" fmla="*/ 3211764 w 12192000"/>
              <a:gd name="connsiteY750" fmla="*/ 217746 h 2331720"/>
              <a:gd name="connsiteX751" fmla="*/ 3182155 w 12192000"/>
              <a:gd name="connsiteY751" fmla="*/ 225366 h 2331720"/>
              <a:gd name="connsiteX752" fmla="*/ 3130720 w 12192000"/>
              <a:gd name="connsiteY752" fmla="*/ 236749 h 2331720"/>
              <a:gd name="connsiteX753" fmla="*/ 3096430 w 12192000"/>
              <a:gd name="connsiteY753" fmla="*/ 248179 h 2331720"/>
              <a:gd name="connsiteX754" fmla="*/ 3062140 w 12192000"/>
              <a:gd name="connsiteY754" fmla="*/ 259609 h 2331720"/>
              <a:gd name="connsiteX755" fmla="*/ 3016104 w 12192000"/>
              <a:gd name="connsiteY755" fmla="*/ 258887 h 2331720"/>
              <a:gd name="connsiteX756" fmla="*/ 10782234 w 12192000"/>
              <a:gd name="connsiteY756" fmla="*/ 257891 h 2331720"/>
              <a:gd name="connsiteX757" fmla="*/ 10780329 w 12192000"/>
              <a:gd name="connsiteY757" fmla="*/ 182144 h 2331720"/>
              <a:gd name="connsiteX758" fmla="*/ 10889149 w 12192000"/>
              <a:gd name="connsiteY758" fmla="*/ 147061 h 2331720"/>
              <a:gd name="connsiteX759" fmla="*/ 10976818 w 12192000"/>
              <a:gd name="connsiteY759" fmla="*/ 120323 h 2331720"/>
              <a:gd name="connsiteX760" fmla="*/ 10994995 w 12192000"/>
              <a:gd name="connsiteY760" fmla="*/ 85366 h 2331720"/>
              <a:gd name="connsiteX761" fmla="*/ 11094654 w 12192000"/>
              <a:gd name="connsiteY761" fmla="*/ 77610 h 2331720"/>
              <a:gd name="connsiteX762" fmla="*/ 11106229 w 12192000"/>
              <a:gd name="connsiteY762" fmla="*/ 103446 h 2331720"/>
              <a:gd name="connsiteX763" fmla="*/ 11084831 w 12192000"/>
              <a:gd name="connsiteY763" fmla="*/ 156786 h 2331720"/>
              <a:gd name="connsiteX764" fmla="*/ 11049128 w 12192000"/>
              <a:gd name="connsiteY764" fmla="*/ 178229 h 2331720"/>
              <a:gd name="connsiteX765" fmla="*/ 11003408 w 12192000"/>
              <a:gd name="connsiteY765" fmla="*/ 187019 h 2331720"/>
              <a:gd name="connsiteX766" fmla="*/ 10951779 w 12192000"/>
              <a:gd name="connsiteY766" fmla="*/ 198840 h 2331720"/>
              <a:gd name="connsiteX767" fmla="*/ 10907964 w 12192000"/>
              <a:gd name="connsiteY767" fmla="*/ 210491 h 2331720"/>
              <a:gd name="connsiteX768" fmla="*/ 10890819 w 12192000"/>
              <a:gd name="connsiteY768" fmla="*/ 222058 h 2331720"/>
              <a:gd name="connsiteX769" fmla="*/ 10836052 w 12192000"/>
              <a:gd name="connsiteY769" fmla="*/ 245432 h 2331720"/>
              <a:gd name="connsiteX770" fmla="*/ 10797952 w 12192000"/>
              <a:gd name="connsiteY770" fmla="*/ 262582 h 2331720"/>
              <a:gd name="connsiteX771" fmla="*/ 10782234 w 12192000"/>
              <a:gd name="connsiteY771" fmla="*/ 257891 h 2331720"/>
              <a:gd name="connsiteX772" fmla="*/ 7844973 w 12192000"/>
              <a:gd name="connsiteY772" fmla="*/ 212491 h 2331720"/>
              <a:gd name="connsiteX773" fmla="*/ 7870370 w 12192000"/>
              <a:gd name="connsiteY773" fmla="*/ 186951 h 2331720"/>
              <a:gd name="connsiteX774" fmla="*/ 7905646 w 12192000"/>
              <a:gd name="connsiteY774" fmla="*/ 186046 h 2331720"/>
              <a:gd name="connsiteX775" fmla="*/ 7872527 w 12192000"/>
              <a:gd name="connsiteY775" fmla="*/ 223921 h 2331720"/>
              <a:gd name="connsiteX776" fmla="*/ 7844973 w 12192000"/>
              <a:gd name="connsiteY776" fmla="*/ 212491 h 2331720"/>
              <a:gd name="connsiteX777" fmla="*/ 10188392 w 12192000"/>
              <a:gd name="connsiteY777" fmla="*/ 210699 h 2331720"/>
              <a:gd name="connsiteX778" fmla="*/ 10199341 w 12192000"/>
              <a:gd name="connsiteY778" fmla="*/ 166604 h 2331720"/>
              <a:gd name="connsiteX779" fmla="*/ 10214544 w 12192000"/>
              <a:gd name="connsiteY779" fmla="*/ 155897 h 2331720"/>
              <a:gd name="connsiteX780" fmla="*/ 10270290 w 12192000"/>
              <a:gd name="connsiteY780" fmla="*/ 158134 h 2331720"/>
              <a:gd name="connsiteX781" fmla="*/ 10327469 w 12192000"/>
              <a:gd name="connsiteY781" fmla="*/ 168570 h 2331720"/>
              <a:gd name="connsiteX782" fmla="*/ 10375798 w 12192000"/>
              <a:gd name="connsiteY782" fmla="*/ 177833 h 2331720"/>
              <a:gd name="connsiteX783" fmla="*/ 10414383 w 12192000"/>
              <a:gd name="connsiteY783" fmla="*/ 181497 h 2331720"/>
              <a:gd name="connsiteX784" fmla="*/ 10441454 w 12192000"/>
              <a:gd name="connsiteY784" fmla="*/ 188032 h 2331720"/>
              <a:gd name="connsiteX785" fmla="*/ 10417579 w 12192000"/>
              <a:gd name="connsiteY785" fmla="*/ 196503 h 2331720"/>
              <a:gd name="connsiteX786" fmla="*/ 10397424 w 12192000"/>
              <a:gd name="connsiteY786" fmla="*/ 200852 h 2331720"/>
              <a:gd name="connsiteX787" fmla="*/ 10332679 w 12192000"/>
              <a:gd name="connsiteY787" fmla="*/ 203996 h 2331720"/>
              <a:gd name="connsiteX788" fmla="*/ 10258384 w 12192000"/>
              <a:gd name="connsiteY788" fmla="*/ 208292 h 2331720"/>
              <a:gd name="connsiteX789" fmla="*/ 10225511 w 12192000"/>
              <a:gd name="connsiteY789" fmla="*/ 220965 h 2331720"/>
              <a:gd name="connsiteX790" fmla="*/ 10188392 w 12192000"/>
              <a:gd name="connsiteY790" fmla="*/ 210699 h 2331720"/>
              <a:gd name="connsiteX791" fmla="*/ 2958399 w 12192000"/>
              <a:gd name="connsiteY791" fmla="*/ 204873 h 2331720"/>
              <a:gd name="connsiteX792" fmla="*/ 2963316 w 12192000"/>
              <a:gd name="connsiteY792" fmla="*/ 169440 h 2331720"/>
              <a:gd name="connsiteX793" fmla="*/ 2985655 w 12192000"/>
              <a:gd name="connsiteY793" fmla="*/ 173108 h 2331720"/>
              <a:gd name="connsiteX794" fmla="*/ 2976634 w 12192000"/>
              <a:gd name="connsiteY794" fmla="*/ 209242 h 2331720"/>
              <a:gd name="connsiteX795" fmla="*/ 2958399 w 12192000"/>
              <a:gd name="connsiteY795" fmla="*/ 204873 h 2331720"/>
              <a:gd name="connsiteX796" fmla="*/ 7703739 w 12192000"/>
              <a:gd name="connsiteY796" fmla="*/ 182244 h 2331720"/>
              <a:gd name="connsiteX797" fmla="*/ 7696741 w 12192000"/>
              <a:gd name="connsiteY797" fmla="*/ 129560 h 2331720"/>
              <a:gd name="connsiteX798" fmla="*/ 7685429 w 12192000"/>
              <a:gd name="connsiteY798" fmla="*/ 96214 h 2331720"/>
              <a:gd name="connsiteX799" fmla="*/ 7681133 w 12192000"/>
              <a:gd name="connsiteY799" fmla="*/ 57726 h 2331720"/>
              <a:gd name="connsiteX800" fmla="*/ 7697189 w 12192000"/>
              <a:gd name="connsiteY800" fmla="*/ 69156 h 2331720"/>
              <a:gd name="connsiteX801" fmla="*/ 7741173 w 12192000"/>
              <a:gd name="connsiteY801" fmla="*/ 61536 h 2331720"/>
              <a:gd name="connsiteX802" fmla="*/ 7764714 w 12192000"/>
              <a:gd name="connsiteY802" fmla="*/ 50106 h 2331720"/>
              <a:gd name="connsiteX803" fmla="*/ 7784214 w 12192000"/>
              <a:gd name="connsiteY803" fmla="*/ 57726 h 2331720"/>
              <a:gd name="connsiteX804" fmla="*/ 7789479 w 12192000"/>
              <a:gd name="connsiteY804" fmla="*/ 75540 h 2331720"/>
              <a:gd name="connsiteX805" fmla="*/ 7791765 w 12192000"/>
              <a:gd name="connsiteY805" fmla="*/ 79985 h 2331720"/>
              <a:gd name="connsiteX806" fmla="*/ 7811905 w 12192000"/>
              <a:gd name="connsiteY806" fmla="*/ 72257 h 2331720"/>
              <a:gd name="connsiteX807" fmla="*/ 7838451 w 12192000"/>
              <a:gd name="connsiteY807" fmla="*/ 75863 h 2331720"/>
              <a:gd name="connsiteX808" fmla="*/ 7899969 w 12192000"/>
              <a:gd name="connsiteY808" fmla="*/ 95260 h 2331720"/>
              <a:gd name="connsiteX809" fmla="*/ 7905684 w 12192000"/>
              <a:gd name="connsiteY809" fmla="*/ 107256 h 2331720"/>
              <a:gd name="connsiteX810" fmla="*/ 7880195 w 12192000"/>
              <a:gd name="connsiteY810" fmla="*/ 118686 h 2331720"/>
              <a:gd name="connsiteX811" fmla="*/ 7828274 w 12192000"/>
              <a:gd name="connsiteY811" fmla="*/ 164406 h 2331720"/>
              <a:gd name="connsiteX812" fmla="*/ 7805277 w 12192000"/>
              <a:gd name="connsiteY812" fmla="*/ 185813 h 2331720"/>
              <a:gd name="connsiteX813" fmla="*/ 7775768 w 12192000"/>
              <a:gd name="connsiteY813" fmla="*/ 199148 h 2331720"/>
              <a:gd name="connsiteX814" fmla="*/ 7741023 w 12192000"/>
              <a:gd name="connsiteY814" fmla="*/ 210126 h 2331720"/>
              <a:gd name="connsiteX815" fmla="*/ 7703739 w 12192000"/>
              <a:gd name="connsiteY815" fmla="*/ 182244 h 2331720"/>
              <a:gd name="connsiteX816" fmla="*/ 3451794 w 12192000"/>
              <a:gd name="connsiteY816" fmla="*/ 181815 h 2331720"/>
              <a:gd name="connsiteX817" fmla="*/ 3432744 w 12192000"/>
              <a:gd name="connsiteY817" fmla="*/ 99636 h 2331720"/>
              <a:gd name="connsiteX818" fmla="*/ 3440364 w 12192000"/>
              <a:gd name="connsiteY818" fmla="*/ 75323 h 2331720"/>
              <a:gd name="connsiteX819" fmla="*/ 3472749 w 12192000"/>
              <a:gd name="connsiteY819" fmla="*/ 61523 h 2331720"/>
              <a:gd name="connsiteX820" fmla="*/ 3625149 w 12192000"/>
              <a:gd name="connsiteY820" fmla="*/ 63410 h 2331720"/>
              <a:gd name="connsiteX821" fmla="*/ 3691824 w 12192000"/>
              <a:gd name="connsiteY821" fmla="*/ 59866 h 2331720"/>
              <a:gd name="connsiteX822" fmla="*/ 3691824 w 12192000"/>
              <a:gd name="connsiteY822" fmla="*/ 81656 h 2331720"/>
              <a:gd name="connsiteX823" fmla="*/ 3684422 w 12192000"/>
              <a:gd name="connsiteY823" fmla="*/ 103446 h 2331720"/>
              <a:gd name="connsiteX824" fmla="*/ 3670646 w 12192000"/>
              <a:gd name="connsiteY824" fmla="*/ 128211 h 2331720"/>
              <a:gd name="connsiteX825" fmla="*/ 3641854 w 12192000"/>
              <a:gd name="connsiteY825" fmla="*/ 155518 h 2331720"/>
              <a:gd name="connsiteX826" fmla="*/ 3608004 w 12192000"/>
              <a:gd name="connsiteY826" fmla="*/ 168042 h 2331720"/>
              <a:gd name="connsiteX827" fmla="*/ 3451794 w 12192000"/>
              <a:gd name="connsiteY827" fmla="*/ 181815 h 2331720"/>
              <a:gd name="connsiteX828" fmla="*/ 9218929 w 12192000"/>
              <a:gd name="connsiteY828" fmla="*/ 173797 h 2331720"/>
              <a:gd name="connsiteX829" fmla="*/ 9204631 w 12192000"/>
              <a:gd name="connsiteY829" fmla="*/ 139015 h 2331720"/>
              <a:gd name="connsiteX830" fmla="*/ 9188691 w 12192000"/>
              <a:gd name="connsiteY830" fmla="*/ 105832 h 2331720"/>
              <a:gd name="connsiteX831" fmla="*/ 9199179 w 12192000"/>
              <a:gd name="connsiteY831" fmla="*/ 62838 h 2331720"/>
              <a:gd name="connsiteX832" fmla="*/ 9268337 w 12192000"/>
              <a:gd name="connsiteY832" fmla="*/ 43095 h 2331720"/>
              <a:gd name="connsiteX833" fmla="*/ 9334744 w 12192000"/>
              <a:gd name="connsiteY833" fmla="*/ 45799 h 2331720"/>
              <a:gd name="connsiteX834" fmla="*/ 9364645 w 12192000"/>
              <a:gd name="connsiteY834" fmla="*/ 57726 h 2331720"/>
              <a:gd name="connsiteX835" fmla="*/ 9376344 w 12192000"/>
              <a:gd name="connsiteY835" fmla="*/ 76776 h 2331720"/>
              <a:gd name="connsiteX836" fmla="*/ 9368724 w 12192000"/>
              <a:gd name="connsiteY836" fmla="*/ 95826 h 2331720"/>
              <a:gd name="connsiteX837" fmla="*/ 9361104 w 12192000"/>
              <a:gd name="connsiteY837" fmla="*/ 115115 h 2331720"/>
              <a:gd name="connsiteX838" fmla="*/ 9347769 w 12192000"/>
              <a:gd name="connsiteY838" fmla="*/ 138666 h 2331720"/>
              <a:gd name="connsiteX839" fmla="*/ 9276108 w 12192000"/>
              <a:gd name="connsiteY839" fmla="*/ 169144 h 2331720"/>
              <a:gd name="connsiteX840" fmla="*/ 9218929 w 12192000"/>
              <a:gd name="connsiteY840" fmla="*/ 173797 h 2331720"/>
              <a:gd name="connsiteX841" fmla="*/ 8490519 w 12192000"/>
              <a:gd name="connsiteY841" fmla="*/ 156367 h 2331720"/>
              <a:gd name="connsiteX842" fmla="*/ 8494329 w 12192000"/>
              <a:gd name="connsiteY842" fmla="*/ 117669 h 2331720"/>
              <a:gd name="connsiteX843" fmla="*/ 8549507 w 12192000"/>
              <a:gd name="connsiteY843" fmla="*/ 118686 h 2331720"/>
              <a:gd name="connsiteX844" fmla="*/ 8589946 w 12192000"/>
              <a:gd name="connsiteY844" fmla="*/ 135180 h 2331720"/>
              <a:gd name="connsiteX845" fmla="*/ 8578583 w 12192000"/>
              <a:gd name="connsiteY845" fmla="*/ 151768 h 2331720"/>
              <a:gd name="connsiteX846" fmla="*/ 8490519 w 12192000"/>
              <a:gd name="connsiteY846" fmla="*/ 156367 h 2331720"/>
              <a:gd name="connsiteX847" fmla="*/ 4899594 w 12192000"/>
              <a:gd name="connsiteY847" fmla="*/ 118686 h 2331720"/>
              <a:gd name="connsiteX848" fmla="*/ 4907664 w 12192000"/>
              <a:gd name="connsiteY848" fmla="*/ 111066 h 2331720"/>
              <a:gd name="connsiteX849" fmla="*/ 4911024 w 12192000"/>
              <a:gd name="connsiteY849" fmla="*/ 118686 h 2331720"/>
              <a:gd name="connsiteX850" fmla="*/ 4902954 w 12192000"/>
              <a:gd name="connsiteY850" fmla="*/ 126306 h 2331720"/>
              <a:gd name="connsiteX851" fmla="*/ 4899594 w 12192000"/>
              <a:gd name="connsiteY851" fmla="*/ 118686 h 2331720"/>
              <a:gd name="connsiteX852" fmla="*/ 7918647 w 12192000"/>
              <a:gd name="connsiteY852" fmla="*/ 113869 h 2331720"/>
              <a:gd name="connsiteX853" fmla="*/ 7932989 w 12192000"/>
              <a:gd name="connsiteY853" fmla="*/ 95826 h 2331720"/>
              <a:gd name="connsiteX854" fmla="*/ 7949503 w 12192000"/>
              <a:gd name="connsiteY854" fmla="*/ 105351 h 2331720"/>
              <a:gd name="connsiteX855" fmla="*/ 7918647 w 12192000"/>
              <a:gd name="connsiteY855" fmla="*/ 113869 h 2331720"/>
              <a:gd name="connsiteX856" fmla="*/ 10331459 w 12192000"/>
              <a:gd name="connsiteY856" fmla="*/ 91650 h 2331720"/>
              <a:gd name="connsiteX857" fmla="*/ 10365039 w 12192000"/>
              <a:gd name="connsiteY857" fmla="*/ 57968 h 2331720"/>
              <a:gd name="connsiteX858" fmla="*/ 10374564 w 12192000"/>
              <a:gd name="connsiteY858" fmla="*/ 50106 h 2331720"/>
              <a:gd name="connsiteX859" fmla="*/ 10424362 w 12192000"/>
              <a:gd name="connsiteY859" fmla="*/ 54792 h 2331720"/>
              <a:gd name="connsiteX860" fmla="*/ 10415543 w 12192000"/>
              <a:gd name="connsiteY860" fmla="*/ 91914 h 2331720"/>
              <a:gd name="connsiteX861" fmla="*/ 10331459 w 12192000"/>
              <a:gd name="connsiteY861" fmla="*/ 91650 h 2331720"/>
              <a:gd name="connsiteX862" fmla="*/ 10450764 w 12192000"/>
              <a:gd name="connsiteY862" fmla="*/ 72966 h 2331720"/>
              <a:gd name="connsiteX863" fmla="*/ 10462194 w 12192000"/>
              <a:gd name="connsiteY863" fmla="*/ 57726 h 2331720"/>
              <a:gd name="connsiteX864" fmla="*/ 10473624 w 12192000"/>
              <a:gd name="connsiteY864" fmla="*/ 72966 h 2331720"/>
              <a:gd name="connsiteX865" fmla="*/ 10462194 w 12192000"/>
              <a:gd name="connsiteY865" fmla="*/ 88206 h 2331720"/>
              <a:gd name="connsiteX866" fmla="*/ 10450764 w 12192000"/>
              <a:gd name="connsiteY866" fmla="*/ 72966 h 2331720"/>
              <a:gd name="connsiteX867" fmla="*/ 8164764 w 12192000"/>
              <a:gd name="connsiteY867" fmla="*/ 45704 h 2331720"/>
              <a:gd name="connsiteX868" fmla="*/ 8193788 w 12192000"/>
              <a:gd name="connsiteY868" fmla="*/ 19626 h 2331720"/>
              <a:gd name="connsiteX869" fmla="*/ 8247413 w 12192000"/>
              <a:gd name="connsiteY869" fmla="*/ 54419 h 2331720"/>
              <a:gd name="connsiteX870" fmla="*/ 8204675 w 12192000"/>
              <a:gd name="connsiteY870" fmla="*/ 70469 h 2331720"/>
              <a:gd name="connsiteX871" fmla="*/ 8164764 w 12192000"/>
              <a:gd name="connsiteY871" fmla="*/ 71781 h 2331720"/>
              <a:gd name="connsiteX872" fmla="*/ 8164764 w 12192000"/>
              <a:gd name="connsiteY872" fmla="*/ 45704 h 2331720"/>
              <a:gd name="connsiteX873" fmla="*/ 10085004 w 12192000"/>
              <a:gd name="connsiteY873" fmla="*/ 50986 h 2331720"/>
              <a:gd name="connsiteX874" fmla="*/ 10184484 w 12192000"/>
              <a:gd name="connsiteY874" fmla="*/ 21078 h 2331720"/>
              <a:gd name="connsiteX875" fmla="*/ 10251177 w 12192000"/>
              <a:gd name="connsiteY875" fmla="*/ 39882 h 2331720"/>
              <a:gd name="connsiteX876" fmla="*/ 10209267 w 12192000"/>
              <a:gd name="connsiteY876" fmla="*/ 60620 h 2331720"/>
              <a:gd name="connsiteX877" fmla="*/ 10125009 w 12192000"/>
              <a:gd name="connsiteY877" fmla="*/ 69674 h 2331720"/>
              <a:gd name="connsiteX878" fmla="*/ 10085004 w 12192000"/>
              <a:gd name="connsiteY878" fmla="*/ 74437 h 2331720"/>
              <a:gd name="connsiteX879" fmla="*/ 10085004 w 12192000"/>
              <a:gd name="connsiteY879" fmla="*/ 50986 h 2331720"/>
              <a:gd name="connsiteX880" fmla="*/ 5994410 w 12192000"/>
              <a:gd name="connsiteY880" fmla="*/ 53513 h 2331720"/>
              <a:gd name="connsiteX881" fmla="*/ 6014473 w 12192000"/>
              <a:gd name="connsiteY881" fmla="*/ 52011 h 2331720"/>
              <a:gd name="connsiteX882" fmla="*/ 6004494 w 12192000"/>
              <a:gd name="connsiteY882" fmla="*/ 65346 h 2331720"/>
              <a:gd name="connsiteX883" fmla="*/ 5994410 w 12192000"/>
              <a:gd name="connsiteY883" fmla="*/ 5351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12192000" h="2331720">
                <a:moveTo>
                  <a:pt x="607419" y="2316624"/>
                </a:moveTo>
                <a:cubicBezTo>
                  <a:pt x="598105" y="2310100"/>
                  <a:pt x="590484" y="2299728"/>
                  <a:pt x="590484" y="2293575"/>
                </a:cubicBezTo>
                <a:cubicBezTo>
                  <a:pt x="590484" y="2287423"/>
                  <a:pt x="582628" y="2279402"/>
                  <a:pt x="573026" y="2275751"/>
                </a:cubicBezTo>
                <a:cubicBezTo>
                  <a:pt x="563424" y="2272100"/>
                  <a:pt x="551002" y="2263613"/>
                  <a:pt x="545423" y="2256890"/>
                </a:cubicBezTo>
                <a:cubicBezTo>
                  <a:pt x="539843" y="2250167"/>
                  <a:pt x="527328" y="2244666"/>
                  <a:pt x="517610" y="2244666"/>
                </a:cubicBezTo>
                <a:cubicBezTo>
                  <a:pt x="507894" y="2244666"/>
                  <a:pt x="498022" y="2241558"/>
                  <a:pt x="495675" y="2237760"/>
                </a:cubicBezTo>
                <a:cubicBezTo>
                  <a:pt x="493328" y="2233962"/>
                  <a:pt x="474269" y="2228497"/>
                  <a:pt x="453324" y="2225616"/>
                </a:cubicBezTo>
                <a:cubicBezTo>
                  <a:pt x="432378" y="2222735"/>
                  <a:pt x="413320" y="2217271"/>
                  <a:pt x="410973" y="2213472"/>
                </a:cubicBezTo>
                <a:cubicBezTo>
                  <a:pt x="408625" y="2209674"/>
                  <a:pt x="398288" y="2206566"/>
                  <a:pt x="388001" y="2206566"/>
                </a:cubicBezTo>
                <a:cubicBezTo>
                  <a:pt x="377714" y="2206566"/>
                  <a:pt x="363343" y="2203387"/>
                  <a:pt x="356065" y="2199502"/>
                </a:cubicBezTo>
                <a:cubicBezTo>
                  <a:pt x="348788" y="2195617"/>
                  <a:pt x="336508" y="2190456"/>
                  <a:pt x="328775" y="2188034"/>
                </a:cubicBezTo>
                <a:cubicBezTo>
                  <a:pt x="321043" y="2185611"/>
                  <a:pt x="312928" y="2176788"/>
                  <a:pt x="310742" y="2168427"/>
                </a:cubicBezTo>
                <a:cubicBezTo>
                  <a:pt x="308555" y="2160067"/>
                  <a:pt x="303965" y="2153226"/>
                  <a:pt x="300541" y="2153226"/>
                </a:cubicBezTo>
                <a:cubicBezTo>
                  <a:pt x="297117" y="2153226"/>
                  <a:pt x="293231" y="2143796"/>
                  <a:pt x="291905" y="2132271"/>
                </a:cubicBezTo>
                <a:cubicBezTo>
                  <a:pt x="289822" y="2114167"/>
                  <a:pt x="285347" y="2110741"/>
                  <a:pt x="259014" y="2107089"/>
                </a:cubicBezTo>
                <a:cubicBezTo>
                  <a:pt x="242250" y="2104764"/>
                  <a:pt x="221044" y="2098763"/>
                  <a:pt x="211890" y="2093754"/>
                </a:cubicBezTo>
                <a:cubicBezTo>
                  <a:pt x="202736" y="2088744"/>
                  <a:pt x="183381" y="2084646"/>
                  <a:pt x="168881" y="2084646"/>
                </a:cubicBezTo>
                <a:cubicBezTo>
                  <a:pt x="135640" y="2084646"/>
                  <a:pt x="88930" y="2042112"/>
                  <a:pt x="76190" y="2000241"/>
                </a:cubicBezTo>
                <a:cubicBezTo>
                  <a:pt x="73100" y="1990085"/>
                  <a:pt x="64353" y="1974918"/>
                  <a:pt x="56751" y="1966536"/>
                </a:cubicBezTo>
                <a:cubicBezTo>
                  <a:pt x="49150" y="1958154"/>
                  <a:pt x="38762" y="1934151"/>
                  <a:pt x="33667" y="1913196"/>
                </a:cubicBezTo>
                <a:cubicBezTo>
                  <a:pt x="28573" y="1892241"/>
                  <a:pt x="20613" y="1870290"/>
                  <a:pt x="15979" y="1864416"/>
                </a:cubicBezTo>
                <a:cubicBezTo>
                  <a:pt x="10469" y="1857431"/>
                  <a:pt x="6734" y="1785820"/>
                  <a:pt x="5185" y="1657422"/>
                </a:cubicBezTo>
                <a:cubicBezTo>
                  <a:pt x="3101" y="1484677"/>
                  <a:pt x="5814" y="1436824"/>
                  <a:pt x="21369" y="1371974"/>
                </a:cubicBezTo>
                <a:cubicBezTo>
                  <a:pt x="28022" y="1344235"/>
                  <a:pt x="59992" y="1288656"/>
                  <a:pt x="77191" y="1274928"/>
                </a:cubicBezTo>
                <a:cubicBezTo>
                  <a:pt x="86443" y="1267543"/>
                  <a:pt x="96425" y="1250398"/>
                  <a:pt x="99372" y="1236828"/>
                </a:cubicBezTo>
                <a:cubicBezTo>
                  <a:pt x="102319" y="1223258"/>
                  <a:pt x="118013" y="1195420"/>
                  <a:pt x="134247" y="1174966"/>
                </a:cubicBezTo>
                <a:cubicBezTo>
                  <a:pt x="150481" y="1154511"/>
                  <a:pt x="163764" y="1131365"/>
                  <a:pt x="163764" y="1123531"/>
                </a:cubicBezTo>
                <a:cubicBezTo>
                  <a:pt x="163764" y="1115696"/>
                  <a:pt x="166962" y="1109286"/>
                  <a:pt x="170870" y="1109286"/>
                </a:cubicBezTo>
                <a:cubicBezTo>
                  <a:pt x="174779" y="1109286"/>
                  <a:pt x="180342" y="1101834"/>
                  <a:pt x="183233" y="1092726"/>
                </a:cubicBezTo>
                <a:cubicBezTo>
                  <a:pt x="189209" y="1073898"/>
                  <a:pt x="193269" y="1068381"/>
                  <a:pt x="238059" y="1018234"/>
                </a:cubicBezTo>
                <a:cubicBezTo>
                  <a:pt x="255871" y="998292"/>
                  <a:pt x="270444" y="979924"/>
                  <a:pt x="270444" y="977418"/>
                </a:cubicBezTo>
                <a:cubicBezTo>
                  <a:pt x="270444" y="974911"/>
                  <a:pt x="282415" y="961234"/>
                  <a:pt x="297045" y="947024"/>
                </a:cubicBezTo>
                <a:cubicBezTo>
                  <a:pt x="311676" y="932815"/>
                  <a:pt x="321785" y="919328"/>
                  <a:pt x="319510" y="917052"/>
                </a:cubicBezTo>
                <a:cubicBezTo>
                  <a:pt x="314807" y="912349"/>
                  <a:pt x="426692" y="819726"/>
                  <a:pt x="437076" y="819726"/>
                </a:cubicBezTo>
                <a:cubicBezTo>
                  <a:pt x="440795" y="819726"/>
                  <a:pt x="448495" y="814114"/>
                  <a:pt x="454188" y="807255"/>
                </a:cubicBezTo>
                <a:cubicBezTo>
                  <a:pt x="459880" y="800396"/>
                  <a:pt x="479160" y="788516"/>
                  <a:pt x="497031" y="780856"/>
                </a:cubicBezTo>
                <a:cubicBezTo>
                  <a:pt x="514902" y="773195"/>
                  <a:pt x="529524" y="763377"/>
                  <a:pt x="529524" y="759037"/>
                </a:cubicBezTo>
                <a:cubicBezTo>
                  <a:pt x="529524" y="754697"/>
                  <a:pt x="534057" y="751146"/>
                  <a:pt x="539598" y="751146"/>
                </a:cubicBezTo>
                <a:cubicBezTo>
                  <a:pt x="545138" y="751146"/>
                  <a:pt x="561179" y="737430"/>
                  <a:pt x="575244" y="720666"/>
                </a:cubicBezTo>
                <a:cubicBezTo>
                  <a:pt x="589309" y="703902"/>
                  <a:pt x="604704" y="690186"/>
                  <a:pt x="609457" y="690186"/>
                </a:cubicBezTo>
                <a:cubicBezTo>
                  <a:pt x="618758" y="690186"/>
                  <a:pt x="651444" y="649628"/>
                  <a:pt x="651444" y="638088"/>
                </a:cubicBezTo>
                <a:cubicBezTo>
                  <a:pt x="651444" y="634240"/>
                  <a:pt x="656587" y="626823"/>
                  <a:pt x="662874" y="621606"/>
                </a:cubicBezTo>
                <a:cubicBezTo>
                  <a:pt x="669160" y="616389"/>
                  <a:pt x="674304" y="604170"/>
                  <a:pt x="674304" y="594453"/>
                </a:cubicBezTo>
                <a:cubicBezTo>
                  <a:pt x="674304" y="584736"/>
                  <a:pt x="677469" y="574829"/>
                  <a:pt x="681338" y="572438"/>
                </a:cubicBezTo>
                <a:cubicBezTo>
                  <a:pt x="685206" y="570047"/>
                  <a:pt x="690567" y="558092"/>
                  <a:pt x="693252" y="545871"/>
                </a:cubicBezTo>
                <a:cubicBezTo>
                  <a:pt x="699481" y="517508"/>
                  <a:pt x="742671" y="471462"/>
                  <a:pt x="769319" y="464774"/>
                </a:cubicBezTo>
                <a:cubicBezTo>
                  <a:pt x="780603" y="461942"/>
                  <a:pt x="791639" y="454923"/>
                  <a:pt x="793844" y="449175"/>
                </a:cubicBezTo>
                <a:cubicBezTo>
                  <a:pt x="796050" y="443428"/>
                  <a:pt x="802211" y="438726"/>
                  <a:pt x="807536" y="438726"/>
                </a:cubicBezTo>
                <a:cubicBezTo>
                  <a:pt x="812861" y="438726"/>
                  <a:pt x="821486" y="433582"/>
                  <a:pt x="826704" y="427296"/>
                </a:cubicBezTo>
                <a:cubicBezTo>
                  <a:pt x="831921" y="421009"/>
                  <a:pt x="842628" y="415866"/>
                  <a:pt x="850497" y="415866"/>
                </a:cubicBezTo>
                <a:cubicBezTo>
                  <a:pt x="858366" y="415866"/>
                  <a:pt x="864804" y="412569"/>
                  <a:pt x="864804" y="408540"/>
                </a:cubicBezTo>
                <a:cubicBezTo>
                  <a:pt x="864804" y="398929"/>
                  <a:pt x="909390" y="387708"/>
                  <a:pt x="973389" y="381212"/>
                </a:cubicBezTo>
                <a:cubicBezTo>
                  <a:pt x="1011819" y="377311"/>
                  <a:pt x="1024824" y="378358"/>
                  <a:pt x="1024824" y="385355"/>
                </a:cubicBezTo>
                <a:cubicBezTo>
                  <a:pt x="1024824" y="394646"/>
                  <a:pt x="1156332" y="392325"/>
                  <a:pt x="1293429" y="380613"/>
                </a:cubicBezTo>
                <a:cubicBezTo>
                  <a:pt x="1334538" y="377101"/>
                  <a:pt x="1344864" y="378362"/>
                  <a:pt x="1344864" y="386892"/>
                </a:cubicBezTo>
                <a:cubicBezTo>
                  <a:pt x="1344864" y="392762"/>
                  <a:pt x="1333240" y="401768"/>
                  <a:pt x="1319033" y="406905"/>
                </a:cubicBezTo>
                <a:cubicBezTo>
                  <a:pt x="1290316" y="417289"/>
                  <a:pt x="1277209" y="444964"/>
                  <a:pt x="1294777" y="458122"/>
                </a:cubicBezTo>
                <a:cubicBezTo>
                  <a:pt x="1307368" y="467552"/>
                  <a:pt x="1439779" y="464340"/>
                  <a:pt x="1458834" y="454142"/>
                </a:cubicBezTo>
                <a:cubicBezTo>
                  <a:pt x="1465924" y="450348"/>
                  <a:pt x="1485187" y="448958"/>
                  <a:pt x="1501640" y="451054"/>
                </a:cubicBezTo>
                <a:cubicBezTo>
                  <a:pt x="1518093" y="453151"/>
                  <a:pt x="1538386" y="454814"/>
                  <a:pt x="1546737" y="454750"/>
                </a:cubicBezTo>
                <a:cubicBezTo>
                  <a:pt x="1555087" y="454689"/>
                  <a:pt x="1569540" y="459628"/>
                  <a:pt x="1578854" y="465730"/>
                </a:cubicBezTo>
                <a:cubicBezTo>
                  <a:pt x="1599631" y="479344"/>
                  <a:pt x="1623976" y="480062"/>
                  <a:pt x="1632140" y="467301"/>
                </a:cubicBezTo>
                <a:cubicBezTo>
                  <a:pt x="1641999" y="451891"/>
                  <a:pt x="1670659" y="438726"/>
                  <a:pt x="1694347" y="438726"/>
                </a:cubicBezTo>
                <a:cubicBezTo>
                  <a:pt x="1721591" y="438726"/>
                  <a:pt x="1736640" y="421858"/>
                  <a:pt x="1730658" y="398025"/>
                </a:cubicBezTo>
                <a:cubicBezTo>
                  <a:pt x="1726521" y="381543"/>
                  <a:pt x="1721088" y="379605"/>
                  <a:pt x="1667702" y="375567"/>
                </a:cubicBezTo>
                <a:cubicBezTo>
                  <a:pt x="1611177" y="371292"/>
                  <a:pt x="1596720" y="364395"/>
                  <a:pt x="1596440" y="341571"/>
                </a:cubicBezTo>
                <a:cubicBezTo>
                  <a:pt x="1596380" y="336332"/>
                  <a:pt x="1604694" y="332046"/>
                  <a:pt x="1614924" y="332046"/>
                </a:cubicBezTo>
                <a:cubicBezTo>
                  <a:pt x="1625154" y="332046"/>
                  <a:pt x="1635644" y="328617"/>
                  <a:pt x="1638234" y="324426"/>
                </a:cubicBezTo>
                <a:cubicBezTo>
                  <a:pt x="1644384" y="314475"/>
                  <a:pt x="1784484" y="314475"/>
                  <a:pt x="1790634" y="324426"/>
                </a:cubicBezTo>
                <a:cubicBezTo>
                  <a:pt x="1797951" y="336266"/>
                  <a:pt x="1815962" y="333474"/>
                  <a:pt x="1838567" y="316995"/>
                </a:cubicBezTo>
                <a:cubicBezTo>
                  <a:pt x="1873440" y="291573"/>
                  <a:pt x="1976878" y="283291"/>
                  <a:pt x="2039701" y="300890"/>
                </a:cubicBezTo>
                <a:cubicBezTo>
                  <a:pt x="2096648" y="316844"/>
                  <a:pt x="2095760" y="346223"/>
                  <a:pt x="2038284" y="347771"/>
                </a:cubicBezTo>
                <a:cubicBezTo>
                  <a:pt x="2023615" y="348166"/>
                  <a:pt x="2015900" y="350219"/>
                  <a:pt x="2021139" y="352333"/>
                </a:cubicBezTo>
                <a:cubicBezTo>
                  <a:pt x="2026377" y="354446"/>
                  <a:pt x="2030664" y="359522"/>
                  <a:pt x="2030664" y="363611"/>
                </a:cubicBezTo>
                <a:cubicBezTo>
                  <a:pt x="2030664" y="367700"/>
                  <a:pt x="2027235" y="368926"/>
                  <a:pt x="2023044" y="366336"/>
                </a:cubicBezTo>
                <a:cubicBezTo>
                  <a:pt x="2018853" y="363746"/>
                  <a:pt x="2015424" y="364432"/>
                  <a:pt x="2015424" y="367860"/>
                </a:cubicBezTo>
                <a:cubicBezTo>
                  <a:pt x="2015424" y="375067"/>
                  <a:pt x="2123579" y="400635"/>
                  <a:pt x="2154039" y="400630"/>
                </a:cubicBezTo>
                <a:cubicBezTo>
                  <a:pt x="2165317" y="400628"/>
                  <a:pt x="2176664" y="404055"/>
                  <a:pt x="2179254" y="408246"/>
                </a:cubicBezTo>
                <a:cubicBezTo>
                  <a:pt x="2185692" y="418662"/>
                  <a:pt x="2264709" y="417930"/>
                  <a:pt x="2271221" y="407394"/>
                </a:cubicBezTo>
                <a:cubicBezTo>
                  <a:pt x="2274100" y="402734"/>
                  <a:pt x="2271731" y="395981"/>
                  <a:pt x="2265955" y="392387"/>
                </a:cubicBezTo>
                <a:cubicBezTo>
                  <a:pt x="2257361" y="387038"/>
                  <a:pt x="2257206" y="383025"/>
                  <a:pt x="2265098" y="370292"/>
                </a:cubicBezTo>
                <a:cubicBezTo>
                  <a:pt x="2273098" y="357384"/>
                  <a:pt x="2272624" y="351501"/>
                  <a:pt x="2262316" y="335769"/>
                </a:cubicBezTo>
                <a:cubicBezTo>
                  <a:pt x="2255482" y="325339"/>
                  <a:pt x="2246856" y="316806"/>
                  <a:pt x="2243148" y="316806"/>
                </a:cubicBezTo>
                <a:cubicBezTo>
                  <a:pt x="2239439" y="316806"/>
                  <a:pt x="2236404" y="310150"/>
                  <a:pt x="2236404" y="302016"/>
                </a:cubicBezTo>
                <a:cubicBezTo>
                  <a:pt x="2236404" y="293881"/>
                  <a:pt x="2232975" y="285106"/>
                  <a:pt x="2228784" y="282516"/>
                </a:cubicBezTo>
                <a:cubicBezTo>
                  <a:pt x="2224593" y="279926"/>
                  <a:pt x="2221164" y="269852"/>
                  <a:pt x="2221164" y="260131"/>
                </a:cubicBezTo>
                <a:cubicBezTo>
                  <a:pt x="2221164" y="233692"/>
                  <a:pt x="2255931" y="222139"/>
                  <a:pt x="2316746" y="228370"/>
                </a:cubicBezTo>
                <a:cubicBezTo>
                  <a:pt x="2343898" y="231152"/>
                  <a:pt x="2374871" y="236757"/>
                  <a:pt x="2385575" y="240827"/>
                </a:cubicBezTo>
                <a:cubicBezTo>
                  <a:pt x="2396279" y="244896"/>
                  <a:pt x="2422297" y="248226"/>
                  <a:pt x="2443393" y="248226"/>
                </a:cubicBezTo>
                <a:cubicBezTo>
                  <a:pt x="2464490" y="248226"/>
                  <a:pt x="2492556" y="253340"/>
                  <a:pt x="2505762" y="259591"/>
                </a:cubicBezTo>
                <a:cubicBezTo>
                  <a:pt x="2526448" y="269382"/>
                  <a:pt x="2536616" y="269557"/>
                  <a:pt x="2579170" y="260855"/>
                </a:cubicBezTo>
                <a:cubicBezTo>
                  <a:pt x="2627819" y="250907"/>
                  <a:pt x="2628670" y="250304"/>
                  <a:pt x="2635514" y="220915"/>
                </a:cubicBezTo>
                <a:cubicBezTo>
                  <a:pt x="2639335" y="204504"/>
                  <a:pt x="2646254" y="188379"/>
                  <a:pt x="2650888" y="185084"/>
                </a:cubicBezTo>
                <a:cubicBezTo>
                  <a:pt x="2660687" y="178114"/>
                  <a:pt x="2740789" y="184249"/>
                  <a:pt x="2797886" y="196342"/>
                </a:cubicBezTo>
                <a:cubicBezTo>
                  <a:pt x="2830926" y="203340"/>
                  <a:pt x="2841724" y="202658"/>
                  <a:pt x="2863807" y="192178"/>
                </a:cubicBezTo>
                <a:cubicBezTo>
                  <a:pt x="2897359" y="176257"/>
                  <a:pt x="2929824" y="175715"/>
                  <a:pt x="2929824" y="191076"/>
                </a:cubicBezTo>
                <a:cubicBezTo>
                  <a:pt x="2929824" y="197362"/>
                  <a:pt x="2926395" y="202506"/>
                  <a:pt x="2922204" y="202506"/>
                </a:cubicBezTo>
                <a:cubicBezTo>
                  <a:pt x="2918013" y="202506"/>
                  <a:pt x="2914584" y="208088"/>
                  <a:pt x="2914584" y="214910"/>
                </a:cubicBezTo>
                <a:cubicBezTo>
                  <a:pt x="2914584" y="225113"/>
                  <a:pt x="2919991" y="226449"/>
                  <a:pt x="2945064" y="222440"/>
                </a:cubicBezTo>
                <a:cubicBezTo>
                  <a:pt x="2968674" y="218664"/>
                  <a:pt x="2975544" y="220019"/>
                  <a:pt x="2975544" y="228451"/>
                </a:cubicBezTo>
                <a:cubicBezTo>
                  <a:pt x="2975544" y="234438"/>
                  <a:pt x="2979590" y="240685"/>
                  <a:pt x="2984535" y="242333"/>
                </a:cubicBezTo>
                <a:cubicBezTo>
                  <a:pt x="2999146" y="247203"/>
                  <a:pt x="2985107" y="271086"/>
                  <a:pt x="2967633" y="271086"/>
                </a:cubicBezTo>
                <a:cubicBezTo>
                  <a:pt x="2955389" y="271086"/>
                  <a:pt x="2952197" y="275119"/>
                  <a:pt x="2954059" y="288231"/>
                </a:cubicBezTo>
                <a:cubicBezTo>
                  <a:pt x="2956241" y="303597"/>
                  <a:pt x="2960844" y="305405"/>
                  <a:pt x="2998414" y="305660"/>
                </a:cubicBezTo>
                <a:cubicBezTo>
                  <a:pt x="3021470" y="305816"/>
                  <a:pt x="3044557" y="308554"/>
                  <a:pt x="3049719" y="311745"/>
                </a:cubicBezTo>
                <a:cubicBezTo>
                  <a:pt x="3054881" y="314935"/>
                  <a:pt x="3070904" y="315332"/>
                  <a:pt x="3085326" y="312626"/>
                </a:cubicBezTo>
                <a:cubicBezTo>
                  <a:pt x="3108904" y="308203"/>
                  <a:pt x="3112728" y="309989"/>
                  <a:pt x="3123251" y="330338"/>
                </a:cubicBezTo>
                <a:cubicBezTo>
                  <a:pt x="3140909" y="364485"/>
                  <a:pt x="3146532" y="364799"/>
                  <a:pt x="3309364" y="340713"/>
                </a:cubicBezTo>
                <a:cubicBezTo>
                  <a:pt x="3335803" y="336802"/>
                  <a:pt x="3363596" y="328026"/>
                  <a:pt x="3371127" y="321210"/>
                </a:cubicBezTo>
                <a:cubicBezTo>
                  <a:pt x="3384549" y="309064"/>
                  <a:pt x="3409884" y="311698"/>
                  <a:pt x="3409884" y="325241"/>
                </a:cubicBezTo>
                <a:cubicBezTo>
                  <a:pt x="3409884" y="335686"/>
                  <a:pt x="3435438" y="333335"/>
                  <a:pt x="3461109" y="320529"/>
                </a:cubicBezTo>
                <a:cubicBezTo>
                  <a:pt x="3473806" y="314195"/>
                  <a:pt x="3501452" y="307561"/>
                  <a:pt x="3522543" y="305788"/>
                </a:cubicBezTo>
                <a:cubicBezTo>
                  <a:pt x="3543635" y="304015"/>
                  <a:pt x="3567206" y="299118"/>
                  <a:pt x="3574923" y="294906"/>
                </a:cubicBezTo>
                <a:cubicBezTo>
                  <a:pt x="3582640" y="290693"/>
                  <a:pt x="3598498" y="285231"/>
                  <a:pt x="3610162" y="282767"/>
                </a:cubicBezTo>
                <a:cubicBezTo>
                  <a:pt x="3621827" y="280304"/>
                  <a:pt x="3637162" y="271524"/>
                  <a:pt x="3644241" y="263257"/>
                </a:cubicBezTo>
                <a:cubicBezTo>
                  <a:pt x="3659164" y="245828"/>
                  <a:pt x="3676584" y="243449"/>
                  <a:pt x="3676584" y="258841"/>
                </a:cubicBezTo>
                <a:cubicBezTo>
                  <a:pt x="3676584" y="275302"/>
                  <a:pt x="3691224" y="277602"/>
                  <a:pt x="3776345" y="274519"/>
                </a:cubicBezTo>
                <a:cubicBezTo>
                  <a:pt x="3836262" y="272348"/>
                  <a:pt x="3857521" y="268812"/>
                  <a:pt x="3864009" y="259939"/>
                </a:cubicBezTo>
                <a:cubicBezTo>
                  <a:pt x="3868720" y="253497"/>
                  <a:pt x="3876321" y="248226"/>
                  <a:pt x="3880900" y="248226"/>
                </a:cubicBezTo>
                <a:cubicBezTo>
                  <a:pt x="3896562" y="248226"/>
                  <a:pt x="3928044" y="230551"/>
                  <a:pt x="3928044" y="221758"/>
                </a:cubicBezTo>
                <a:cubicBezTo>
                  <a:pt x="3928044" y="216929"/>
                  <a:pt x="3938331" y="203122"/>
                  <a:pt x="3950904" y="191076"/>
                </a:cubicBezTo>
                <a:cubicBezTo>
                  <a:pt x="3975325" y="167679"/>
                  <a:pt x="3980643" y="143708"/>
                  <a:pt x="3962923" y="136908"/>
                </a:cubicBezTo>
                <a:cubicBezTo>
                  <a:pt x="3941113" y="128538"/>
                  <a:pt x="3944163" y="112053"/>
                  <a:pt x="3970384" y="96582"/>
                </a:cubicBezTo>
                <a:cubicBezTo>
                  <a:pt x="3984816" y="88067"/>
                  <a:pt x="3996624" y="75403"/>
                  <a:pt x="3996624" y="68439"/>
                </a:cubicBezTo>
                <a:cubicBezTo>
                  <a:pt x="3996624" y="57679"/>
                  <a:pt x="3991761" y="56682"/>
                  <a:pt x="3964239" y="61801"/>
                </a:cubicBezTo>
                <a:cubicBezTo>
                  <a:pt x="3946427" y="65113"/>
                  <a:pt x="3915797" y="68556"/>
                  <a:pt x="3896172" y="69453"/>
                </a:cubicBezTo>
                <a:cubicBezTo>
                  <a:pt x="3876547" y="70349"/>
                  <a:pt x="3845252" y="73367"/>
                  <a:pt x="3826627" y="76160"/>
                </a:cubicBezTo>
                <a:cubicBezTo>
                  <a:pt x="3800681" y="80051"/>
                  <a:pt x="3791777" y="78663"/>
                  <a:pt x="3788539" y="70227"/>
                </a:cubicBezTo>
                <a:cubicBezTo>
                  <a:pt x="3783109" y="56076"/>
                  <a:pt x="3787049" y="52516"/>
                  <a:pt x="3828371" y="34237"/>
                </a:cubicBezTo>
                <a:cubicBezTo>
                  <a:pt x="3855768" y="22118"/>
                  <a:pt x="3877108" y="19390"/>
                  <a:pt x="3935530" y="20539"/>
                </a:cubicBezTo>
                <a:cubicBezTo>
                  <a:pt x="3977181" y="21358"/>
                  <a:pt x="4015238" y="18357"/>
                  <a:pt x="4024233" y="13542"/>
                </a:cubicBezTo>
                <a:cubicBezTo>
                  <a:pt x="4034213" y="8201"/>
                  <a:pt x="4098381" y="4929"/>
                  <a:pt x="4199281" y="4615"/>
                </a:cubicBezTo>
                <a:cubicBezTo>
                  <a:pt x="4329201" y="4210"/>
                  <a:pt x="4366769" y="6552"/>
                  <a:pt x="4403015" y="17312"/>
                </a:cubicBezTo>
                <a:cubicBezTo>
                  <a:pt x="4445233" y="29845"/>
                  <a:pt x="4447248" y="31553"/>
                  <a:pt x="4443270" y="51440"/>
                </a:cubicBezTo>
                <a:cubicBezTo>
                  <a:pt x="4438467" y="75458"/>
                  <a:pt x="4442477" y="79216"/>
                  <a:pt x="4477767" y="83772"/>
                </a:cubicBezTo>
                <a:cubicBezTo>
                  <a:pt x="4491840" y="85588"/>
                  <a:pt x="4512360" y="90512"/>
                  <a:pt x="4523369" y="94714"/>
                </a:cubicBezTo>
                <a:cubicBezTo>
                  <a:pt x="4535023" y="99162"/>
                  <a:pt x="4609819" y="101608"/>
                  <a:pt x="4702439" y="100569"/>
                </a:cubicBezTo>
                <a:cubicBezTo>
                  <a:pt x="4789919" y="99587"/>
                  <a:pt x="4865780" y="100200"/>
                  <a:pt x="4871019" y="101930"/>
                </a:cubicBezTo>
                <a:cubicBezTo>
                  <a:pt x="4876258" y="103661"/>
                  <a:pt x="4880544" y="111568"/>
                  <a:pt x="4880544" y="119501"/>
                </a:cubicBezTo>
                <a:cubicBezTo>
                  <a:pt x="4880544" y="132625"/>
                  <a:pt x="4874123" y="133926"/>
                  <a:pt x="4809379" y="133926"/>
                </a:cubicBezTo>
                <a:lnTo>
                  <a:pt x="4738213" y="133926"/>
                </a:lnTo>
                <a:lnTo>
                  <a:pt x="4713177" y="161439"/>
                </a:lnTo>
                <a:cubicBezTo>
                  <a:pt x="4691071" y="185732"/>
                  <a:pt x="4685006" y="188442"/>
                  <a:pt x="4661351" y="184604"/>
                </a:cubicBezTo>
                <a:cubicBezTo>
                  <a:pt x="4605529" y="175545"/>
                  <a:pt x="4588145" y="209611"/>
                  <a:pt x="4633745" y="238701"/>
                </a:cubicBezTo>
                <a:cubicBezTo>
                  <a:pt x="4659050" y="254844"/>
                  <a:pt x="4668603" y="255846"/>
                  <a:pt x="4797252" y="255846"/>
                </a:cubicBezTo>
                <a:cubicBezTo>
                  <a:pt x="4894368" y="255846"/>
                  <a:pt x="4933884" y="258356"/>
                  <a:pt x="4933884" y="264524"/>
                </a:cubicBezTo>
                <a:cubicBezTo>
                  <a:pt x="4933884" y="270726"/>
                  <a:pt x="4947478" y="271501"/>
                  <a:pt x="4981509" y="267242"/>
                </a:cubicBezTo>
                <a:cubicBezTo>
                  <a:pt x="5034336" y="260630"/>
                  <a:pt x="5089576" y="260280"/>
                  <a:pt x="5135814" y="266264"/>
                </a:cubicBezTo>
                <a:cubicBezTo>
                  <a:pt x="5152578" y="268434"/>
                  <a:pt x="5207442" y="273679"/>
                  <a:pt x="5257734" y="277920"/>
                </a:cubicBezTo>
                <a:cubicBezTo>
                  <a:pt x="5345361" y="285310"/>
                  <a:pt x="5469251" y="310964"/>
                  <a:pt x="5487297" y="325456"/>
                </a:cubicBezTo>
                <a:cubicBezTo>
                  <a:pt x="5503289" y="338298"/>
                  <a:pt x="5708165" y="335378"/>
                  <a:pt x="5716314" y="322192"/>
                </a:cubicBezTo>
                <a:cubicBezTo>
                  <a:pt x="5724820" y="308431"/>
                  <a:pt x="5688226" y="286326"/>
                  <a:pt x="5656940" y="286326"/>
                </a:cubicBezTo>
                <a:cubicBezTo>
                  <a:pt x="5627635" y="286326"/>
                  <a:pt x="5627291" y="285985"/>
                  <a:pt x="5626161" y="255846"/>
                </a:cubicBezTo>
                <a:cubicBezTo>
                  <a:pt x="5625532" y="239082"/>
                  <a:pt x="5624675" y="221080"/>
                  <a:pt x="5624256" y="215841"/>
                </a:cubicBezTo>
                <a:cubicBezTo>
                  <a:pt x="5623834" y="210568"/>
                  <a:pt x="5630297" y="207187"/>
                  <a:pt x="5638734" y="208267"/>
                </a:cubicBezTo>
                <a:cubicBezTo>
                  <a:pt x="5654942" y="210342"/>
                  <a:pt x="5731348" y="212193"/>
                  <a:pt x="5747319" y="210898"/>
                </a:cubicBezTo>
                <a:cubicBezTo>
                  <a:pt x="5760602" y="209821"/>
                  <a:pt x="5759250" y="173344"/>
                  <a:pt x="5745414" y="159507"/>
                </a:cubicBezTo>
                <a:cubicBezTo>
                  <a:pt x="5731043" y="145136"/>
                  <a:pt x="5731043" y="137956"/>
                  <a:pt x="5745414" y="123585"/>
                </a:cubicBezTo>
                <a:cubicBezTo>
                  <a:pt x="5751701" y="117298"/>
                  <a:pt x="5756953" y="105909"/>
                  <a:pt x="5757086" y="98275"/>
                </a:cubicBezTo>
                <a:cubicBezTo>
                  <a:pt x="5757657" y="65573"/>
                  <a:pt x="5774633" y="57345"/>
                  <a:pt x="5849325" y="53570"/>
                </a:cubicBezTo>
                <a:cubicBezTo>
                  <a:pt x="5898071" y="51106"/>
                  <a:pt x="5917053" y="52364"/>
                  <a:pt x="5909244" y="57538"/>
                </a:cubicBezTo>
                <a:cubicBezTo>
                  <a:pt x="5901689" y="62545"/>
                  <a:pt x="5901021" y="65152"/>
                  <a:pt x="5907274" y="65229"/>
                </a:cubicBezTo>
                <a:cubicBezTo>
                  <a:pt x="5912478" y="65293"/>
                  <a:pt x="5921018" y="58488"/>
                  <a:pt x="5926252" y="50106"/>
                </a:cubicBezTo>
                <a:cubicBezTo>
                  <a:pt x="5939137" y="29474"/>
                  <a:pt x="5977824" y="28998"/>
                  <a:pt x="5977824" y="49471"/>
                </a:cubicBezTo>
                <a:cubicBezTo>
                  <a:pt x="5977824" y="57504"/>
                  <a:pt x="5973538" y="65519"/>
                  <a:pt x="5968299" y="67282"/>
                </a:cubicBezTo>
                <a:cubicBezTo>
                  <a:pt x="5960873" y="69781"/>
                  <a:pt x="5961079" y="73280"/>
                  <a:pt x="5969232" y="83157"/>
                </a:cubicBezTo>
                <a:cubicBezTo>
                  <a:pt x="5981605" y="98146"/>
                  <a:pt x="5998018" y="99680"/>
                  <a:pt x="6002863" y="86301"/>
                </a:cubicBezTo>
                <a:cubicBezTo>
                  <a:pt x="6005597" y="78752"/>
                  <a:pt x="6009810" y="78846"/>
                  <a:pt x="6023168" y="86753"/>
                </a:cubicBezTo>
                <a:cubicBezTo>
                  <a:pt x="6037852" y="95444"/>
                  <a:pt x="6041719" y="94774"/>
                  <a:pt x="6053190" y="81548"/>
                </a:cubicBezTo>
                <a:cubicBezTo>
                  <a:pt x="6060432" y="73198"/>
                  <a:pt x="6076441" y="63949"/>
                  <a:pt x="6088766" y="60995"/>
                </a:cubicBezTo>
                <a:cubicBezTo>
                  <a:pt x="6101090" y="58041"/>
                  <a:pt x="6115731" y="52024"/>
                  <a:pt x="6121301" y="47622"/>
                </a:cubicBezTo>
                <a:cubicBezTo>
                  <a:pt x="6127038" y="43090"/>
                  <a:pt x="6178243" y="38878"/>
                  <a:pt x="6239411" y="37907"/>
                </a:cubicBezTo>
                <a:cubicBezTo>
                  <a:pt x="6340400" y="36305"/>
                  <a:pt x="6350212" y="37444"/>
                  <a:pt x="6390902" y="55483"/>
                </a:cubicBezTo>
                <a:cubicBezTo>
                  <a:pt x="6419697" y="68249"/>
                  <a:pt x="6440957" y="73129"/>
                  <a:pt x="6453767" y="69914"/>
                </a:cubicBezTo>
                <a:cubicBezTo>
                  <a:pt x="6465207" y="67043"/>
                  <a:pt x="6473124" y="68299"/>
                  <a:pt x="6473124" y="72984"/>
                </a:cubicBezTo>
                <a:cubicBezTo>
                  <a:pt x="6473124" y="77345"/>
                  <a:pt x="6481263" y="84621"/>
                  <a:pt x="6491210" y="89153"/>
                </a:cubicBezTo>
                <a:cubicBezTo>
                  <a:pt x="6514943" y="99967"/>
                  <a:pt x="6541661" y="86251"/>
                  <a:pt x="6541821" y="63173"/>
                </a:cubicBezTo>
                <a:cubicBezTo>
                  <a:pt x="6542020" y="34394"/>
                  <a:pt x="6552615" y="25084"/>
                  <a:pt x="6578659" y="30804"/>
                </a:cubicBezTo>
                <a:cubicBezTo>
                  <a:pt x="6592074" y="33751"/>
                  <a:pt x="6613546" y="31918"/>
                  <a:pt x="6628360" y="26561"/>
                </a:cubicBezTo>
                <a:cubicBezTo>
                  <a:pt x="6649154" y="19042"/>
                  <a:pt x="6659123" y="19069"/>
                  <a:pt x="6677535" y="26695"/>
                </a:cubicBezTo>
                <a:cubicBezTo>
                  <a:pt x="6705340" y="38213"/>
                  <a:pt x="6711424" y="51262"/>
                  <a:pt x="6701346" y="77769"/>
                </a:cubicBezTo>
                <a:cubicBezTo>
                  <a:pt x="6696049" y="91702"/>
                  <a:pt x="6696393" y="100833"/>
                  <a:pt x="6702493" y="108183"/>
                </a:cubicBezTo>
                <a:cubicBezTo>
                  <a:pt x="6712783" y="120581"/>
                  <a:pt x="6759563" y="122280"/>
                  <a:pt x="6766832" y="110519"/>
                </a:cubicBezTo>
                <a:cubicBezTo>
                  <a:pt x="6770095" y="105239"/>
                  <a:pt x="6792472" y="103856"/>
                  <a:pt x="6830146" y="106605"/>
                </a:cubicBezTo>
                <a:cubicBezTo>
                  <a:pt x="6931336" y="113989"/>
                  <a:pt x="6948537" y="116505"/>
                  <a:pt x="6983664" y="129064"/>
                </a:cubicBezTo>
                <a:cubicBezTo>
                  <a:pt x="7023107" y="143167"/>
                  <a:pt x="7049273" y="144898"/>
                  <a:pt x="7056096" y="133858"/>
                </a:cubicBezTo>
                <a:cubicBezTo>
                  <a:pt x="7065071" y="119337"/>
                  <a:pt x="7051598" y="97092"/>
                  <a:pt x="7029073" y="89239"/>
                </a:cubicBezTo>
                <a:cubicBezTo>
                  <a:pt x="7001681" y="79691"/>
                  <a:pt x="6998592" y="57726"/>
                  <a:pt x="7024641" y="57726"/>
                </a:cubicBezTo>
                <a:cubicBezTo>
                  <a:pt x="7034605" y="57726"/>
                  <a:pt x="7047027" y="52582"/>
                  <a:pt x="7052244" y="46296"/>
                </a:cubicBezTo>
                <a:cubicBezTo>
                  <a:pt x="7064373" y="31681"/>
                  <a:pt x="7105898" y="31543"/>
                  <a:pt x="7125083" y="46054"/>
                </a:cubicBezTo>
                <a:cubicBezTo>
                  <a:pt x="7133218" y="52207"/>
                  <a:pt x="7147589" y="57350"/>
                  <a:pt x="7157019" y="57484"/>
                </a:cubicBezTo>
                <a:cubicBezTo>
                  <a:pt x="7166449" y="57617"/>
                  <a:pt x="7174164" y="61400"/>
                  <a:pt x="7174164" y="65890"/>
                </a:cubicBezTo>
                <a:cubicBezTo>
                  <a:pt x="7174164" y="79039"/>
                  <a:pt x="7194700" y="95826"/>
                  <a:pt x="7210787" y="95826"/>
                </a:cubicBezTo>
                <a:cubicBezTo>
                  <a:pt x="7218955" y="95826"/>
                  <a:pt x="7229589" y="100587"/>
                  <a:pt x="7234419" y="106407"/>
                </a:cubicBezTo>
                <a:cubicBezTo>
                  <a:pt x="7239249" y="112226"/>
                  <a:pt x="7261903" y="119324"/>
                  <a:pt x="7284762" y="122180"/>
                </a:cubicBezTo>
                <a:cubicBezTo>
                  <a:pt x="7307621" y="125036"/>
                  <a:pt x="7328295" y="130562"/>
                  <a:pt x="7330704" y="134459"/>
                </a:cubicBezTo>
                <a:cubicBezTo>
                  <a:pt x="7333112" y="138357"/>
                  <a:pt x="7348597" y="141546"/>
                  <a:pt x="7365114" y="141546"/>
                </a:cubicBezTo>
                <a:cubicBezTo>
                  <a:pt x="7389418" y="141546"/>
                  <a:pt x="7395144" y="138816"/>
                  <a:pt x="7395144" y="127230"/>
                </a:cubicBezTo>
                <a:cubicBezTo>
                  <a:pt x="7395144" y="104144"/>
                  <a:pt x="7435586" y="92844"/>
                  <a:pt x="7518211" y="92844"/>
                </a:cubicBezTo>
                <a:cubicBezTo>
                  <a:pt x="7559247" y="92844"/>
                  <a:pt x="7594914" y="94936"/>
                  <a:pt x="7597471" y="97493"/>
                </a:cubicBezTo>
                <a:cubicBezTo>
                  <a:pt x="7600027" y="100049"/>
                  <a:pt x="7598450" y="108996"/>
                  <a:pt x="7593965" y="117376"/>
                </a:cubicBezTo>
                <a:cubicBezTo>
                  <a:pt x="7586670" y="131007"/>
                  <a:pt x="7576547" y="132880"/>
                  <a:pt x="7497806" y="135173"/>
                </a:cubicBezTo>
                <a:cubicBezTo>
                  <a:pt x="7429912" y="137150"/>
                  <a:pt x="7408153" y="140348"/>
                  <a:pt x="7402589" y="149166"/>
                </a:cubicBezTo>
                <a:cubicBezTo>
                  <a:pt x="7392119" y="165761"/>
                  <a:pt x="7393463" y="175955"/>
                  <a:pt x="7408479" y="193840"/>
                </a:cubicBezTo>
                <a:cubicBezTo>
                  <a:pt x="7418728" y="206046"/>
                  <a:pt x="7433279" y="210535"/>
                  <a:pt x="7471344" y="213232"/>
                </a:cubicBezTo>
                <a:cubicBezTo>
                  <a:pt x="7562248" y="219673"/>
                  <a:pt x="7616124" y="227418"/>
                  <a:pt x="7616124" y="234044"/>
                </a:cubicBezTo>
                <a:cubicBezTo>
                  <a:pt x="7616124" y="237653"/>
                  <a:pt x="7622336" y="240606"/>
                  <a:pt x="7629927" y="240606"/>
                </a:cubicBezTo>
                <a:cubicBezTo>
                  <a:pt x="7637518" y="240606"/>
                  <a:pt x="7650614" y="247020"/>
                  <a:pt x="7659028" y="254858"/>
                </a:cubicBezTo>
                <a:cubicBezTo>
                  <a:pt x="7672793" y="267681"/>
                  <a:pt x="7688779" y="269182"/>
                  <a:pt x="7818446" y="269828"/>
                </a:cubicBezTo>
                <a:lnTo>
                  <a:pt x="7962565" y="270546"/>
                </a:lnTo>
                <a:lnTo>
                  <a:pt x="7983701" y="250296"/>
                </a:lnTo>
                <a:cubicBezTo>
                  <a:pt x="7998188" y="236416"/>
                  <a:pt x="8003379" y="225450"/>
                  <a:pt x="8000200" y="215437"/>
                </a:cubicBezTo>
                <a:cubicBezTo>
                  <a:pt x="7996971" y="205260"/>
                  <a:pt x="8002282" y="194727"/>
                  <a:pt x="8017710" y="180712"/>
                </a:cubicBezTo>
                <a:cubicBezTo>
                  <a:pt x="8037905" y="162368"/>
                  <a:pt x="8045188" y="160651"/>
                  <a:pt x="8100405" y="161222"/>
                </a:cubicBezTo>
                <a:cubicBezTo>
                  <a:pt x="8138337" y="161615"/>
                  <a:pt x="8171092" y="166410"/>
                  <a:pt x="8188097" y="174061"/>
                </a:cubicBezTo>
                <a:cubicBezTo>
                  <a:pt x="8210189" y="184002"/>
                  <a:pt x="8235002" y="185636"/>
                  <a:pt x="8321447" y="182846"/>
                </a:cubicBezTo>
                <a:cubicBezTo>
                  <a:pt x="8379860" y="180961"/>
                  <a:pt x="8445392" y="177942"/>
                  <a:pt x="8467071" y="176139"/>
                </a:cubicBezTo>
                <a:cubicBezTo>
                  <a:pt x="8495212" y="173798"/>
                  <a:pt x="8509083" y="175985"/>
                  <a:pt x="8515554" y="183783"/>
                </a:cubicBezTo>
                <a:cubicBezTo>
                  <a:pt x="8522734" y="192433"/>
                  <a:pt x="8522063" y="195687"/>
                  <a:pt x="8512332" y="199421"/>
                </a:cubicBezTo>
                <a:cubicBezTo>
                  <a:pt x="8505573" y="202015"/>
                  <a:pt x="8495068" y="202227"/>
                  <a:pt x="8488986" y="199894"/>
                </a:cubicBezTo>
                <a:cubicBezTo>
                  <a:pt x="8482904" y="197560"/>
                  <a:pt x="8470045" y="202082"/>
                  <a:pt x="8460411" y="209943"/>
                </a:cubicBezTo>
                <a:cubicBezTo>
                  <a:pt x="8446521" y="221275"/>
                  <a:pt x="8445261" y="224954"/>
                  <a:pt x="8454324" y="227712"/>
                </a:cubicBezTo>
                <a:cubicBezTo>
                  <a:pt x="8504338" y="242929"/>
                  <a:pt x="8537560" y="247969"/>
                  <a:pt x="8609792" y="251296"/>
                </a:cubicBezTo>
                <a:cubicBezTo>
                  <a:pt x="8655484" y="253402"/>
                  <a:pt x="8696461" y="258715"/>
                  <a:pt x="8700850" y="263105"/>
                </a:cubicBezTo>
                <a:cubicBezTo>
                  <a:pt x="8711030" y="273285"/>
                  <a:pt x="8794779" y="273587"/>
                  <a:pt x="8801034" y="263466"/>
                </a:cubicBezTo>
                <a:cubicBezTo>
                  <a:pt x="8807117" y="253622"/>
                  <a:pt x="8842944" y="253508"/>
                  <a:pt x="8842944" y="263332"/>
                </a:cubicBezTo>
                <a:cubicBezTo>
                  <a:pt x="8842944" y="268045"/>
                  <a:pt x="8915622" y="270738"/>
                  <a:pt x="9039159" y="270601"/>
                </a:cubicBezTo>
                <a:cubicBezTo>
                  <a:pt x="9255100" y="270361"/>
                  <a:pt x="9288904" y="272154"/>
                  <a:pt x="9313156" y="285134"/>
                </a:cubicBezTo>
                <a:cubicBezTo>
                  <a:pt x="9326206" y="292118"/>
                  <a:pt x="9331902" y="291579"/>
                  <a:pt x="9340980" y="282501"/>
                </a:cubicBezTo>
                <a:cubicBezTo>
                  <a:pt x="9356580" y="266902"/>
                  <a:pt x="9368724" y="268168"/>
                  <a:pt x="9368724" y="285393"/>
                </a:cubicBezTo>
                <a:cubicBezTo>
                  <a:pt x="9368724" y="307639"/>
                  <a:pt x="9387221" y="318316"/>
                  <a:pt x="9416306" y="312859"/>
                </a:cubicBezTo>
                <a:cubicBezTo>
                  <a:pt x="9441094" y="308209"/>
                  <a:pt x="9471033" y="319291"/>
                  <a:pt x="9515382" y="349531"/>
                </a:cubicBezTo>
                <a:cubicBezTo>
                  <a:pt x="9525775" y="356617"/>
                  <a:pt x="9532176" y="356429"/>
                  <a:pt x="9544598" y="348671"/>
                </a:cubicBezTo>
                <a:cubicBezTo>
                  <a:pt x="9567391" y="334437"/>
                  <a:pt x="9601885" y="344448"/>
                  <a:pt x="9620598" y="370729"/>
                </a:cubicBezTo>
                <a:cubicBezTo>
                  <a:pt x="9632857" y="387943"/>
                  <a:pt x="9642405" y="393006"/>
                  <a:pt x="9662612" y="393006"/>
                </a:cubicBezTo>
                <a:cubicBezTo>
                  <a:pt x="9680778" y="393006"/>
                  <a:pt x="9688764" y="389516"/>
                  <a:pt x="9688764" y="381576"/>
                </a:cubicBezTo>
                <a:cubicBezTo>
                  <a:pt x="9688764" y="375058"/>
                  <a:pt x="9695615" y="370146"/>
                  <a:pt x="9704707" y="370146"/>
                </a:cubicBezTo>
                <a:cubicBezTo>
                  <a:pt x="9713475" y="370146"/>
                  <a:pt x="9729368" y="363288"/>
                  <a:pt x="9740024" y="354906"/>
                </a:cubicBezTo>
                <a:cubicBezTo>
                  <a:pt x="9750680" y="346524"/>
                  <a:pt x="9766651" y="339644"/>
                  <a:pt x="9775517" y="339616"/>
                </a:cubicBezTo>
                <a:cubicBezTo>
                  <a:pt x="9798622" y="339548"/>
                  <a:pt x="9831935" y="315211"/>
                  <a:pt x="9827609" y="301566"/>
                </a:cubicBezTo>
                <a:cubicBezTo>
                  <a:pt x="9825615" y="295280"/>
                  <a:pt x="9816791" y="282236"/>
                  <a:pt x="9808000" y="272581"/>
                </a:cubicBezTo>
                <a:cubicBezTo>
                  <a:pt x="9793295" y="256429"/>
                  <a:pt x="9792921" y="253412"/>
                  <a:pt x="9803333" y="234862"/>
                </a:cubicBezTo>
                <a:cubicBezTo>
                  <a:pt x="9818207" y="208361"/>
                  <a:pt x="9856912" y="186355"/>
                  <a:pt x="9892553" y="184136"/>
                </a:cubicBezTo>
                <a:cubicBezTo>
                  <a:pt x="9908294" y="183156"/>
                  <a:pt x="9926906" y="179766"/>
                  <a:pt x="9933914" y="176603"/>
                </a:cubicBezTo>
                <a:cubicBezTo>
                  <a:pt x="9940920" y="173440"/>
                  <a:pt x="9953554" y="174546"/>
                  <a:pt x="9961987" y="179060"/>
                </a:cubicBezTo>
                <a:cubicBezTo>
                  <a:pt x="9970421" y="183573"/>
                  <a:pt x="9992978" y="187266"/>
                  <a:pt x="10012113" y="187266"/>
                </a:cubicBezTo>
                <a:cubicBezTo>
                  <a:pt x="10037958" y="187266"/>
                  <a:pt x="10046904" y="190205"/>
                  <a:pt x="10046904" y="198696"/>
                </a:cubicBezTo>
                <a:cubicBezTo>
                  <a:pt x="10046904" y="204983"/>
                  <a:pt x="10042160" y="210126"/>
                  <a:pt x="10036362" y="210126"/>
                </a:cubicBezTo>
                <a:cubicBezTo>
                  <a:pt x="10030565" y="210126"/>
                  <a:pt x="10023652" y="216127"/>
                  <a:pt x="10021001" y="223461"/>
                </a:cubicBezTo>
                <a:cubicBezTo>
                  <a:pt x="10006364" y="263950"/>
                  <a:pt x="9993934" y="274969"/>
                  <a:pt x="9953928" y="282926"/>
                </a:cubicBezTo>
                <a:cubicBezTo>
                  <a:pt x="9927489" y="288185"/>
                  <a:pt x="9913554" y="294760"/>
                  <a:pt x="9913554" y="301976"/>
                </a:cubicBezTo>
                <a:cubicBezTo>
                  <a:pt x="9913554" y="310443"/>
                  <a:pt x="9923903" y="312779"/>
                  <a:pt x="9958228" y="312056"/>
                </a:cubicBezTo>
                <a:cubicBezTo>
                  <a:pt x="10000159" y="311174"/>
                  <a:pt x="10010512" y="306246"/>
                  <a:pt x="10018564" y="283341"/>
                </a:cubicBezTo>
                <a:cubicBezTo>
                  <a:pt x="10019911" y="279511"/>
                  <a:pt x="10133855" y="277034"/>
                  <a:pt x="10279674" y="277664"/>
                </a:cubicBezTo>
                <a:cubicBezTo>
                  <a:pt x="10556606" y="278861"/>
                  <a:pt x="10558218" y="279056"/>
                  <a:pt x="10646595" y="322146"/>
                </a:cubicBezTo>
                <a:cubicBezTo>
                  <a:pt x="10660006" y="328684"/>
                  <a:pt x="10683847" y="334815"/>
                  <a:pt x="10699576" y="335770"/>
                </a:cubicBezTo>
                <a:cubicBezTo>
                  <a:pt x="10715304" y="336725"/>
                  <a:pt x="10729479" y="341421"/>
                  <a:pt x="10731074" y="346206"/>
                </a:cubicBezTo>
                <a:cubicBezTo>
                  <a:pt x="10732669" y="350991"/>
                  <a:pt x="10745270" y="354906"/>
                  <a:pt x="10759076" y="354906"/>
                </a:cubicBezTo>
                <a:cubicBezTo>
                  <a:pt x="10772881" y="354906"/>
                  <a:pt x="10788277" y="359846"/>
                  <a:pt x="10793288" y="365884"/>
                </a:cubicBezTo>
                <a:cubicBezTo>
                  <a:pt x="10798299" y="371922"/>
                  <a:pt x="10811577" y="377922"/>
                  <a:pt x="10822796" y="379219"/>
                </a:cubicBezTo>
                <a:cubicBezTo>
                  <a:pt x="10855338" y="382980"/>
                  <a:pt x="10849332" y="404957"/>
                  <a:pt x="10816524" y="402174"/>
                </a:cubicBezTo>
                <a:cubicBezTo>
                  <a:pt x="10760824" y="397450"/>
                  <a:pt x="10735450" y="398972"/>
                  <a:pt x="10702224" y="409031"/>
                </a:cubicBezTo>
                <a:cubicBezTo>
                  <a:pt x="10683364" y="414741"/>
                  <a:pt x="10666219" y="421530"/>
                  <a:pt x="10664124" y="424117"/>
                </a:cubicBezTo>
                <a:cubicBezTo>
                  <a:pt x="10662028" y="426704"/>
                  <a:pt x="10650241" y="432121"/>
                  <a:pt x="10637930" y="436155"/>
                </a:cubicBezTo>
                <a:cubicBezTo>
                  <a:pt x="10610722" y="445069"/>
                  <a:pt x="10606093" y="455807"/>
                  <a:pt x="10622418" y="472132"/>
                </a:cubicBezTo>
                <a:cubicBezTo>
                  <a:pt x="10631388" y="481102"/>
                  <a:pt x="10650624" y="484739"/>
                  <a:pt x="10693242" y="485525"/>
                </a:cubicBezTo>
                <a:cubicBezTo>
                  <a:pt x="10791579" y="487338"/>
                  <a:pt x="10789672" y="486981"/>
                  <a:pt x="10792108" y="504019"/>
                </a:cubicBezTo>
                <a:cubicBezTo>
                  <a:pt x="10794962" y="523981"/>
                  <a:pt x="10766801" y="537747"/>
                  <a:pt x="10722820" y="537890"/>
                </a:cubicBezTo>
                <a:cubicBezTo>
                  <a:pt x="10676619" y="538041"/>
                  <a:pt x="10655354" y="545217"/>
                  <a:pt x="10658119" y="559727"/>
                </a:cubicBezTo>
                <a:cubicBezTo>
                  <a:pt x="10661000" y="574843"/>
                  <a:pt x="10708530" y="581443"/>
                  <a:pt x="10827954" y="583309"/>
                </a:cubicBezTo>
                <a:cubicBezTo>
                  <a:pt x="10874055" y="584029"/>
                  <a:pt x="10930633" y="587714"/>
                  <a:pt x="10953684" y="591498"/>
                </a:cubicBezTo>
                <a:cubicBezTo>
                  <a:pt x="11045163" y="606514"/>
                  <a:pt x="11075346" y="608446"/>
                  <a:pt x="11085592" y="599942"/>
                </a:cubicBezTo>
                <a:cubicBezTo>
                  <a:pt x="11098403" y="589311"/>
                  <a:pt x="11093111" y="545406"/>
                  <a:pt x="11079019" y="545406"/>
                </a:cubicBezTo>
                <a:cubicBezTo>
                  <a:pt x="11073467" y="545406"/>
                  <a:pt x="11058094" y="535514"/>
                  <a:pt x="11044856" y="523424"/>
                </a:cubicBezTo>
                <a:cubicBezTo>
                  <a:pt x="11023732" y="504129"/>
                  <a:pt x="11021885" y="499392"/>
                  <a:pt x="11029753" y="484690"/>
                </a:cubicBezTo>
                <a:cubicBezTo>
                  <a:pt x="11037011" y="471129"/>
                  <a:pt x="11036415" y="465393"/>
                  <a:pt x="11026623" y="454574"/>
                </a:cubicBezTo>
                <a:cubicBezTo>
                  <a:pt x="11009578" y="435740"/>
                  <a:pt x="11018785" y="394265"/>
                  <a:pt x="11042398" y="383506"/>
                </a:cubicBezTo>
                <a:cubicBezTo>
                  <a:pt x="11067711" y="371972"/>
                  <a:pt x="11065277" y="354906"/>
                  <a:pt x="11038319" y="354906"/>
                </a:cubicBezTo>
                <a:cubicBezTo>
                  <a:pt x="11008741" y="354906"/>
                  <a:pt x="11002169" y="335579"/>
                  <a:pt x="11026357" y="319730"/>
                </a:cubicBezTo>
                <a:cubicBezTo>
                  <a:pt x="11041534" y="309785"/>
                  <a:pt x="11047416" y="309223"/>
                  <a:pt x="11056591" y="316838"/>
                </a:cubicBezTo>
                <a:cubicBezTo>
                  <a:pt x="11062858" y="322038"/>
                  <a:pt x="11067984" y="332730"/>
                  <a:pt x="11067984" y="340599"/>
                </a:cubicBezTo>
                <a:cubicBezTo>
                  <a:pt x="11067984" y="348468"/>
                  <a:pt x="11072442" y="354906"/>
                  <a:pt x="11077890" y="354906"/>
                </a:cubicBezTo>
                <a:cubicBezTo>
                  <a:pt x="11104235" y="354906"/>
                  <a:pt x="11116104" y="311748"/>
                  <a:pt x="11094654" y="293946"/>
                </a:cubicBezTo>
                <a:cubicBezTo>
                  <a:pt x="11079908" y="281709"/>
                  <a:pt x="11079970" y="252793"/>
                  <a:pt x="11094768" y="240513"/>
                </a:cubicBezTo>
                <a:cubicBezTo>
                  <a:pt x="11114565" y="224083"/>
                  <a:pt x="11187793" y="210584"/>
                  <a:pt x="11214919" y="218364"/>
                </a:cubicBezTo>
                <a:cubicBezTo>
                  <a:pt x="11228347" y="222215"/>
                  <a:pt x="11271076" y="225366"/>
                  <a:pt x="11309870" y="225366"/>
                </a:cubicBezTo>
                <a:cubicBezTo>
                  <a:pt x="11366818" y="225366"/>
                  <a:pt x="11380405" y="227522"/>
                  <a:pt x="11380405" y="236557"/>
                </a:cubicBezTo>
                <a:cubicBezTo>
                  <a:pt x="11380405" y="243689"/>
                  <a:pt x="11384832" y="246050"/>
                  <a:pt x="11392608" y="243065"/>
                </a:cubicBezTo>
                <a:cubicBezTo>
                  <a:pt x="11412276" y="235518"/>
                  <a:pt x="11402354" y="265962"/>
                  <a:pt x="11382266" y="274798"/>
                </a:cubicBezTo>
                <a:cubicBezTo>
                  <a:pt x="11372860" y="278935"/>
                  <a:pt x="11365172" y="284079"/>
                  <a:pt x="11365179" y="286228"/>
                </a:cubicBezTo>
                <a:cubicBezTo>
                  <a:pt x="11365186" y="288378"/>
                  <a:pt x="11381475" y="300423"/>
                  <a:pt x="11401374" y="312996"/>
                </a:cubicBezTo>
                <a:cubicBezTo>
                  <a:pt x="11431070" y="331759"/>
                  <a:pt x="11445654" y="335856"/>
                  <a:pt x="11482741" y="335856"/>
                </a:cubicBezTo>
                <a:cubicBezTo>
                  <a:pt x="11527278" y="335856"/>
                  <a:pt x="11528020" y="336211"/>
                  <a:pt x="11534369" y="360525"/>
                </a:cubicBezTo>
                <a:cubicBezTo>
                  <a:pt x="11543074" y="393860"/>
                  <a:pt x="11571368" y="407577"/>
                  <a:pt x="11621350" y="402691"/>
                </a:cubicBezTo>
                <a:cubicBezTo>
                  <a:pt x="11668488" y="398084"/>
                  <a:pt x="11678396" y="408339"/>
                  <a:pt x="11656031" y="438589"/>
                </a:cubicBezTo>
                <a:cubicBezTo>
                  <a:pt x="11638875" y="461794"/>
                  <a:pt x="11641145" y="469145"/>
                  <a:pt x="11665521" y="469321"/>
                </a:cubicBezTo>
                <a:cubicBezTo>
                  <a:pt x="11698421" y="469559"/>
                  <a:pt x="11742296" y="490164"/>
                  <a:pt x="11744790" y="506549"/>
                </a:cubicBezTo>
                <a:cubicBezTo>
                  <a:pt x="11746948" y="520729"/>
                  <a:pt x="11743444" y="522546"/>
                  <a:pt x="11713930" y="522546"/>
                </a:cubicBezTo>
                <a:cubicBezTo>
                  <a:pt x="11695617" y="522546"/>
                  <a:pt x="11677376" y="525397"/>
                  <a:pt x="11673395" y="528882"/>
                </a:cubicBezTo>
                <a:cubicBezTo>
                  <a:pt x="11669413" y="532366"/>
                  <a:pt x="11651316" y="539441"/>
                  <a:pt x="11633179" y="544605"/>
                </a:cubicBezTo>
                <a:cubicBezTo>
                  <a:pt x="11606715" y="552139"/>
                  <a:pt x="11598044" y="559162"/>
                  <a:pt x="11589263" y="580179"/>
                </a:cubicBezTo>
                <a:cubicBezTo>
                  <a:pt x="11582128" y="597253"/>
                  <a:pt x="11573176" y="606366"/>
                  <a:pt x="11563540" y="606366"/>
                </a:cubicBezTo>
                <a:cubicBezTo>
                  <a:pt x="11555411" y="606366"/>
                  <a:pt x="11539934" y="610388"/>
                  <a:pt x="11529146" y="615304"/>
                </a:cubicBezTo>
                <a:cubicBezTo>
                  <a:pt x="11514142" y="622140"/>
                  <a:pt x="11507429" y="622140"/>
                  <a:pt x="11500593" y="615304"/>
                </a:cubicBezTo>
                <a:cubicBezTo>
                  <a:pt x="11484628" y="599339"/>
                  <a:pt x="11464826" y="605106"/>
                  <a:pt x="11459327" y="627321"/>
                </a:cubicBezTo>
                <a:cubicBezTo>
                  <a:pt x="11456474" y="638847"/>
                  <a:pt x="11447837" y="652757"/>
                  <a:pt x="11440133" y="658233"/>
                </a:cubicBezTo>
                <a:cubicBezTo>
                  <a:pt x="11421184" y="671701"/>
                  <a:pt x="11422516" y="681249"/>
                  <a:pt x="11444755" y="691382"/>
                </a:cubicBezTo>
                <a:cubicBezTo>
                  <a:pt x="11480887" y="707845"/>
                  <a:pt x="11474779" y="734114"/>
                  <a:pt x="11432824" y="742695"/>
                </a:cubicBezTo>
                <a:cubicBezTo>
                  <a:pt x="11392462" y="750949"/>
                  <a:pt x="11400065" y="768937"/>
                  <a:pt x="11447079" y="776421"/>
                </a:cubicBezTo>
                <a:cubicBezTo>
                  <a:pt x="11469082" y="779923"/>
                  <a:pt x="11487606" y="786813"/>
                  <a:pt x="11488244" y="791732"/>
                </a:cubicBezTo>
                <a:cubicBezTo>
                  <a:pt x="11488884" y="796652"/>
                  <a:pt x="11489831" y="804105"/>
                  <a:pt x="11490350" y="808296"/>
                </a:cubicBezTo>
                <a:cubicBezTo>
                  <a:pt x="11492613" y="826522"/>
                  <a:pt x="11504991" y="834966"/>
                  <a:pt x="11529443" y="834966"/>
                </a:cubicBezTo>
                <a:cubicBezTo>
                  <a:pt x="11545878" y="834966"/>
                  <a:pt x="11555664" y="838664"/>
                  <a:pt x="11555664" y="844872"/>
                </a:cubicBezTo>
                <a:cubicBezTo>
                  <a:pt x="11555664" y="859644"/>
                  <a:pt x="11539434" y="873082"/>
                  <a:pt x="11521755" y="872950"/>
                </a:cubicBezTo>
                <a:cubicBezTo>
                  <a:pt x="11508633" y="872851"/>
                  <a:pt x="11507962" y="871540"/>
                  <a:pt x="11517564" y="864749"/>
                </a:cubicBezTo>
                <a:cubicBezTo>
                  <a:pt x="11527376" y="857810"/>
                  <a:pt x="11527404" y="857098"/>
                  <a:pt x="11517762" y="859721"/>
                </a:cubicBezTo>
                <a:cubicBezTo>
                  <a:pt x="11500996" y="864280"/>
                  <a:pt x="11493972" y="908691"/>
                  <a:pt x="11508154" y="920462"/>
                </a:cubicBezTo>
                <a:cubicBezTo>
                  <a:pt x="11514467" y="925700"/>
                  <a:pt x="11523453" y="930373"/>
                  <a:pt x="11528123" y="930846"/>
                </a:cubicBezTo>
                <a:cubicBezTo>
                  <a:pt x="11532795" y="931318"/>
                  <a:pt x="11540502" y="932227"/>
                  <a:pt x="11545253" y="932866"/>
                </a:cubicBezTo>
                <a:cubicBezTo>
                  <a:pt x="11550002" y="933504"/>
                  <a:pt x="11555682" y="940884"/>
                  <a:pt x="11557873" y="949266"/>
                </a:cubicBezTo>
                <a:cubicBezTo>
                  <a:pt x="11560078" y="957696"/>
                  <a:pt x="11568268" y="964506"/>
                  <a:pt x="11576201" y="964506"/>
                </a:cubicBezTo>
                <a:cubicBezTo>
                  <a:pt x="11584088" y="964506"/>
                  <a:pt x="11609051" y="971025"/>
                  <a:pt x="11631673" y="978992"/>
                </a:cubicBezTo>
                <a:cubicBezTo>
                  <a:pt x="11668981" y="992130"/>
                  <a:pt x="11674457" y="992395"/>
                  <a:pt x="11690560" y="981844"/>
                </a:cubicBezTo>
                <a:cubicBezTo>
                  <a:pt x="11702911" y="973751"/>
                  <a:pt x="11719922" y="971326"/>
                  <a:pt x="11746458" y="973876"/>
                </a:cubicBezTo>
                <a:cubicBezTo>
                  <a:pt x="11790758" y="978133"/>
                  <a:pt x="11797674" y="982640"/>
                  <a:pt x="11784419" y="998612"/>
                </a:cubicBezTo>
                <a:cubicBezTo>
                  <a:pt x="11777821" y="1006562"/>
                  <a:pt x="11760907" y="1010226"/>
                  <a:pt x="11730808" y="1010226"/>
                </a:cubicBezTo>
                <a:cubicBezTo>
                  <a:pt x="11700245" y="1010226"/>
                  <a:pt x="11685594" y="1013464"/>
                  <a:pt x="11682762" y="1020845"/>
                </a:cubicBezTo>
                <a:cubicBezTo>
                  <a:pt x="11677886" y="1033552"/>
                  <a:pt x="11707738" y="1063566"/>
                  <a:pt x="11725252" y="1063566"/>
                </a:cubicBezTo>
                <a:cubicBezTo>
                  <a:pt x="11732069" y="1063566"/>
                  <a:pt x="11739652" y="1066810"/>
                  <a:pt x="11742101" y="1070775"/>
                </a:cubicBezTo>
                <a:cubicBezTo>
                  <a:pt x="11744552" y="1074739"/>
                  <a:pt x="11759830" y="1077454"/>
                  <a:pt x="11776053" y="1076807"/>
                </a:cubicBezTo>
                <a:cubicBezTo>
                  <a:pt x="11815635" y="1075229"/>
                  <a:pt x="11829784" y="1088175"/>
                  <a:pt x="11826650" y="1123103"/>
                </a:cubicBezTo>
                <a:cubicBezTo>
                  <a:pt x="11824464" y="1147463"/>
                  <a:pt x="11821130" y="1151603"/>
                  <a:pt x="11800268" y="1155870"/>
                </a:cubicBezTo>
                <a:cubicBezTo>
                  <a:pt x="11787134" y="1158556"/>
                  <a:pt x="11774903" y="1158350"/>
                  <a:pt x="11773087" y="1155412"/>
                </a:cubicBezTo>
                <a:cubicBezTo>
                  <a:pt x="11766992" y="1145550"/>
                  <a:pt x="11705978" y="1158645"/>
                  <a:pt x="11697856" y="1171559"/>
                </a:cubicBezTo>
                <a:cubicBezTo>
                  <a:pt x="11685405" y="1191354"/>
                  <a:pt x="11703153" y="1223586"/>
                  <a:pt x="11726503" y="1223586"/>
                </a:cubicBezTo>
                <a:cubicBezTo>
                  <a:pt x="11736823" y="1223586"/>
                  <a:pt x="11747386" y="1227015"/>
                  <a:pt x="11749976" y="1231206"/>
                </a:cubicBezTo>
                <a:cubicBezTo>
                  <a:pt x="11752566" y="1235397"/>
                  <a:pt x="11769913" y="1238826"/>
                  <a:pt x="11788525" y="1238826"/>
                </a:cubicBezTo>
                <a:cubicBezTo>
                  <a:pt x="11816209" y="1238826"/>
                  <a:pt x="11822366" y="1241357"/>
                  <a:pt x="11822366" y="1252738"/>
                </a:cubicBezTo>
                <a:cubicBezTo>
                  <a:pt x="11822366" y="1273101"/>
                  <a:pt x="11788063" y="1302557"/>
                  <a:pt x="11769885" y="1297803"/>
                </a:cubicBezTo>
                <a:cubicBezTo>
                  <a:pt x="11761573" y="1295629"/>
                  <a:pt x="11747432" y="1298992"/>
                  <a:pt x="11738460" y="1305275"/>
                </a:cubicBezTo>
                <a:cubicBezTo>
                  <a:pt x="11728465" y="1312277"/>
                  <a:pt x="11713781" y="1315026"/>
                  <a:pt x="11700533" y="1312376"/>
                </a:cubicBezTo>
                <a:cubicBezTo>
                  <a:pt x="11673272" y="1306924"/>
                  <a:pt x="11655364" y="1324102"/>
                  <a:pt x="11669966" y="1341696"/>
                </a:cubicBezTo>
                <a:cubicBezTo>
                  <a:pt x="11675183" y="1347983"/>
                  <a:pt x="11684222" y="1353126"/>
                  <a:pt x="11690052" y="1353126"/>
                </a:cubicBezTo>
                <a:cubicBezTo>
                  <a:pt x="11695883" y="1353126"/>
                  <a:pt x="11706607" y="1356155"/>
                  <a:pt x="11713884" y="1359857"/>
                </a:cubicBezTo>
                <a:cubicBezTo>
                  <a:pt x="11749876" y="1378167"/>
                  <a:pt x="11767738" y="1383038"/>
                  <a:pt x="11795696" y="1382171"/>
                </a:cubicBezTo>
                <a:cubicBezTo>
                  <a:pt x="11835954" y="1380922"/>
                  <a:pt x="11869907" y="1389269"/>
                  <a:pt x="11880356" y="1402983"/>
                </a:cubicBezTo>
                <a:cubicBezTo>
                  <a:pt x="11885832" y="1410170"/>
                  <a:pt x="11902631" y="1414086"/>
                  <a:pt x="11927981" y="1414086"/>
                </a:cubicBezTo>
                <a:cubicBezTo>
                  <a:pt x="11954171" y="1414086"/>
                  <a:pt x="11967185" y="1417242"/>
                  <a:pt x="11967262" y="1423611"/>
                </a:cubicBezTo>
                <a:cubicBezTo>
                  <a:pt x="11967346" y="1430419"/>
                  <a:pt x="11969300" y="1430103"/>
                  <a:pt x="11974114" y="1422501"/>
                </a:cubicBezTo>
                <a:cubicBezTo>
                  <a:pt x="11983247" y="1408076"/>
                  <a:pt x="12005246" y="1417666"/>
                  <a:pt x="12005246" y="1436072"/>
                </a:cubicBezTo>
                <a:cubicBezTo>
                  <a:pt x="12005246" y="1448608"/>
                  <a:pt x="11999857" y="1450916"/>
                  <a:pt x="11970597" y="1450916"/>
                </a:cubicBezTo>
                <a:cubicBezTo>
                  <a:pt x="11951540" y="1450916"/>
                  <a:pt x="11931644" y="1454487"/>
                  <a:pt x="11926385" y="1458852"/>
                </a:cubicBezTo>
                <a:cubicBezTo>
                  <a:pt x="11921126" y="1463217"/>
                  <a:pt x="11909328" y="1464828"/>
                  <a:pt x="11900167" y="1462433"/>
                </a:cubicBezTo>
                <a:cubicBezTo>
                  <a:pt x="11889542" y="1459654"/>
                  <a:pt x="11881992" y="1462036"/>
                  <a:pt x="11879316" y="1469009"/>
                </a:cubicBezTo>
                <a:cubicBezTo>
                  <a:pt x="11876530" y="1476268"/>
                  <a:pt x="11867515" y="1478825"/>
                  <a:pt x="11852484" y="1476618"/>
                </a:cubicBezTo>
                <a:cubicBezTo>
                  <a:pt x="11826772" y="1472845"/>
                  <a:pt x="11805990" y="1486081"/>
                  <a:pt x="11812204" y="1502273"/>
                </a:cubicBezTo>
                <a:cubicBezTo>
                  <a:pt x="11814500" y="1508253"/>
                  <a:pt x="11824582" y="1513146"/>
                  <a:pt x="11834612" y="1513146"/>
                </a:cubicBezTo>
                <a:cubicBezTo>
                  <a:pt x="11844640" y="1513146"/>
                  <a:pt x="11852841" y="1515718"/>
                  <a:pt x="11852836" y="1518861"/>
                </a:cubicBezTo>
                <a:cubicBezTo>
                  <a:pt x="11852831" y="1522004"/>
                  <a:pt x="11867404" y="1524576"/>
                  <a:pt x="11885221" y="1524576"/>
                </a:cubicBezTo>
                <a:cubicBezTo>
                  <a:pt x="11913014" y="1524576"/>
                  <a:pt x="11917962" y="1527011"/>
                  <a:pt x="11920051" y="1541721"/>
                </a:cubicBezTo>
                <a:cubicBezTo>
                  <a:pt x="11922213" y="1556945"/>
                  <a:pt x="11919224" y="1558857"/>
                  <a:pt x="11893381" y="1558782"/>
                </a:cubicBezTo>
                <a:cubicBezTo>
                  <a:pt x="11839638" y="1558627"/>
                  <a:pt x="11808666" y="1550339"/>
                  <a:pt x="11804666" y="1535040"/>
                </a:cubicBezTo>
                <a:cubicBezTo>
                  <a:pt x="11801624" y="1523409"/>
                  <a:pt x="11797439" y="1521916"/>
                  <a:pt x="11783054" y="1527331"/>
                </a:cubicBezTo>
                <a:cubicBezTo>
                  <a:pt x="11773243" y="1531024"/>
                  <a:pt x="11754555" y="1532454"/>
                  <a:pt x="11741524" y="1530509"/>
                </a:cubicBezTo>
                <a:cubicBezTo>
                  <a:pt x="11722531" y="1527673"/>
                  <a:pt x="11717038" y="1530011"/>
                  <a:pt x="11713824" y="1542303"/>
                </a:cubicBezTo>
                <a:cubicBezTo>
                  <a:pt x="11710091" y="1556579"/>
                  <a:pt x="11705295" y="1557358"/>
                  <a:pt x="11644214" y="1553609"/>
                </a:cubicBezTo>
                <a:cubicBezTo>
                  <a:pt x="11568654" y="1548970"/>
                  <a:pt x="11548976" y="1553054"/>
                  <a:pt x="11563360" y="1570386"/>
                </a:cubicBezTo>
                <a:cubicBezTo>
                  <a:pt x="11568537" y="1576623"/>
                  <a:pt x="11581176" y="1581726"/>
                  <a:pt x="11591448" y="1581726"/>
                </a:cubicBezTo>
                <a:cubicBezTo>
                  <a:pt x="11605128" y="1581726"/>
                  <a:pt x="11609438" y="1585291"/>
                  <a:pt x="11607557" y="1595053"/>
                </a:cubicBezTo>
                <a:cubicBezTo>
                  <a:pt x="11605336" y="1606583"/>
                  <a:pt x="11595590" y="1608380"/>
                  <a:pt x="11535246" y="1608388"/>
                </a:cubicBezTo>
                <a:cubicBezTo>
                  <a:pt x="11496886" y="1608392"/>
                  <a:pt x="11463065" y="1610831"/>
                  <a:pt x="11460088" y="1613807"/>
                </a:cubicBezTo>
                <a:cubicBezTo>
                  <a:pt x="11457109" y="1616783"/>
                  <a:pt x="11444572" y="1613995"/>
                  <a:pt x="11432226" y="1607610"/>
                </a:cubicBezTo>
                <a:cubicBezTo>
                  <a:pt x="11410822" y="1596542"/>
                  <a:pt x="11408477" y="1596998"/>
                  <a:pt x="11381758" y="1617439"/>
                </a:cubicBezTo>
                <a:cubicBezTo>
                  <a:pt x="11335506" y="1652825"/>
                  <a:pt x="11306071" y="1665546"/>
                  <a:pt x="11270440" y="1665546"/>
                </a:cubicBezTo>
                <a:cubicBezTo>
                  <a:pt x="11225734" y="1665546"/>
                  <a:pt x="11191813" y="1678122"/>
                  <a:pt x="11203905" y="1690213"/>
                </a:cubicBezTo>
                <a:cubicBezTo>
                  <a:pt x="11219731" y="1706040"/>
                  <a:pt x="11214694" y="1727735"/>
                  <a:pt x="11195809" y="1725080"/>
                </a:cubicBezTo>
                <a:cubicBezTo>
                  <a:pt x="11184380" y="1723473"/>
                  <a:pt x="11177963" y="1727162"/>
                  <a:pt x="11176130" y="1736397"/>
                </a:cubicBezTo>
                <a:cubicBezTo>
                  <a:pt x="11170430" y="1765085"/>
                  <a:pt x="11187944" y="1771948"/>
                  <a:pt x="11296586" y="1783597"/>
                </a:cubicBezTo>
                <a:cubicBezTo>
                  <a:pt x="11302872" y="1784272"/>
                  <a:pt x="11320474" y="1788980"/>
                  <a:pt x="11335700" y="1794062"/>
                </a:cubicBezTo>
                <a:cubicBezTo>
                  <a:pt x="11350927" y="1799143"/>
                  <a:pt x="11366357" y="1802622"/>
                  <a:pt x="11369990" y="1801793"/>
                </a:cubicBezTo>
                <a:cubicBezTo>
                  <a:pt x="11373623" y="1800965"/>
                  <a:pt x="11381740" y="1802491"/>
                  <a:pt x="11388026" y="1805186"/>
                </a:cubicBezTo>
                <a:cubicBezTo>
                  <a:pt x="11394312" y="1807880"/>
                  <a:pt x="11433746" y="1810997"/>
                  <a:pt x="11475656" y="1812111"/>
                </a:cubicBezTo>
                <a:cubicBezTo>
                  <a:pt x="11547352" y="1814016"/>
                  <a:pt x="11551996" y="1815115"/>
                  <a:pt x="11554215" y="1830702"/>
                </a:cubicBezTo>
                <a:cubicBezTo>
                  <a:pt x="11555513" y="1839814"/>
                  <a:pt x="11564943" y="1852751"/>
                  <a:pt x="11575170" y="1859453"/>
                </a:cubicBezTo>
                <a:cubicBezTo>
                  <a:pt x="11585398" y="1866154"/>
                  <a:pt x="11593766" y="1876702"/>
                  <a:pt x="11593766" y="1882892"/>
                </a:cubicBezTo>
                <a:cubicBezTo>
                  <a:pt x="11593766" y="1892167"/>
                  <a:pt x="11578313" y="1894146"/>
                  <a:pt x="11505897" y="1894146"/>
                </a:cubicBezTo>
                <a:cubicBezTo>
                  <a:pt x="11434491" y="1894146"/>
                  <a:pt x="11417199" y="1896306"/>
                  <a:pt x="11413604" y="1905673"/>
                </a:cubicBezTo>
                <a:cubicBezTo>
                  <a:pt x="11406496" y="1924198"/>
                  <a:pt x="11422013" y="1935667"/>
                  <a:pt x="11474487" y="1950674"/>
                </a:cubicBezTo>
                <a:cubicBezTo>
                  <a:pt x="11512177" y="1961452"/>
                  <a:pt x="11526092" y="1969412"/>
                  <a:pt x="11533951" y="1984691"/>
                </a:cubicBezTo>
                <a:cubicBezTo>
                  <a:pt x="11539593" y="1995661"/>
                  <a:pt x="11548504" y="2007378"/>
                  <a:pt x="11553749" y="2010730"/>
                </a:cubicBezTo>
                <a:cubicBezTo>
                  <a:pt x="11568834" y="2020368"/>
                  <a:pt x="11564877" y="2037384"/>
                  <a:pt x="11546141" y="2043446"/>
                </a:cubicBezTo>
                <a:cubicBezTo>
                  <a:pt x="11536711" y="2046496"/>
                  <a:pt x="11506707" y="2049913"/>
                  <a:pt x="11479466" y="2051039"/>
                </a:cubicBezTo>
                <a:cubicBezTo>
                  <a:pt x="11401328" y="2054268"/>
                  <a:pt x="11392125" y="2055227"/>
                  <a:pt x="11388049" y="2060570"/>
                </a:cubicBezTo>
                <a:cubicBezTo>
                  <a:pt x="11378967" y="2072478"/>
                  <a:pt x="11348425" y="2084646"/>
                  <a:pt x="11327619" y="2084646"/>
                </a:cubicBezTo>
                <a:cubicBezTo>
                  <a:pt x="11315237" y="2084646"/>
                  <a:pt x="11302986" y="2088075"/>
                  <a:pt x="11300396" y="2092266"/>
                </a:cubicBezTo>
                <a:cubicBezTo>
                  <a:pt x="11297806" y="2096457"/>
                  <a:pt x="11278865" y="2099886"/>
                  <a:pt x="11258305" y="2099886"/>
                </a:cubicBezTo>
                <a:cubicBezTo>
                  <a:pt x="11215406" y="2099886"/>
                  <a:pt x="11200712" y="2115691"/>
                  <a:pt x="11208910" y="2153017"/>
                </a:cubicBezTo>
                <a:lnTo>
                  <a:pt x="11213689" y="2174774"/>
                </a:lnTo>
                <a:lnTo>
                  <a:pt x="11165602" y="2178941"/>
                </a:lnTo>
                <a:cubicBezTo>
                  <a:pt x="11086965" y="2185756"/>
                  <a:pt x="10951564" y="2183070"/>
                  <a:pt x="10927016" y="2174208"/>
                </a:cubicBezTo>
                <a:cubicBezTo>
                  <a:pt x="10895835" y="2162952"/>
                  <a:pt x="10877486" y="2146106"/>
                  <a:pt x="10877486" y="2128735"/>
                </a:cubicBezTo>
                <a:cubicBezTo>
                  <a:pt x="10877486" y="2119094"/>
                  <a:pt x="10874291" y="2116186"/>
                  <a:pt x="10867961" y="2120067"/>
                </a:cubicBezTo>
                <a:cubicBezTo>
                  <a:pt x="10862634" y="2123333"/>
                  <a:pt x="10863990" y="2117654"/>
                  <a:pt x="10871038" y="2107181"/>
                </a:cubicBezTo>
                <a:cubicBezTo>
                  <a:pt x="10880635" y="2092922"/>
                  <a:pt x="10889352" y="2088929"/>
                  <a:pt x="10907589" y="2090438"/>
                </a:cubicBezTo>
                <a:cubicBezTo>
                  <a:pt x="10920762" y="2091529"/>
                  <a:pt x="10938498" y="2088696"/>
                  <a:pt x="10947004" y="2084144"/>
                </a:cubicBezTo>
                <a:cubicBezTo>
                  <a:pt x="10955509" y="2079592"/>
                  <a:pt x="10988782" y="2074040"/>
                  <a:pt x="11020942" y="2071807"/>
                </a:cubicBezTo>
                <a:cubicBezTo>
                  <a:pt x="11053102" y="2069573"/>
                  <a:pt x="11080697" y="2066553"/>
                  <a:pt x="11082262" y="2065094"/>
                </a:cubicBezTo>
                <a:cubicBezTo>
                  <a:pt x="11083828" y="2063636"/>
                  <a:pt x="11083009" y="2056977"/>
                  <a:pt x="11080447" y="2050295"/>
                </a:cubicBezTo>
                <a:cubicBezTo>
                  <a:pt x="11076320" y="2039543"/>
                  <a:pt x="11058911" y="2038654"/>
                  <a:pt x="10929011" y="2042562"/>
                </a:cubicBezTo>
                <a:cubicBezTo>
                  <a:pt x="10740985" y="2048219"/>
                  <a:pt x="10715701" y="2052140"/>
                  <a:pt x="10709954" y="2076532"/>
                </a:cubicBezTo>
                <a:cubicBezTo>
                  <a:pt x="10707549" y="2086737"/>
                  <a:pt x="10695545" y="2100650"/>
                  <a:pt x="10683279" y="2107449"/>
                </a:cubicBezTo>
                <a:cubicBezTo>
                  <a:pt x="10670888" y="2114317"/>
                  <a:pt x="10653073" y="2135657"/>
                  <a:pt x="10643195" y="2155464"/>
                </a:cubicBezTo>
                <a:cubicBezTo>
                  <a:pt x="10633416" y="2175073"/>
                  <a:pt x="10618842" y="2194634"/>
                  <a:pt x="10610809" y="2198934"/>
                </a:cubicBezTo>
                <a:cubicBezTo>
                  <a:pt x="10602775" y="2203234"/>
                  <a:pt x="10562622" y="2207127"/>
                  <a:pt x="10521578" y="2207587"/>
                </a:cubicBezTo>
                <a:cubicBezTo>
                  <a:pt x="10480536" y="2208046"/>
                  <a:pt x="10430018" y="2211468"/>
                  <a:pt x="10409314" y="2215191"/>
                </a:cubicBezTo>
                <a:cubicBezTo>
                  <a:pt x="10385006" y="2219563"/>
                  <a:pt x="10368946" y="2219234"/>
                  <a:pt x="10363975" y="2214263"/>
                </a:cubicBezTo>
                <a:cubicBezTo>
                  <a:pt x="10359742" y="2210030"/>
                  <a:pt x="10340105" y="2206566"/>
                  <a:pt x="10320337" y="2206566"/>
                </a:cubicBezTo>
                <a:cubicBezTo>
                  <a:pt x="10300570" y="2206566"/>
                  <a:pt x="10283253" y="2203994"/>
                  <a:pt x="10281855" y="2200851"/>
                </a:cubicBezTo>
                <a:cubicBezTo>
                  <a:pt x="10280459" y="2197708"/>
                  <a:pt x="10266457" y="2188595"/>
                  <a:pt x="10250741" y="2180601"/>
                </a:cubicBezTo>
                <a:cubicBezTo>
                  <a:pt x="10220614" y="2165277"/>
                  <a:pt x="10212461" y="2145606"/>
                  <a:pt x="10236236" y="2145606"/>
                </a:cubicBezTo>
                <a:cubicBezTo>
                  <a:pt x="10253124" y="2145606"/>
                  <a:pt x="10293615" y="2126223"/>
                  <a:pt x="10304749" y="2112807"/>
                </a:cubicBezTo>
                <a:cubicBezTo>
                  <a:pt x="10320898" y="2093349"/>
                  <a:pt x="10301926" y="2083541"/>
                  <a:pt x="10248044" y="2083494"/>
                </a:cubicBezTo>
                <a:cubicBezTo>
                  <a:pt x="10173469" y="2083425"/>
                  <a:pt x="10153586" y="2078731"/>
                  <a:pt x="10153586" y="2061180"/>
                </a:cubicBezTo>
                <a:cubicBezTo>
                  <a:pt x="10153586" y="2050232"/>
                  <a:pt x="10158961" y="2046546"/>
                  <a:pt x="10174922" y="2046546"/>
                </a:cubicBezTo>
                <a:cubicBezTo>
                  <a:pt x="10186657" y="2046546"/>
                  <a:pt x="10200192" y="2042612"/>
                  <a:pt x="10205001" y="2037803"/>
                </a:cubicBezTo>
                <a:cubicBezTo>
                  <a:pt x="10215998" y="2026806"/>
                  <a:pt x="10190830" y="2005595"/>
                  <a:pt x="10157396" y="1997679"/>
                </a:cubicBezTo>
                <a:cubicBezTo>
                  <a:pt x="10125668" y="1990168"/>
                  <a:pt x="10031415" y="1992804"/>
                  <a:pt x="10014856" y="2001666"/>
                </a:cubicBezTo>
                <a:cubicBezTo>
                  <a:pt x="9997711" y="2010842"/>
                  <a:pt x="9997100" y="2035882"/>
                  <a:pt x="10013794" y="2045224"/>
                </a:cubicBezTo>
                <a:cubicBezTo>
                  <a:pt x="10020727" y="2049104"/>
                  <a:pt x="10024470" y="2057310"/>
                  <a:pt x="10022111" y="2063458"/>
                </a:cubicBezTo>
                <a:cubicBezTo>
                  <a:pt x="10016912" y="2077007"/>
                  <a:pt x="9923718" y="2084430"/>
                  <a:pt x="9753536" y="2084849"/>
                </a:cubicBezTo>
                <a:cubicBezTo>
                  <a:pt x="9665169" y="2085067"/>
                  <a:pt x="9635880" y="2087669"/>
                  <a:pt x="9624444" y="2096318"/>
                </a:cubicBezTo>
                <a:cubicBezTo>
                  <a:pt x="9616309" y="2102472"/>
                  <a:pt x="9598538" y="2107506"/>
                  <a:pt x="9584954" y="2107506"/>
                </a:cubicBezTo>
                <a:cubicBezTo>
                  <a:pt x="9566945" y="2107506"/>
                  <a:pt x="9558942" y="2111635"/>
                  <a:pt x="9555416" y="2122746"/>
                </a:cubicBezTo>
                <a:cubicBezTo>
                  <a:pt x="9552045" y="2133367"/>
                  <a:pt x="9543886" y="2137986"/>
                  <a:pt x="9528500" y="2137986"/>
                </a:cubicBezTo>
                <a:cubicBezTo>
                  <a:pt x="9514220" y="2137986"/>
                  <a:pt x="9503541" y="2143369"/>
                  <a:pt x="9498266" y="2153226"/>
                </a:cubicBezTo>
                <a:cubicBezTo>
                  <a:pt x="9493477" y="2162173"/>
                  <a:pt x="9482312" y="2168466"/>
                  <a:pt x="9471224" y="2168466"/>
                </a:cubicBezTo>
                <a:cubicBezTo>
                  <a:pt x="9460838" y="2168466"/>
                  <a:pt x="9446385" y="2171648"/>
                  <a:pt x="9439108" y="2175536"/>
                </a:cubicBezTo>
                <a:cubicBezTo>
                  <a:pt x="9423126" y="2184075"/>
                  <a:pt x="9357680" y="2204156"/>
                  <a:pt x="9328847" y="2209367"/>
                </a:cubicBezTo>
                <a:cubicBezTo>
                  <a:pt x="9317391" y="2211437"/>
                  <a:pt x="9303708" y="2215795"/>
                  <a:pt x="9298441" y="2219050"/>
                </a:cubicBezTo>
                <a:cubicBezTo>
                  <a:pt x="9293172" y="2222306"/>
                  <a:pt x="9222822" y="2225554"/>
                  <a:pt x="9142104" y="2226270"/>
                </a:cubicBezTo>
                <a:lnTo>
                  <a:pt x="8995346" y="2227570"/>
                </a:lnTo>
                <a:lnTo>
                  <a:pt x="8995346" y="2209448"/>
                </a:lnTo>
                <a:cubicBezTo>
                  <a:pt x="8995346" y="2199481"/>
                  <a:pt x="8998227" y="2191326"/>
                  <a:pt x="9001746" y="2191326"/>
                </a:cubicBezTo>
                <a:cubicBezTo>
                  <a:pt x="9005266" y="2191326"/>
                  <a:pt x="9012641" y="2177709"/>
                  <a:pt x="9018133" y="2161065"/>
                </a:cubicBezTo>
                <a:lnTo>
                  <a:pt x="9028121" y="2130804"/>
                </a:lnTo>
                <a:lnTo>
                  <a:pt x="9124129" y="2128680"/>
                </a:lnTo>
                <a:cubicBezTo>
                  <a:pt x="9220115" y="2126557"/>
                  <a:pt x="9220136" y="2126552"/>
                  <a:pt x="9220136" y="2108054"/>
                </a:cubicBezTo>
                <a:cubicBezTo>
                  <a:pt x="9220136" y="2093945"/>
                  <a:pt x="9214721" y="2088104"/>
                  <a:pt x="9197329" y="2083453"/>
                </a:cubicBezTo>
                <a:cubicBezTo>
                  <a:pt x="9169626" y="2076044"/>
                  <a:pt x="8996378" y="2084432"/>
                  <a:pt x="8990803" y="2093452"/>
                </a:cubicBezTo>
                <a:cubicBezTo>
                  <a:pt x="8988616" y="2096991"/>
                  <a:pt x="8924450" y="2099961"/>
                  <a:pt x="8848212" y="2100054"/>
                </a:cubicBezTo>
                <a:cubicBezTo>
                  <a:pt x="8729206" y="2100197"/>
                  <a:pt x="8705147" y="2102241"/>
                  <a:pt x="8678151" y="2114500"/>
                </a:cubicBezTo>
                <a:cubicBezTo>
                  <a:pt x="8660856" y="2122354"/>
                  <a:pt x="8644366" y="2132565"/>
                  <a:pt x="8641507" y="2137193"/>
                </a:cubicBezTo>
                <a:cubicBezTo>
                  <a:pt x="8638646" y="2141820"/>
                  <a:pt x="8629423" y="2145606"/>
                  <a:pt x="8621011" y="2145606"/>
                </a:cubicBezTo>
                <a:cubicBezTo>
                  <a:pt x="8608819" y="2145606"/>
                  <a:pt x="8606203" y="2149860"/>
                  <a:pt x="8608125" y="2166561"/>
                </a:cubicBezTo>
                <a:cubicBezTo>
                  <a:pt x="8610218" y="2184754"/>
                  <a:pt x="8614302" y="2187828"/>
                  <a:pt x="8639111" y="2189881"/>
                </a:cubicBezTo>
                <a:cubicBezTo>
                  <a:pt x="8669413" y="2192389"/>
                  <a:pt x="8674580" y="2200760"/>
                  <a:pt x="8656800" y="2218540"/>
                </a:cubicBezTo>
                <a:cubicBezTo>
                  <a:pt x="8648568" y="2226773"/>
                  <a:pt x="8623485" y="2229426"/>
                  <a:pt x="8553893" y="2229426"/>
                </a:cubicBezTo>
                <a:cubicBezTo>
                  <a:pt x="8471562" y="2229426"/>
                  <a:pt x="8457749" y="2227437"/>
                  <a:pt x="8422726" y="2210542"/>
                </a:cubicBezTo>
                <a:cubicBezTo>
                  <a:pt x="8369325" y="2184780"/>
                  <a:pt x="8337843" y="2183562"/>
                  <a:pt x="8313617" y="2206321"/>
                </a:cubicBezTo>
                <a:cubicBezTo>
                  <a:pt x="8296318" y="2222573"/>
                  <a:pt x="8286088" y="2224684"/>
                  <a:pt x="8212425" y="2227208"/>
                </a:cubicBezTo>
                <a:cubicBezTo>
                  <a:pt x="8167353" y="2228752"/>
                  <a:pt x="8116760" y="2233114"/>
                  <a:pt x="8099996" y="2236901"/>
                </a:cubicBezTo>
                <a:cubicBezTo>
                  <a:pt x="8083233" y="2240689"/>
                  <a:pt x="8064372" y="2243777"/>
                  <a:pt x="8058086" y="2243763"/>
                </a:cubicBezTo>
                <a:cubicBezTo>
                  <a:pt x="8051800" y="2243748"/>
                  <a:pt x="8031946" y="2247423"/>
                  <a:pt x="8013969" y="2251928"/>
                </a:cubicBezTo>
                <a:cubicBezTo>
                  <a:pt x="7990219" y="2257879"/>
                  <a:pt x="7976911" y="2257780"/>
                  <a:pt x="7965297" y="2251564"/>
                </a:cubicBezTo>
                <a:cubicBezTo>
                  <a:pt x="7941091" y="2238609"/>
                  <a:pt x="7882170" y="2240669"/>
                  <a:pt x="7853550" y="2255471"/>
                </a:cubicBezTo>
                <a:cubicBezTo>
                  <a:pt x="7832966" y="2266117"/>
                  <a:pt x="7816166" y="2267789"/>
                  <a:pt x="7765920" y="2264189"/>
                </a:cubicBezTo>
                <a:cubicBezTo>
                  <a:pt x="7591354" y="2251681"/>
                  <a:pt x="7575749" y="2251380"/>
                  <a:pt x="7554659" y="2260116"/>
                </a:cubicBezTo>
                <a:cubicBezTo>
                  <a:pt x="7503930" y="2281129"/>
                  <a:pt x="7301276" y="2298623"/>
                  <a:pt x="7285964" y="2283312"/>
                </a:cubicBezTo>
                <a:cubicBezTo>
                  <a:pt x="7276121" y="2273469"/>
                  <a:pt x="7245286" y="2272493"/>
                  <a:pt x="7239508" y="2281841"/>
                </a:cubicBezTo>
                <a:cubicBezTo>
                  <a:pt x="7235301" y="2288649"/>
                  <a:pt x="7182692" y="2295262"/>
                  <a:pt x="7086536" y="2301070"/>
                </a:cubicBezTo>
                <a:cubicBezTo>
                  <a:pt x="7002127" y="2306169"/>
                  <a:pt x="6995246" y="2305940"/>
                  <a:pt x="6992556" y="2297940"/>
                </a:cubicBezTo>
                <a:cubicBezTo>
                  <a:pt x="6991157" y="2293786"/>
                  <a:pt x="6985683" y="2290386"/>
                  <a:pt x="6980390" y="2290386"/>
                </a:cubicBezTo>
                <a:cubicBezTo>
                  <a:pt x="6967789" y="2290386"/>
                  <a:pt x="6924248" y="2268570"/>
                  <a:pt x="6918596" y="2259424"/>
                </a:cubicBezTo>
                <a:cubicBezTo>
                  <a:pt x="6911467" y="2247890"/>
                  <a:pt x="6856945" y="2251136"/>
                  <a:pt x="6846504" y="2263716"/>
                </a:cubicBezTo>
                <a:cubicBezTo>
                  <a:pt x="6841287" y="2270003"/>
                  <a:pt x="6824849" y="2275146"/>
                  <a:pt x="6809976" y="2275146"/>
                </a:cubicBezTo>
                <a:cubicBezTo>
                  <a:pt x="6795103" y="2275146"/>
                  <a:pt x="6777293" y="2280252"/>
                  <a:pt x="6770398" y="2286491"/>
                </a:cubicBezTo>
                <a:cubicBezTo>
                  <a:pt x="6750662" y="2304352"/>
                  <a:pt x="6648798" y="2305023"/>
                  <a:pt x="6622007" y="2287469"/>
                </a:cubicBezTo>
                <a:cubicBezTo>
                  <a:pt x="6606523" y="2277324"/>
                  <a:pt x="6593631" y="2275015"/>
                  <a:pt x="6573237" y="2278735"/>
                </a:cubicBezTo>
                <a:cubicBezTo>
                  <a:pt x="6516311" y="2289119"/>
                  <a:pt x="6287715" y="2288673"/>
                  <a:pt x="6257592" y="2278119"/>
                </a:cubicBezTo>
                <a:cubicBezTo>
                  <a:pt x="6241729" y="2272562"/>
                  <a:pt x="6219441" y="2269828"/>
                  <a:pt x="6208062" y="2272045"/>
                </a:cubicBezTo>
                <a:cubicBezTo>
                  <a:pt x="6196684" y="2274261"/>
                  <a:pt x="6165977" y="2271035"/>
                  <a:pt x="6139825" y="2264874"/>
                </a:cubicBezTo>
                <a:cubicBezTo>
                  <a:pt x="6113673" y="2258714"/>
                  <a:pt x="6085895" y="2255342"/>
                  <a:pt x="6078096" y="2257382"/>
                </a:cubicBezTo>
                <a:cubicBezTo>
                  <a:pt x="6070297" y="2259421"/>
                  <a:pt x="6059119" y="2256537"/>
                  <a:pt x="6053255" y="2250973"/>
                </a:cubicBezTo>
                <a:cubicBezTo>
                  <a:pt x="6046189" y="2244268"/>
                  <a:pt x="6018513" y="2240412"/>
                  <a:pt x="5971173" y="2239540"/>
                </a:cubicBezTo>
                <a:cubicBezTo>
                  <a:pt x="5898743" y="2238204"/>
                  <a:pt x="5875035" y="2230107"/>
                  <a:pt x="5892480" y="2212662"/>
                </a:cubicBezTo>
                <a:cubicBezTo>
                  <a:pt x="5921060" y="2184082"/>
                  <a:pt x="5882227" y="2151398"/>
                  <a:pt x="5818275" y="2150206"/>
                </a:cubicBezTo>
                <a:cubicBezTo>
                  <a:pt x="5765855" y="2149229"/>
                  <a:pt x="5761055" y="2164444"/>
                  <a:pt x="5806367" y="2187958"/>
                </a:cubicBezTo>
                <a:cubicBezTo>
                  <a:pt x="5823128" y="2196656"/>
                  <a:pt x="5838028" y="2209935"/>
                  <a:pt x="5839479" y="2217469"/>
                </a:cubicBezTo>
                <a:cubicBezTo>
                  <a:pt x="5841810" y="2229574"/>
                  <a:pt x="5838270" y="2230553"/>
                  <a:pt x="5809005" y="2225895"/>
                </a:cubicBezTo>
                <a:cubicBezTo>
                  <a:pt x="5790794" y="2222997"/>
                  <a:pt x="5743319" y="2220024"/>
                  <a:pt x="5703504" y="2219289"/>
                </a:cubicBezTo>
                <a:cubicBezTo>
                  <a:pt x="5663690" y="2218553"/>
                  <a:pt x="5626828" y="2215188"/>
                  <a:pt x="5621589" y="2211809"/>
                </a:cubicBezTo>
                <a:cubicBezTo>
                  <a:pt x="5606944" y="2202365"/>
                  <a:pt x="5610290" y="2182744"/>
                  <a:pt x="5627304" y="2178294"/>
                </a:cubicBezTo>
                <a:cubicBezTo>
                  <a:pt x="5635686" y="2176102"/>
                  <a:pt x="5642544" y="2171490"/>
                  <a:pt x="5642544" y="2168044"/>
                </a:cubicBezTo>
                <a:cubicBezTo>
                  <a:pt x="5642544" y="2164599"/>
                  <a:pt x="5657975" y="2159466"/>
                  <a:pt x="5676834" y="2156638"/>
                </a:cubicBezTo>
                <a:cubicBezTo>
                  <a:pt x="5711020" y="2151512"/>
                  <a:pt x="5721638" y="2136707"/>
                  <a:pt x="5704149" y="2118555"/>
                </a:cubicBezTo>
                <a:cubicBezTo>
                  <a:pt x="5700313" y="2114574"/>
                  <a:pt x="5696027" y="2102744"/>
                  <a:pt x="5694624" y="2092266"/>
                </a:cubicBezTo>
                <a:cubicBezTo>
                  <a:pt x="5692373" y="2075451"/>
                  <a:pt x="5686711" y="2072266"/>
                  <a:pt x="5646354" y="2065110"/>
                </a:cubicBezTo>
                <a:cubicBezTo>
                  <a:pt x="5621208" y="2060651"/>
                  <a:pt x="5595491" y="2054816"/>
                  <a:pt x="5589204" y="2052143"/>
                </a:cubicBezTo>
                <a:cubicBezTo>
                  <a:pt x="5582917" y="2049470"/>
                  <a:pt x="5564058" y="2045060"/>
                  <a:pt x="5547294" y="2042342"/>
                </a:cubicBezTo>
                <a:cubicBezTo>
                  <a:pt x="5530530" y="2039625"/>
                  <a:pt x="5508241" y="2035759"/>
                  <a:pt x="5497764" y="2033751"/>
                </a:cubicBezTo>
                <a:cubicBezTo>
                  <a:pt x="5421664" y="2019166"/>
                  <a:pt x="4680550" y="2006906"/>
                  <a:pt x="4659551" y="2019884"/>
                </a:cubicBezTo>
                <a:cubicBezTo>
                  <a:pt x="4656612" y="2021701"/>
                  <a:pt x="4619377" y="2023676"/>
                  <a:pt x="4576808" y="2024274"/>
                </a:cubicBezTo>
                <a:cubicBezTo>
                  <a:pt x="4534239" y="2024871"/>
                  <a:pt x="4497523" y="2028412"/>
                  <a:pt x="4495217" y="2032143"/>
                </a:cubicBezTo>
                <a:cubicBezTo>
                  <a:pt x="4492911" y="2035874"/>
                  <a:pt x="4477713" y="2038926"/>
                  <a:pt x="4461444" y="2038926"/>
                </a:cubicBezTo>
                <a:cubicBezTo>
                  <a:pt x="4425025" y="2038926"/>
                  <a:pt x="4419276" y="2047056"/>
                  <a:pt x="4434658" y="2076803"/>
                </a:cubicBezTo>
                <a:cubicBezTo>
                  <a:pt x="4441224" y="2089499"/>
                  <a:pt x="4445650" y="2100165"/>
                  <a:pt x="4444495" y="2100505"/>
                </a:cubicBezTo>
                <a:cubicBezTo>
                  <a:pt x="4442535" y="2101083"/>
                  <a:pt x="4423672" y="2103932"/>
                  <a:pt x="4377624" y="2110606"/>
                </a:cubicBezTo>
                <a:cubicBezTo>
                  <a:pt x="4342547" y="2115689"/>
                  <a:pt x="4324284" y="2124429"/>
                  <a:pt x="4324284" y="2136130"/>
                </a:cubicBezTo>
                <a:cubicBezTo>
                  <a:pt x="4324284" y="2142513"/>
                  <a:pt x="4318283" y="2152291"/>
                  <a:pt x="4310949" y="2157859"/>
                </a:cubicBezTo>
                <a:cubicBezTo>
                  <a:pt x="4291805" y="2172391"/>
                  <a:pt x="4166636" y="2171678"/>
                  <a:pt x="4122776" y="2156787"/>
                </a:cubicBezTo>
                <a:cubicBezTo>
                  <a:pt x="4092629" y="2146552"/>
                  <a:pt x="3991231" y="2139580"/>
                  <a:pt x="3853749" y="2138290"/>
                </a:cubicBezTo>
                <a:cubicBezTo>
                  <a:pt x="3826545" y="2138035"/>
                  <a:pt x="3821364" y="2135548"/>
                  <a:pt x="3821364" y="2122746"/>
                </a:cubicBezTo>
                <a:cubicBezTo>
                  <a:pt x="3821364" y="2114364"/>
                  <a:pt x="3824793" y="2107506"/>
                  <a:pt x="3828984" y="2107506"/>
                </a:cubicBezTo>
                <a:cubicBezTo>
                  <a:pt x="3833175" y="2107506"/>
                  <a:pt x="3836604" y="2100921"/>
                  <a:pt x="3836604" y="2092872"/>
                </a:cubicBezTo>
                <a:cubicBezTo>
                  <a:pt x="3836604" y="2074044"/>
                  <a:pt x="3874750" y="2064547"/>
                  <a:pt x="3896304" y="2078008"/>
                </a:cubicBezTo>
                <a:cubicBezTo>
                  <a:pt x="3917362" y="2091159"/>
                  <a:pt x="3935664" y="2075188"/>
                  <a:pt x="3935664" y="2043663"/>
                </a:cubicBezTo>
                <a:cubicBezTo>
                  <a:pt x="3935664" y="2024878"/>
                  <a:pt x="3931195" y="2017867"/>
                  <a:pt x="3914709" y="2010785"/>
                </a:cubicBezTo>
                <a:cubicBezTo>
                  <a:pt x="3886651" y="1998732"/>
                  <a:pt x="3647482" y="1997816"/>
                  <a:pt x="3633154" y="2009707"/>
                </a:cubicBezTo>
                <a:cubicBezTo>
                  <a:pt x="3627197" y="2014651"/>
                  <a:pt x="3588310" y="2018855"/>
                  <a:pt x="3541126" y="2019654"/>
                </a:cubicBezTo>
                <a:cubicBezTo>
                  <a:pt x="3496184" y="2020416"/>
                  <a:pt x="3447412" y="2024905"/>
                  <a:pt x="3432744" y="2029628"/>
                </a:cubicBezTo>
                <a:cubicBezTo>
                  <a:pt x="3418075" y="2034352"/>
                  <a:pt x="3387214" y="2040129"/>
                  <a:pt x="3364164" y="2042465"/>
                </a:cubicBezTo>
                <a:cubicBezTo>
                  <a:pt x="3284571" y="2050533"/>
                  <a:pt x="3223111" y="2062026"/>
                  <a:pt x="3199182" y="2073317"/>
                </a:cubicBezTo>
                <a:cubicBezTo>
                  <a:pt x="3185976" y="2079548"/>
                  <a:pt x="3154944" y="2084646"/>
                  <a:pt x="3130221" y="2084646"/>
                </a:cubicBezTo>
                <a:cubicBezTo>
                  <a:pt x="3105499" y="2084646"/>
                  <a:pt x="3081771" y="2088147"/>
                  <a:pt x="3077493" y="2092426"/>
                </a:cubicBezTo>
                <a:cubicBezTo>
                  <a:pt x="3073214" y="2096704"/>
                  <a:pt x="3045953" y="2102202"/>
                  <a:pt x="3016914" y="2104643"/>
                </a:cubicBezTo>
                <a:cubicBezTo>
                  <a:pt x="2946438" y="2110568"/>
                  <a:pt x="2922136" y="2121094"/>
                  <a:pt x="2922446" y="2145561"/>
                </a:cubicBezTo>
                <a:cubicBezTo>
                  <a:pt x="2922735" y="2168303"/>
                  <a:pt x="2939554" y="2192779"/>
                  <a:pt x="2952780" y="2189707"/>
                </a:cubicBezTo>
                <a:cubicBezTo>
                  <a:pt x="2957966" y="2188502"/>
                  <a:pt x="2963858" y="2192037"/>
                  <a:pt x="2965875" y="2197561"/>
                </a:cubicBezTo>
                <a:cubicBezTo>
                  <a:pt x="2967891" y="2203086"/>
                  <a:pt x="2964891" y="2206966"/>
                  <a:pt x="2959207" y="2206183"/>
                </a:cubicBezTo>
                <a:cubicBezTo>
                  <a:pt x="2953524" y="2205401"/>
                  <a:pt x="2939024" y="2205167"/>
                  <a:pt x="2926986" y="2205663"/>
                </a:cubicBezTo>
                <a:cubicBezTo>
                  <a:pt x="2909049" y="2206403"/>
                  <a:pt x="2906709" y="2208507"/>
                  <a:pt x="2914021" y="2217318"/>
                </a:cubicBezTo>
                <a:cubicBezTo>
                  <a:pt x="2927710" y="2233812"/>
                  <a:pt x="2910990" y="2239557"/>
                  <a:pt x="2879521" y="2229171"/>
                </a:cubicBezTo>
                <a:cubicBezTo>
                  <a:pt x="2857099" y="2221771"/>
                  <a:pt x="2846602" y="2222417"/>
                  <a:pt x="2819194" y="2232885"/>
                </a:cubicBezTo>
                <a:cubicBezTo>
                  <a:pt x="2800944" y="2239854"/>
                  <a:pt x="2781508" y="2244719"/>
                  <a:pt x="2776003" y="2243694"/>
                </a:cubicBezTo>
                <a:cubicBezTo>
                  <a:pt x="2770498" y="2242670"/>
                  <a:pt x="2751255" y="2244513"/>
                  <a:pt x="2733240" y="2247791"/>
                </a:cubicBezTo>
                <a:cubicBezTo>
                  <a:pt x="2693435" y="2255034"/>
                  <a:pt x="2634606" y="2239712"/>
                  <a:pt x="2623656" y="2219249"/>
                </a:cubicBezTo>
                <a:cubicBezTo>
                  <a:pt x="2617088" y="2206977"/>
                  <a:pt x="2610246" y="2205887"/>
                  <a:pt x="2569150" y="2210560"/>
                </a:cubicBezTo>
                <a:cubicBezTo>
                  <a:pt x="2543302" y="2213499"/>
                  <a:pt x="2508099" y="2220621"/>
                  <a:pt x="2490921" y="2226386"/>
                </a:cubicBezTo>
                <a:cubicBezTo>
                  <a:pt x="2473743" y="2232151"/>
                  <a:pt x="2446311" y="2236593"/>
                  <a:pt x="2429961" y="2236257"/>
                </a:cubicBezTo>
                <a:cubicBezTo>
                  <a:pt x="2413611" y="2235921"/>
                  <a:pt x="2353942" y="2237886"/>
                  <a:pt x="2297364" y="2240623"/>
                </a:cubicBezTo>
                <a:cubicBezTo>
                  <a:pt x="2187057" y="2245961"/>
                  <a:pt x="2164569" y="2241302"/>
                  <a:pt x="2180002" y="2216308"/>
                </a:cubicBezTo>
                <a:cubicBezTo>
                  <a:pt x="2184604" y="2208855"/>
                  <a:pt x="2196037" y="2198867"/>
                  <a:pt x="2205408" y="2194114"/>
                </a:cubicBezTo>
                <a:cubicBezTo>
                  <a:pt x="2214780" y="2189360"/>
                  <a:pt x="2226273" y="2181645"/>
                  <a:pt x="2230949" y="2176969"/>
                </a:cubicBezTo>
                <a:cubicBezTo>
                  <a:pt x="2235626" y="2172292"/>
                  <a:pt x="2245204" y="2168466"/>
                  <a:pt x="2252235" y="2168466"/>
                </a:cubicBezTo>
                <a:cubicBezTo>
                  <a:pt x="2259265" y="2168466"/>
                  <a:pt x="2269450" y="2163126"/>
                  <a:pt x="2274866" y="2156600"/>
                </a:cubicBezTo>
                <a:cubicBezTo>
                  <a:pt x="2283150" y="2146619"/>
                  <a:pt x="2281634" y="2141653"/>
                  <a:pt x="2265332" y="2125350"/>
                </a:cubicBezTo>
                <a:cubicBezTo>
                  <a:pt x="2246279" y="2106297"/>
                  <a:pt x="2244031" y="2105973"/>
                  <a:pt x="2133281" y="2106319"/>
                </a:cubicBezTo>
                <a:cubicBezTo>
                  <a:pt x="1988031" y="2106771"/>
                  <a:pt x="1986615" y="2107754"/>
                  <a:pt x="2019067" y="2185494"/>
                </a:cubicBezTo>
                <a:cubicBezTo>
                  <a:pt x="2023755" y="2196725"/>
                  <a:pt x="2020175" y="2198673"/>
                  <a:pt x="1995239" y="2198458"/>
                </a:cubicBezTo>
                <a:cubicBezTo>
                  <a:pt x="1979099" y="2198318"/>
                  <a:pt x="1928839" y="2201817"/>
                  <a:pt x="1883550" y="2206234"/>
                </a:cubicBezTo>
                <a:cubicBezTo>
                  <a:pt x="1795424" y="2214828"/>
                  <a:pt x="1771584" y="2210173"/>
                  <a:pt x="1771584" y="2184371"/>
                </a:cubicBezTo>
                <a:cubicBezTo>
                  <a:pt x="1771584" y="2176650"/>
                  <a:pt x="1776874" y="2165942"/>
                  <a:pt x="1783341" y="2160575"/>
                </a:cubicBezTo>
                <a:cubicBezTo>
                  <a:pt x="1789807" y="2155209"/>
                  <a:pt x="1794061" y="2145438"/>
                  <a:pt x="1792795" y="2138863"/>
                </a:cubicBezTo>
                <a:cubicBezTo>
                  <a:pt x="1790827" y="2128643"/>
                  <a:pt x="1771696" y="2126660"/>
                  <a:pt x="1661023" y="2125204"/>
                </a:cubicBezTo>
                <a:cubicBezTo>
                  <a:pt x="1525262" y="2123418"/>
                  <a:pt x="1397829" y="2137148"/>
                  <a:pt x="1358928" y="2157753"/>
                </a:cubicBezTo>
                <a:cubicBezTo>
                  <a:pt x="1334148" y="2170879"/>
                  <a:pt x="1312799" y="2171454"/>
                  <a:pt x="1300668" y="2159322"/>
                </a:cubicBezTo>
                <a:cubicBezTo>
                  <a:pt x="1293556" y="2152210"/>
                  <a:pt x="1289492" y="2152210"/>
                  <a:pt x="1282380" y="2159322"/>
                </a:cubicBezTo>
                <a:cubicBezTo>
                  <a:pt x="1277351" y="2164351"/>
                  <a:pt x="1258261" y="2168466"/>
                  <a:pt x="1239958" y="2168466"/>
                </a:cubicBezTo>
                <a:cubicBezTo>
                  <a:pt x="1211924" y="2168466"/>
                  <a:pt x="1202795" y="2172587"/>
                  <a:pt x="1182018" y="2194616"/>
                </a:cubicBezTo>
                <a:cubicBezTo>
                  <a:pt x="1168454" y="2208998"/>
                  <a:pt x="1147253" y="2223174"/>
                  <a:pt x="1134905" y="2226119"/>
                </a:cubicBezTo>
                <a:cubicBezTo>
                  <a:pt x="1106715" y="2232842"/>
                  <a:pt x="1085641" y="2250667"/>
                  <a:pt x="1090601" y="2263593"/>
                </a:cubicBezTo>
                <a:cubicBezTo>
                  <a:pt x="1097314" y="2281086"/>
                  <a:pt x="1057951" y="2311416"/>
                  <a:pt x="1017192" y="2320157"/>
                </a:cubicBezTo>
                <a:cubicBezTo>
                  <a:pt x="995407" y="2324829"/>
                  <a:pt x="900634" y="2328486"/>
                  <a:pt x="801354" y="2328486"/>
                </a:cubicBezTo>
                <a:cubicBezTo>
                  <a:pt x="653489" y="2328486"/>
                  <a:pt x="621567" y="2326534"/>
                  <a:pt x="607419" y="2316624"/>
                </a:cubicBezTo>
                <a:close/>
                <a:moveTo>
                  <a:pt x="10976240" y="1989762"/>
                </a:moveTo>
                <a:cubicBezTo>
                  <a:pt x="10981291" y="1983676"/>
                  <a:pt x="10983376" y="1972250"/>
                  <a:pt x="10980876" y="1964370"/>
                </a:cubicBezTo>
                <a:cubicBezTo>
                  <a:pt x="10977997" y="1955300"/>
                  <a:pt x="10981960" y="1944947"/>
                  <a:pt x="10991676" y="1936153"/>
                </a:cubicBezTo>
                <a:cubicBezTo>
                  <a:pt x="11007670" y="1921679"/>
                  <a:pt x="11010977" y="1904547"/>
                  <a:pt x="11000854" y="1888612"/>
                </a:cubicBezTo>
                <a:cubicBezTo>
                  <a:pt x="10996378" y="1881567"/>
                  <a:pt x="10987808" y="1881232"/>
                  <a:pt x="10966002" y="1887253"/>
                </a:cubicBezTo>
                <a:cubicBezTo>
                  <a:pt x="10943037" y="1893594"/>
                  <a:pt x="10931889" y="1892772"/>
                  <a:pt x="10911848" y="1883262"/>
                </a:cubicBezTo>
                <a:cubicBezTo>
                  <a:pt x="10881390" y="1868809"/>
                  <a:pt x="10865052" y="1868080"/>
                  <a:pt x="10856908" y="1880811"/>
                </a:cubicBezTo>
                <a:cubicBezTo>
                  <a:pt x="10848824" y="1893446"/>
                  <a:pt x="10819728" y="1909386"/>
                  <a:pt x="10804748" y="1909386"/>
                </a:cubicBezTo>
                <a:cubicBezTo>
                  <a:pt x="10798157" y="1909386"/>
                  <a:pt x="10794738" y="1912578"/>
                  <a:pt x="10797149" y="1916479"/>
                </a:cubicBezTo>
                <a:cubicBezTo>
                  <a:pt x="10799560" y="1920381"/>
                  <a:pt x="10797461" y="1926089"/>
                  <a:pt x="10792485" y="1929164"/>
                </a:cubicBezTo>
                <a:cubicBezTo>
                  <a:pt x="10781380" y="1936028"/>
                  <a:pt x="10810394" y="1949102"/>
                  <a:pt x="10842424" y="1951667"/>
                </a:cubicBezTo>
                <a:cubicBezTo>
                  <a:pt x="10854573" y="1952640"/>
                  <a:pt x="10867687" y="1959106"/>
                  <a:pt x="10871565" y="1966035"/>
                </a:cubicBezTo>
                <a:cubicBezTo>
                  <a:pt x="10876227" y="1974367"/>
                  <a:pt x="10883814" y="1976984"/>
                  <a:pt x="10893967" y="1973761"/>
                </a:cubicBezTo>
                <a:cubicBezTo>
                  <a:pt x="10904642" y="1970373"/>
                  <a:pt x="10912727" y="1973754"/>
                  <a:pt x="10920503" y="1984857"/>
                </a:cubicBezTo>
                <a:cubicBezTo>
                  <a:pt x="10933416" y="2003293"/>
                  <a:pt x="10962860" y="2005884"/>
                  <a:pt x="10976240" y="1989762"/>
                </a:cubicBezTo>
                <a:close/>
                <a:moveTo>
                  <a:pt x="11669964" y="1029726"/>
                </a:moveTo>
                <a:cubicBezTo>
                  <a:pt x="11669964" y="1027877"/>
                  <a:pt x="11666535" y="1024246"/>
                  <a:pt x="11662344" y="1021656"/>
                </a:cubicBezTo>
                <a:cubicBezTo>
                  <a:pt x="11658153" y="1019066"/>
                  <a:pt x="11654724" y="1020578"/>
                  <a:pt x="11654724" y="1025016"/>
                </a:cubicBezTo>
                <a:cubicBezTo>
                  <a:pt x="11654724" y="1029455"/>
                  <a:pt x="11658153" y="1033086"/>
                  <a:pt x="11662344" y="1033086"/>
                </a:cubicBezTo>
                <a:cubicBezTo>
                  <a:pt x="11666535" y="1033086"/>
                  <a:pt x="11669964" y="1031574"/>
                  <a:pt x="11669964" y="1029726"/>
                </a:cubicBezTo>
                <a:close/>
                <a:moveTo>
                  <a:pt x="10929304" y="750494"/>
                </a:moveTo>
                <a:cubicBezTo>
                  <a:pt x="10933024" y="718493"/>
                  <a:pt x="10915231" y="709974"/>
                  <a:pt x="10873947" y="723991"/>
                </a:cubicBezTo>
                <a:cubicBezTo>
                  <a:pt x="10854645" y="730544"/>
                  <a:pt x="10830399" y="735906"/>
                  <a:pt x="10820068" y="735906"/>
                </a:cubicBezTo>
                <a:cubicBezTo>
                  <a:pt x="10798642" y="735906"/>
                  <a:pt x="10794498" y="754211"/>
                  <a:pt x="10813514" y="764853"/>
                </a:cubicBezTo>
                <a:cubicBezTo>
                  <a:pt x="10820240" y="768617"/>
                  <a:pt x="10848530" y="771359"/>
                  <a:pt x="10876379" y="770947"/>
                </a:cubicBezTo>
                <a:cubicBezTo>
                  <a:pt x="10924940" y="770226"/>
                  <a:pt x="10927107" y="769389"/>
                  <a:pt x="10929304" y="750494"/>
                </a:cubicBezTo>
                <a:close/>
                <a:moveTo>
                  <a:pt x="10159402" y="584062"/>
                </a:moveTo>
                <a:cubicBezTo>
                  <a:pt x="10166679" y="580177"/>
                  <a:pt x="10178919" y="575032"/>
                  <a:pt x="10186603" y="572628"/>
                </a:cubicBezTo>
                <a:cubicBezTo>
                  <a:pt x="10211914" y="564709"/>
                  <a:pt x="10195132" y="549270"/>
                  <a:pt x="10158625" y="546890"/>
                </a:cubicBezTo>
                <a:cubicBezTo>
                  <a:pt x="10131862" y="545146"/>
                  <a:pt x="10121812" y="547525"/>
                  <a:pt x="10118400" y="556415"/>
                </a:cubicBezTo>
                <a:cubicBezTo>
                  <a:pt x="10107633" y="584473"/>
                  <a:pt x="10130169" y="599669"/>
                  <a:pt x="10159402" y="584062"/>
                </a:cubicBezTo>
                <a:close/>
                <a:moveTo>
                  <a:pt x="9946469" y="383481"/>
                </a:moveTo>
                <a:cubicBezTo>
                  <a:pt x="9945130" y="374051"/>
                  <a:pt x="9938890" y="366336"/>
                  <a:pt x="9932604" y="366336"/>
                </a:cubicBezTo>
                <a:cubicBezTo>
                  <a:pt x="9926317" y="366336"/>
                  <a:pt x="9920078" y="374051"/>
                  <a:pt x="9918738" y="383481"/>
                </a:cubicBezTo>
                <a:cubicBezTo>
                  <a:pt x="9916865" y="396676"/>
                  <a:pt x="9920059" y="400626"/>
                  <a:pt x="9932604" y="400626"/>
                </a:cubicBezTo>
                <a:cubicBezTo>
                  <a:pt x="9945148" y="400626"/>
                  <a:pt x="9948343" y="396676"/>
                  <a:pt x="9946469" y="383481"/>
                </a:cubicBezTo>
                <a:close/>
                <a:moveTo>
                  <a:pt x="6961529" y="196425"/>
                </a:moveTo>
                <a:cubicBezTo>
                  <a:pt x="6987380" y="166233"/>
                  <a:pt x="6954204" y="154224"/>
                  <a:pt x="6903487" y="175415"/>
                </a:cubicBezTo>
                <a:cubicBezTo>
                  <a:pt x="6884855" y="183200"/>
                  <a:pt x="6878471" y="189894"/>
                  <a:pt x="6881687" y="198275"/>
                </a:cubicBezTo>
                <a:cubicBezTo>
                  <a:pt x="6888334" y="215598"/>
                  <a:pt x="6946261" y="214256"/>
                  <a:pt x="6961529" y="196425"/>
                </a:cubicBezTo>
                <a:close/>
                <a:moveTo>
                  <a:pt x="8762019" y="2225981"/>
                </a:moveTo>
                <a:cubicBezTo>
                  <a:pt x="8755724" y="2209576"/>
                  <a:pt x="8765248" y="2198946"/>
                  <a:pt x="8786243" y="2198946"/>
                </a:cubicBezTo>
                <a:cubicBezTo>
                  <a:pt x="8799413" y="2198946"/>
                  <a:pt x="8804844" y="2203157"/>
                  <a:pt x="8804844" y="2213371"/>
                </a:cubicBezTo>
                <a:cubicBezTo>
                  <a:pt x="8804844" y="2235658"/>
                  <a:pt x="8769703" y="2246006"/>
                  <a:pt x="8762019" y="2225981"/>
                </a:cubicBezTo>
                <a:close/>
                <a:moveTo>
                  <a:pt x="8922954" y="2230355"/>
                </a:moveTo>
                <a:cubicBezTo>
                  <a:pt x="8909968" y="2227578"/>
                  <a:pt x="8900094" y="2220562"/>
                  <a:pt x="8900094" y="2214111"/>
                </a:cubicBezTo>
                <a:cubicBezTo>
                  <a:pt x="8900094" y="2205632"/>
                  <a:pt x="8911193" y="2202177"/>
                  <a:pt x="8943909" y="2200471"/>
                </a:cubicBezTo>
                <a:cubicBezTo>
                  <a:pt x="8986391" y="2198255"/>
                  <a:pt x="8987724" y="2198777"/>
                  <a:pt x="8987724" y="2217616"/>
                </a:cubicBezTo>
                <a:cubicBezTo>
                  <a:pt x="8987724" y="2233951"/>
                  <a:pt x="8984386" y="2236902"/>
                  <a:pt x="8966769" y="2236145"/>
                </a:cubicBezTo>
                <a:cubicBezTo>
                  <a:pt x="8955243" y="2235649"/>
                  <a:pt x="8935526" y="2233043"/>
                  <a:pt x="8922954" y="2230355"/>
                </a:cubicBezTo>
                <a:close/>
                <a:moveTo>
                  <a:pt x="9576369" y="2228667"/>
                </a:moveTo>
                <a:cubicBezTo>
                  <a:pt x="9557767" y="2221756"/>
                  <a:pt x="9557200" y="2220708"/>
                  <a:pt x="9563359" y="2204656"/>
                </a:cubicBezTo>
                <a:cubicBezTo>
                  <a:pt x="9566725" y="2195884"/>
                  <a:pt x="9576293" y="2195200"/>
                  <a:pt x="9614794" y="2200977"/>
                </a:cubicBezTo>
                <a:cubicBezTo>
                  <a:pt x="9640809" y="2204881"/>
                  <a:pt x="9663580" y="2209507"/>
                  <a:pt x="9665395" y="2211257"/>
                </a:cubicBezTo>
                <a:cubicBezTo>
                  <a:pt x="9679345" y="2224703"/>
                  <a:pt x="9604889" y="2239262"/>
                  <a:pt x="9576369" y="2228667"/>
                </a:cubicBezTo>
                <a:close/>
                <a:moveTo>
                  <a:pt x="9693636" y="2224139"/>
                </a:moveTo>
                <a:cubicBezTo>
                  <a:pt x="9685055" y="2215557"/>
                  <a:pt x="9688410" y="2206566"/>
                  <a:pt x="9700194" y="2206566"/>
                </a:cubicBezTo>
                <a:cubicBezTo>
                  <a:pt x="9706480" y="2206566"/>
                  <a:pt x="9711624" y="2209793"/>
                  <a:pt x="9711624" y="2213736"/>
                </a:cubicBezTo>
                <a:cubicBezTo>
                  <a:pt x="9711624" y="2223345"/>
                  <a:pt x="9699724" y="2230227"/>
                  <a:pt x="9693636" y="2224139"/>
                </a:cubicBezTo>
                <a:close/>
                <a:moveTo>
                  <a:pt x="9827829" y="2199376"/>
                </a:moveTo>
                <a:cubicBezTo>
                  <a:pt x="9818399" y="2191510"/>
                  <a:pt x="9810684" y="2179514"/>
                  <a:pt x="9810684" y="2172720"/>
                </a:cubicBezTo>
                <a:cubicBezTo>
                  <a:pt x="9810684" y="2156949"/>
                  <a:pt x="9831904" y="2148539"/>
                  <a:pt x="9843199" y="2159834"/>
                </a:cubicBezTo>
                <a:cubicBezTo>
                  <a:pt x="9847947" y="2164582"/>
                  <a:pt x="9873273" y="2168466"/>
                  <a:pt x="9899479" y="2168466"/>
                </a:cubicBezTo>
                <a:cubicBezTo>
                  <a:pt x="9937952" y="2168466"/>
                  <a:pt x="9968842" y="2174989"/>
                  <a:pt x="9991838" y="2187968"/>
                </a:cubicBezTo>
                <a:cubicBezTo>
                  <a:pt x="9992985" y="2188615"/>
                  <a:pt x="9991761" y="2194779"/>
                  <a:pt x="9989117" y="2201665"/>
                </a:cubicBezTo>
                <a:cubicBezTo>
                  <a:pt x="9981636" y="2221165"/>
                  <a:pt x="9851737" y="2219321"/>
                  <a:pt x="9827829" y="2199376"/>
                </a:cubicBezTo>
                <a:close/>
                <a:moveTo>
                  <a:pt x="10050401" y="2198439"/>
                </a:moveTo>
                <a:cubicBezTo>
                  <a:pt x="10043387" y="2187092"/>
                  <a:pt x="10051519" y="2180922"/>
                  <a:pt x="10066109" y="2186521"/>
                </a:cubicBezTo>
                <a:cubicBezTo>
                  <a:pt x="10072840" y="2189105"/>
                  <a:pt x="10076216" y="2194672"/>
                  <a:pt x="10073608" y="2198892"/>
                </a:cubicBezTo>
                <a:cubicBezTo>
                  <a:pt x="10067430" y="2208886"/>
                  <a:pt x="10056728" y="2208677"/>
                  <a:pt x="10050401" y="2198439"/>
                </a:cubicBezTo>
                <a:close/>
                <a:moveTo>
                  <a:pt x="5109144" y="2185646"/>
                </a:moveTo>
                <a:cubicBezTo>
                  <a:pt x="5064770" y="2181912"/>
                  <a:pt x="5048184" y="2176330"/>
                  <a:pt x="5048184" y="2165128"/>
                </a:cubicBezTo>
                <a:cubicBezTo>
                  <a:pt x="5048184" y="2140911"/>
                  <a:pt x="5196786" y="2134464"/>
                  <a:pt x="5205927" y="2158284"/>
                </a:cubicBezTo>
                <a:cubicBezTo>
                  <a:pt x="5208292" y="2164447"/>
                  <a:pt x="5207201" y="2172256"/>
                  <a:pt x="5203501" y="2175635"/>
                </a:cubicBezTo>
                <a:cubicBezTo>
                  <a:pt x="5195136" y="2183277"/>
                  <a:pt x="5144645" y="2188634"/>
                  <a:pt x="5109144" y="2185646"/>
                </a:cubicBezTo>
                <a:close/>
                <a:moveTo>
                  <a:pt x="4499544" y="2165170"/>
                </a:moveTo>
                <a:cubicBezTo>
                  <a:pt x="4499544" y="2146266"/>
                  <a:pt x="4522254" y="2132284"/>
                  <a:pt x="4537576" y="2141754"/>
                </a:cubicBezTo>
                <a:cubicBezTo>
                  <a:pt x="4549526" y="2149139"/>
                  <a:pt x="4546626" y="2173933"/>
                  <a:pt x="4533211" y="2179081"/>
                </a:cubicBezTo>
                <a:cubicBezTo>
                  <a:pt x="4509788" y="2188069"/>
                  <a:pt x="4499544" y="2183836"/>
                  <a:pt x="4499544" y="2165170"/>
                </a:cubicBezTo>
                <a:close/>
                <a:moveTo>
                  <a:pt x="4597897" y="2171425"/>
                </a:moveTo>
                <a:cubicBezTo>
                  <a:pt x="4583243" y="2153767"/>
                  <a:pt x="4595838" y="2137986"/>
                  <a:pt x="4624585" y="2137986"/>
                </a:cubicBezTo>
                <a:cubicBezTo>
                  <a:pt x="4639138" y="2137986"/>
                  <a:pt x="4653250" y="2141554"/>
                  <a:pt x="4655946" y="2145916"/>
                </a:cubicBezTo>
                <a:cubicBezTo>
                  <a:pt x="4658641" y="2150277"/>
                  <a:pt x="4667844" y="2151625"/>
                  <a:pt x="4676396" y="2148911"/>
                </a:cubicBezTo>
                <a:cubicBezTo>
                  <a:pt x="4693480" y="2143489"/>
                  <a:pt x="4706324" y="2156890"/>
                  <a:pt x="4699954" y="2173490"/>
                </a:cubicBezTo>
                <a:cubicBezTo>
                  <a:pt x="4694749" y="2187054"/>
                  <a:pt x="4668964" y="2186612"/>
                  <a:pt x="4665837" y="2172905"/>
                </a:cubicBezTo>
                <a:cubicBezTo>
                  <a:pt x="4663755" y="2163776"/>
                  <a:pt x="4658972" y="2163629"/>
                  <a:pt x="4634945" y="2171957"/>
                </a:cubicBezTo>
                <a:cubicBezTo>
                  <a:pt x="4611316" y="2180146"/>
                  <a:pt x="4605061" y="2180056"/>
                  <a:pt x="4597897" y="2171425"/>
                </a:cubicBezTo>
                <a:close/>
                <a:moveTo>
                  <a:pt x="3173664" y="2157036"/>
                </a:moveTo>
                <a:cubicBezTo>
                  <a:pt x="3173664" y="2149188"/>
                  <a:pt x="3178658" y="2145450"/>
                  <a:pt x="3186999" y="2147057"/>
                </a:cubicBezTo>
                <a:cubicBezTo>
                  <a:pt x="3203061" y="2150150"/>
                  <a:pt x="3202048" y="2163673"/>
                  <a:pt x="3185496" y="2167120"/>
                </a:cubicBezTo>
                <a:cubicBezTo>
                  <a:pt x="3178593" y="2168557"/>
                  <a:pt x="3173664" y="2164357"/>
                  <a:pt x="3173664" y="2157036"/>
                </a:cubicBezTo>
                <a:close/>
                <a:moveTo>
                  <a:pt x="11250864" y="2156791"/>
                </a:moveTo>
                <a:cubicBezTo>
                  <a:pt x="11250864" y="2144983"/>
                  <a:pt x="11280331" y="2129316"/>
                  <a:pt x="11290869" y="2135521"/>
                </a:cubicBezTo>
                <a:cubicBezTo>
                  <a:pt x="11294012" y="2137371"/>
                  <a:pt x="11296584" y="2145541"/>
                  <a:pt x="11296584" y="2153676"/>
                </a:cubicBezTo>
                <a:cubicBezTo>
                  <a:pt x="11296584" y="2165030"/>
                  <a:pt x="11291272" y="2168466"/>
                  <a:pt x="11273724" y="2168466"/>
                </a:cubicBezTo>
                <a:cubicBezTo>
                  <a:pt x="11258270" y="2168466"/>
                  <a:pt x="11250864" y="2164684"/>
                  <a:pt x="11250864" y="2156791"/>
                </a:cubicBezTo>
                <a:close/>
                <a:moveTo>
                  <a:pt x="11540424" y="2110946"/>
                </a:moveTo>
                <a:cubicBezTo>
                  <a:pt x="11521564" y="2106250"/>
                  <a:pt x="11506476" y="2098412"/>
                  <a:pt x="11506896" y="2093527"/>
                </a:cubicBezTo>
                <a:cubicBezTo>
                  <a:pt x="11507315" y="2088643"/>
                  <a:pt x="11508172" y="2081217"/>
                  <a:pt x="11508801" y="2077026"/>
                </a:cubicBezTo>
                <a:cubicBezTo>
                  <a:pt x="11510407" y="2066319"/>
                  <a:pt x="11556209" y="2067531"/>
                  <a:pt x="11580755" y="2078931"/>
                </a:cubicBezTo>
                <a:cubicBezTo>
                  <a:pt x="11603915" y="2089687"/>
                  <a:pt x="11608213" y="2111778"/>
                  <a:pt x="11588049" y="2116416"/>
                </a:cubicBezTo>
                <a:cubicBezTo>
                  <a:pt x="11580715" y="2118103"/>
                  <a:pt x="11559283" y="2115642"/>
                  <a:pt x="11540424" y="2110946"/>
                </a:cubicBezTo>
                <a:close/>
                <a:moveTo>
                  <a:pt x="12068109" y="1568728"/>
                </a:moveTo>
                <a:cubicBezTo>
                  <a:pt x="12057390" y="1566664"/>
                  <a:pt x="12050964" y="1559912"/>
                  <a:pt x="12050964" y="1550716"/>
                </a:cubicBezTo>
                <a:cubicBezTo>
                  <a:pt x="12050964" y="1537966"/>
                  <a:pt x="12056547" y="1536006"/>
                  <a:pt x="12092874" y="1536006"/>
                </a:cubicBezTo>
                <a:cubicBezTo>
                  <a:pt x="12135614" y="1536006"/>
                  <a:pt x="12145691" y="1544911"/>
                  <a:pt x="12125640" y="1564962"/>
                </a:cubicBezTo>
                <a:cubicBezTo>
                  <a:pt x="12116559" y="1574043"/>
                  <a:pt x="12100992" y="1575062"/>
                  <a:pt x="12068109" y="1568728"/>
                </a:cubicBezTo>
                <a:close/>
                <a:moveTo>
                  <a:pt x="12106209" y="1485163"/>
                </a:moveTo>
                <a:cubicBezTo>
                  <a:pt x="12100970" y="1483091"/>
                  <a:pt x="12096684" y="1469680"/>
                  <a:pt x="12096684" y="1455361"/>
                </a:cubicBezTo>
                <a:cubicBezTo>
                  <a:pt x="12096684" y="1435195"/>
                  <a:pt x="12099833" y="1429326"/>
                  <a:pt x="12110654" y="1429326"/>
                </a:cubicBezTo>
                <a:cubicBezTo>
                  <a:pt x="12118338" y="1429326"/>
                  <a:pt x="12127093" y="1431796"/>
                  <a:pt x="12130113" y="1434815"/>
                </a:cubicBezTo>
                <a:cubicBezTo>
                  <a:pt x="12133131" y="1437834"/>
                  <a:pt x="12147425" y="1439285"/>
                  <a:pt x="12161877" y="1438040"/>
                </a:cubicBezTo>
                <a:cubicBezTo>
                  <a:pt x="12180681" y="1436420"/>
                  <a:pt x="12189519" y="1439338"/>
                  <a:pt x="12192960" y="1448303"/>
                </a:cubicBezTo>
                <a:cubicBezTo>
                  <a:pt x="12199150" y="1464435"/>
                  <a:pt x="12188612" y="1474635"/>
                  <a:pt x="12160794" y="1479434"/>
                </a:cubicBezTo>
                <a:cubicBezTo>
                  <a:pt x="12148583" y="1481541"/>
                  <a:pt x="12133450" y="1484539"/>
                  <a:pt x="12127164" y="1486098"/>
                </a:cubicBezTo>
                <a:cubicBezTo>
                  <a:pt x="12120877" y="1487656"/>
                  <a:pt x="12111448" y="1487235"/>
                  <a:pt x="12106209" y="1485163"/>
                </a:cubicBezTo>
                <a:close/>
                <a:moveTo>
                  <a:pt x="11964538" y="1288746"/>
                </a:moveTo>
                <a:cubicBezTo>
                  <a:pt x="11961935" y="1281965"/>
                  <a:pt x="11966327" y="1275794"/>
                  <a:pt x="11975919" y="1272749"/>
                </a:cubicBezTo>
                <a:cubicBezTo>
                  <a:pt x="11993488" y="1267173"/>
                  <a:pt x="12009652" y="1278867"/>
                  <a:pt x="12001844" y="1291502"/>
                </a:cubicBezTo>
                <a:cubicBezTo>
                  <a:pt x="11994424" y="1303508"/>
                  <a:pt x="11969496" y="1301666"/>
                  <a:pt x="11964538" y="1288746"/>
                </a:cubicBezTo>
                <a:close/>
                <a:moveTo>
                  <a:pt x="11837333" y="1265169"/>
                </a:moveTo>
                <a:cubicBezTo>
                  <a:pt x="11828837" y="1254933"/>
                  <a:pt x="11828848" y="1251857"/>
                  <a:pt x="11837409" y="1246570"/>
                </a:cubicBezTo>
                <a:cubicBezTo>
                  <a:pt x="11851656" y="1237765"/>
                  <a:pt x="11869305" y="1245961"/>
                  <a:pt x="11866559" y="1260108"/>
                </a:cubicBezTo>
                <a:cubicBezTo>
                  <a:pt x="11863284" y="1276982"/>
                  <a:pt x="11849171" y="1279426"/>
                  <a:pt x="11837338" y="1265169"/>
                </a:cubicBezTo>
                <a:close/>
                <a:moveTo>
                  <a:pt x="11658085" y="869769"/>
                </a:moveTo>
                <a:cubicBezTo>
                  <a:pt x="11638479" y="855298"/>
                  <a:pt x="11652397" y="840470"/>
                  <a:pt x="11682371" y="843895"/>
                </a:cubicBezTo>
                <a:cubicBezTo>
                  <a:pt x="11698307" y="845717"/>
                  <a:pt x="11704915" y="851055"/>
                  <a:pt x="11706689" y="863541"/>
                </a:cubicBezTo>
                <a:cubicBezTo>
                  <a:pt x="11708629" y="877198"/>
                  <a:pt x="11705436" y="880686"/>
                  <a:pt x="11691000" y="880686"/>
                </a:cubicBezTo>
                <a:cubicBezTo>
                  <a:pt x="11681031" y="880686"/>
                  <a:pt x="11666221" y="875773"/>
                  <a:pt x="11658085" y="869769"/>
                </a:cubicBezTo>
                <a:close/>
                <a:moveTo>
                  <a:pt x="11770474" y="867351"/>
                </a:moveTo>
                <a:cubicBezTo>
                  <a:pt x="11771886" y="860017"/>
                  <a:pt x="11779807" y="854016"/>
                  <a:pt x="11788074" y="854016"/>
                </a:cubicBezTo>
                <a:cubicBezTo>
                  <a:pt x="11796341" y="854016"/>
                  <a:pt x="11804261" y="860017"/>
                  <a:pt x="11805673" y="867351"/>
                </a:cubicBezTo>
                <a:cubicBezTo>
                  <a:pt x="11807597" y="877339"/>
                  <a:pt x="11803179" y="880686"/>
                  <a:pt x="11788074" y="880686"/>
                </a:cubicBezTo>
                <a:cubicBezTo>
                  <a:pt x="11772969" y="880686"/>
                  <a:pt x="11768551" y="877339"/>
                  <a:pt x="11770474" y="867351"/>
                </a:cubicBezTo>
                <a:close/>
                <a:moveTo>
                  <a:pt x="11560511" y="724432"/>
                </a:moveTo>
                <a:cubicBezTo>
                  <a:pt x="11557857" y="717516"/>
                  <a:pt x="11560511" y="713046"/>
                  <a:pt x="11567333" y="713046"/>
                </a:cubicBezTo>
                <a:cubicBezTo>
                  <a:pt x="11579657" y="713046"/>
                  <a:pt x="11582461" y="724953"/>
                  <a:pt x="11571702" y="731603"/>
                </a:cubicBezTo>
                <a:cubicBezTo>
                  <a:pt x="11567950" y="733921"/>
                  <a:pt x="11562914" y="730695"/>
                  <a:pt x="11560511" y="724432"/>
                </a:cubicBezTo>
                <a:close/>
                <a:moveTo>
                  <a:pt x="11822364" y="518736"/>
                </a:moveTo>
                <a:cubicBezTo>
                  <a:pt x="11822364" y="502649"/>
                  <a:pt x="11825920" y="499686"/>
                  <a:pt x="11845224" y="499686"/>
                </a:cubicBezTo>
                <a:cubicBezTo>
                  <a:pt x="11864527" y="499686"/>
                  <a:pt x="11868084" y="502649"/>
                  <a:pt x="11868084" y="518736"/>
                </a:cubicBezTo>
                <a:cubicBezTo>
                  <a:pt x="11868084" y="534823"/>
                  <a:pt x="11864527" y="537786"/>
                  <a:pt x="11845224" y="537786"/>
                </a:cubicBezTo>
                <a:cubicBezTo>
                  <a:pt x="11825920" y="537786"/>
                  <a:pt x="11822364" y="534823"/>
                  <a:pt x="11822364" y="518736"/>
                </a:cubicBezTo>
                <a:close/>
                <a:moveTo>
                  <a:pt x="11896024" y="525086"/>
                </a:moveTo>
                <a:cubicBezTo>
                  <a:pt x="11884278" y="513340"/>
                  <a:pt x="11891574" y="498716"/>
                  <a:pt x="11908011" y="501061"/>
                </a:cubicBezTo>
                <a:cubicBezTo>
                  <a:pt x="11929584" y="504139"/>
                  <a:pt x="11936399" y="530166"/>
                  <a:pt x="11915633" y="530166"/>
                </a:cubicBezTo>
                <a:cubicBezTo>
                  <a:pt x="11907642" y="530166"/>
                  <a:pt x="11898817" y="527880"/>
                  <a:pt x="11896024" y="525086"/>
                </a:cubicBezTo>
                <a:close/>
                <a:moveTo>
                  <a:pt x="10812714" y="514926"/>
                </a:moveTo>
                <a:cubicBezTo>
                  <a:pt x="10809672" y="510005"/>
                  <a:pt x="10810613" y="502549"/>
                  <a:pt x="10814804" y="498358"/>
                </a:cubicBezTo>
                <a:cubicBezTo>
                  <a:pt x="10819883" y="493278"/>
                  <a:pt x="10824267" y="493721"/>
                  <a:pt x="10827954" y="499686"/>
                </a:cubicBezTo>
                <a:cubicBezTo>
                  <a:pt x="10830996" y="504607"/>
                  <a:pt x="10830054" y="512063"/>
                  <a:pt x="10825863" y="516254"/>
                </a:cubicBezTo>
                <a:cubicBezTo>
                  <a:pt x="10820784" y="521334"/>
                  <a:pt x="10816400" y="520891"/>
                  <a:pt x="10812714" y="514926"/>
                </a:cubicBezTo>
                <a:close/>
                <a:moveTo>
                  <a:pt x="10953684" y="514665"/>
                </a:moveTo>
                <a:cubicBezTo>
                  <a:pt x="10943791" y="508045"/>
                  <a:pt x="10944243" y="505499"/>
                  <a:pt x="10957045" y="495731"/>
                </a:cubicBezTo>
                <a:cubicBezTo>
                  <a:pt x="10982013" y="476682"/>
                  <a:pt x="11014644" y="486261"/>
                  <a:pt x="11014644" y="512640"/>
                </a:cubicBezTo>
                <a:cubicBezTo>
                  <a:pt x="11014644" y="524499"/>
                  <a:pt x="10970570" y="525963"/>
                  <a:pt x="10953684" y="514665"/>
                </a:cubicBezTo>
                <a:close/>
                <a:moveTo>
                  <a:pt x="11840499" y="450521"/>
                </a:moveTo>
                <a:cubicBezTo>
                  <a:pt x="11834684" y="435368"/>
                  <a:pt x="11843299" y="423486"/>
                  <a:pt x="11860098" y="423486"/>
                </a:cubicBezTo>
                <a:cubicBezTo>
                  <a:pt x="11874722" y="423486"/>
                  <a:pt x="11886452" y="442739"/>
                  <a:pt x="11879088" y="454654"/>
                </a:cubicBezTo>
                <a:cubicBezTo>
                  <a:pt x="11872311" y="465622"/>
                  <a:pt x="11845179" y="462716"/>
                  <a:pt x="11840499" y="450521"/>
                </a:cubicBezTo>
                <a:close/>
                <a:moveTo>
                  <a:pt x="10875127" y="402684"/>
                </a:moveTo>
                <a:cubicBezTo>
                  <a:pt x="10845369" y="398295"/>
                  <a:pt x="10853773" y="381576"/>
                  <a:pt x="10885739" y="381576"/>
                </a:cubicBezTo>
                <a:cubicBezTo>
                  <a:pt x="10903121" y="381576"/>
                  <a:pt x="10911774" y="385164"/>
                  <a:pt x="10911774" y="392371"/>
                </a:cubicBezTo>
                <a:cubicBezTo>
                  <a:pt x="10911774" y="404964"/>
                  <a:pt x="10904486" y="407015"/>
                  <a:pt x="10875127" y="402684"/>
                </a:cubicBezTo>
                <a:close/>
                <a:moveTo>
                  <a:pt x="2095434" y="316806"/>
                </a:moveTo>
                <a:cubicBezTo>
                  <a:pt x="2098024" y="312615"/>
                  <a:pt x="2103370" y="309186"/>
                  <a:pt x="2107314" y="309186"/>
                </a:cubicBezTo>
                <a:cubicBezTo>
                  <a:pt x="2111257" y="309186"/>
                  <a:pt x="2114484" y="312615"/>
                  <a:pt x="2114484" y="316806"/>
                </a:cubicBezTo>
                <a:cubicBezTo>
                  <a:pt x="2114484" y="320997"/>
                  <a:pt x="2109138" y="324426"/>
                  <a:pt x="2102604" y="324426"/>
                </a:cubicBezTo>
                <a:cubicBezTo>
                  <a:pt x="2096070" y="324426"/>
                  <a:pt x="2092844" y="320997"/>
                  <a:pt x="2095434" y="316806"/>
                </a:cubicBezTo>
                <a:close/>
                <a:moveTo>
                  <a:pt x="3016104" y="258887"/>
                </a:moveTo>
                <a:cubicBezTo>
                  <a:pt x="3013530" y="252178"/>
                  <a:pt x="3016187" y="243744"/>
                  <a:pt x="3022009" y="240145"/>
                </a:cubicBezTo>
                <a:cubicBezTo>
                  <a:pt x="3028116" y="236371"/>
                  <a:pt x="3031625" y="224352"/>
                  <a:pt x="3030303" y="211743"/>
                </a:cubicBezTo>
                <a:cubicBezTo>
                  <a:pt x="3028280" y="192460"/>
                  <a:pt x="3032375" y="187619"/>
                  <a:pt x="3065033" y="170675"/>
                </a:cubicBezTo>
                <a:cubicBezTo>
                  <a:pt x="3092871" y="156232"/>
                  <a:pt x="3114634" y="151252"/>
                  <a:pt x="3152746" y="150602"/>
                </a:cubicBezTo>
                <a:cubicBezTo>
                  <a:pt x="3180624" y="150128"/>
                  <a:pt x="3209594" y="146541"/>
                  <a:pt x="3217124" y="142633"/>
                </a:cubicBezTo>
                <a:cubicBezTo>
                  <a:pt x="3224653" y="138725"/>
                  <a:pt x="3256531" y="130881"/>
                  <a:pt x="3287964" y="125202"/>
                </a:cubicBezTo>
                <a:cubicBezTo>
                  <a:pt x="3329095" y="117770"/>
                  <a:pt x="3345114" y="111672"/>
                  <a:pt x="3345114" y="103446"/>
                </a:cubicBezTo>
                <a:cubicBezTo>
                  <a:pt x="3345114" y="97160"/>
                  <a:pt x="3348543" y="89497"/>
                  <a:pt x="3352734" y="86418"/>
                </a:cubicBezTo>
                <a:cubicBezTo>
                  <a:pt x="3365521" y="77023"/>
                  <a:pt x="3379404" y="79938"/>
                  <a:pt x="3379404" y="92016"/>
                </a:cubicBezTo>
                <a:cubicBezTo>
                  <a:pt x="3379404" y="98303"/>
                  <a:pt x="3382833" y="103446"/>
                  <a:pt x="3387024" y="103446"/>
                </a:cubicBezTo>
                <a:cubicBezTo>
                  <a:pt x="3391215" y="103446"/>
                  <a:pt x="3394644" y="109958"/>
                  <a:pt x="3394644" y="117917"/>
                </a:cubicBezTo>
                <a:cubicBezTo>
                  <a:pt x="3394644" y="134625"/>
                  <a:pt x="3343527" y="164406"/>
                  <a:pt x="3314849" y="164406"/>
                </a:cubicBezTo>
                <a:cubicBezTo>
                  <a:pt x="3304748" y="164406"/>
                  <a:pt x="3294364" y="167835"/>
                  <a:pt x="3291774" y="172026"/>
                </a:cubicBezTo>
                <a:cubicBezTo>
                  <a:pt x="3289184" y="176217"/>
                  <a:pt x="3279519" y="179646"/>
                  <a:pt x="3270297" y="179646"/>
                </a:cubicBezTo>
                <a:cubicBezTo>
                  <a:pt x="3261075" y="179646"/>
                  <a:pt x="3249247" y="186504"/>
                  <a:pt x="3244012" y="194886"/>
                </a:cubicBezTo>
                <a:cubicBezTo>
                  <a:pt x="3238778" y="203268"/>
                  <a:pt x="3229380" y="210126"/>
                  <a:pt x="3223129" y="210126"/>
                </a:cubicBezTo>
                <a:cubicBezTo>
                  <a:pt x="3216878" y="210126"/>
                  <a:pt x="3211764" y="213555"/>
                  <a:pt x="3211764" y="217746"/>
                </a:cubicBezTo>
                <a:cubicBezTo>
                  <a:pt x="3211764" y="221937"/>
                  <a:pt x="3198440" y="225366"/>
                  <a:pt x="3182155" y="225366"/>
                </a:cubicBezTo>
                <a:cubicBezTo>
                  <a:pt x="3165870" y="225366"/>
                  <a:pt x="3142724" y="230488"/>
                  <a:pt x="3130720" y="236749"/>
                </a:cubicBezTo>
                <a:cubicBezTo>
                  <a:pt x="3118716" y="243010"/>
                  <a:pt x="3103285" y="248153"/>
                  <a:pt x="3096430" y="248179"/>
                </a:cubicBezTo>
                <a:cubicBezTo>
                  <a:pt x="3089575" y="248202"/>
                  <a:pt x="3074144" y="253348"/>
                  <a:pt x="3062140" y="259609"/>
                </a:cubicBezTo>
                <a:cubicBezTo>
                  <a:pt x="3034076" y="274246"/>
                  <a:pt x="3021925" y="274055"/>
                  <a:pt x="3016104" y="258887"/>
                </a:cubicBezTo>
                <a:close/>
                <a:moveTo>
                  <a:pt x="10782234" y="257891"/>
                </a:moveTo>
                <a:cubicBezTo>
                  <a:pt x="10747614" y="249241"/>
                  <a:pt x="10746723" y="213832"/>
                  <a:pt x="10780329" y="182144"/>
                </a:cubicBezTo>
                <a:cubicBezTo>
                  <a:pt x="10818238" y="146399"/>
                  <a:pt x="10830049" y="142592"/>
                  <a:pt x="10889149" y="147061"/>
                </a:cubicBezTo>
                <a:cubicBezTo>
                  <a:pt x="10947607" y="151483"/>
                  <a:pt x="10976348" y="142717"/>
                  <a:pt x="10976818" y="120323"/>
                </a:cubicBezTo>
                <a:cubicBezTo>
                  <a:pt x="10976970" y="113136"/>
                  <a:pt x="10985148" y="97405"/>
                  <a:pt x="10994995" y="85366"/>
                </a:cubicBezTo>
                <a:cubicBezTo>
                  <a:pt x="11014080" y="62031"/>
                  <a:pt x="11007930" y="62510"/>
                  <a:pt x="11094654" y="77610"/>
                </a:cubicBezTo>
                <a:cubicBezTo>
                  <a:pt x="11123011" y="82547"/>
                  <a:pt x="11132375" y="103446"/>
                  <a:pt x="11106229" y="103446"/>
                </a:cubicBezTo>
                <a:cubicBezTo>
                  <a:pt x="11089802" y="103446"/>
                  <a:pt x="11081157" y="124997"/>
                  <a:pt x="11084831" y="156786"/>
                </a:cubicBezTo>
                <a:cubicBezTo>
                  <a:pt x="11086889" y="174583"/>
                  <a:pt x="11084542" y="175993"/>
                  <a:pt x="11049128" y="178229"/>
                </a:cubicBezTo>
                <a:cubicBezTo>
                  <a:pt x="11028279" y="179544"/>
                  <a:pt x="11007705" y="183500"/>
                  <a:pt x="11003408" y="187019"/>
                </a:cubicBezTo>
                <a:cubicBezTo>
                  <a:pt x="10999109" y="190538"/>
                  <a:pt x="10975877" y="195857"/>
                  <a:pt x="10951779" y="198840"/>
                </a:cubicBezTo>
                <a:cubicBezTo>
                  <a:pt x="10927680" y="201822"/>
                  <a:pt x="10907964" y="207065"/>
                  <a:pt x="10907964" y="210491"/>
                </a:cubicBezTo>
                <a:cubicBezTo>
                  <a:pt x="10907964" y="213916"/>
                  <a:pt x="10900248" y="219122"/>
                  <a:pt x="10890819" y="222058"/>
                </a:cubicBezTo>
                <a:cubicBezTo>
                  <a:pt x="10881389" y="224995"/>
                  <a:pt x="10856744" y="235513"/>
                  <a:pt x="10836052" y="245432"/>
                </a:cubicBezTo>
                <a:cubicBezTo>
                  <a:pt x="10815360" y="255351"/>
                  <a:pt x="10798215" y="263068"/>
                  <a:pt x="10797952" y="262582"/>
                </a:cubicBezTo>
                <a:cubicBezTo>
                  <a:pt x="10797693" y="262096"/>
                  <a:pt x="10790616" y="259985"/>
                  <a:pt x="10782234" y="257891"/>
                </a:cubicBezTo>
                <a:close/>
                <a:moveTo>
                  <a:pt x="7844973" y="212491"/>
                </a:moveTo>
                <a:cubicBezTo>
                  <a:pt x="7845117" y="204474"/>
                  <a:pt x="7855753" y="193777"/>
                  <a:pt x="7870370" y="186951"/>
                </a:cubicBezTo>
                <a:cubicBezTo>
                  <a:pt x="7892099" y="176803"/>
                  <a:pt x="7896897" y="176680"/>
                  <a:pt x="7905646" y="186046"/>
                </a:cubicBezTo>
                <a:cubicBezTo>
                  <a:pt x="7921148" y="202639"/>
                  <a:pt x="7904953" y="221163"/>
                  <a:pt x="7872527" y="223921"/>
                </a:cubicBezTo>
                <a:cubicBezTo>
                  <a:pt x="7849835" y="225851"/>
                  <a:pt x="7844770" y="223750"/>
                  <a:pt x="7844973" y="212491"/>
                </a:cubicBezTo>
                <a:close/>
                <a:moveTo>
                  <a:pt x="10188392" y="210699"/>
                </a:moveTo>
                <a:cubicBezTo>
                  <a:pt x="10172284" y="192900"/>
                  <a:pt x="10177389" y="172345"/>
                  <a:pt x="10199341" y="166604"/>
                </a:cubicBezTo>
                <a:cubicBezTo>
                  <a:pt x="10207704" y="164418"/>
                  <a:pt x="10214544" y="159600"/>
                  <a:pt x="10214544" y="155897"/>
                </a:cubicBezTo>
                <a:cubicBezTo>
                  <a:pt x="10214544" y="146172"/>
                  <a:pt x="10250788" y="147626"/>
                  <a:pt x="10270290" y="158134"/>
                </a:cubicBezTo>
                <a:cubicBezTo>
                  <a:pt x="10279444" y="163067"/>
                  <a:pt x="10305175" y="167763"/>
                  <a:pt x="10327469" y="168570"/>
                </a:cubicBezTo>
                <a:cubicBezTo>
                  <a:pt x="10349763" y="169378"/>
                  <a:pt x="10371511" y="173546"/>
                  <a:pt x="10375798" y="177833"/>
                </a:cubicBezTo>
                <a:cubicBezTo>
                  <a:pt x="10380085" y="182120"/>
                  <a:pt x="10397448" y="183768"/>
                  <a:pt x="10414383" y="181497"/>
                </a:cubicBezTo>
                <a:cubicBezTo>
                  <a:pt x="10438643" y="178243"/>
                  <a:pt x="10444384" y="179629"/>
                  <a:pt x="10441454" y="188032"/>
                </a:cubicBezTo>
                <a:cubicBezTo>
                  <a:pt x="10439235" y="194397"/>
                  <a:pt x="10429609" y="197812"/>
                  <a:pt x="10417579" y="196503"/>
                </a:cubicBezTo>
                <a:cubicBezTo>
                  <a:pt x="10406493" y="195296"/>
                  <a:pt x="10397424" y="197253"/>
                  <a:pt x="10397424" y="200852"/>
                </a:cubicBezTo>
                <a:cubicBezTo>
                  <a:pt x="10397424" y="204450"/>
                  <a:pt x="10368288" y="205865"/>
                  <a:pt x="10332679" y="203996"/>
                </a:cubicBezTo>
                <a:cubicBezTo>
                  <a:pt x="10295068" y="202022"/>
                  <a:pt x="10263933" y="203822"/>
                  <a:pt x="10258384" y="208292"/>
                </a:cubicBezTo>
                <a:cubicBezTo>
                  <a:pt x="10253132" y="212524"/>
                  <a:pt x="10238339" y="218227"/>
                  <a:pt x="10225511" y="220965"/>
                </a:cubicBezTo>
                <a:cubicBezTo>
                  <a:pt x="10207648" y="224778"/>
                  <a:pt x="10198958" y="222375"/>
                  <a:pt x="10188392" y="210699"/>
                </a:cubicBezTo>
                <a:close/>
                <a:moveTo>
                  <a:pt x="2958399" y="204873"/>
                </a:moveTo>
                <a:cubicBezTo>
                  <a:pt x="2939571" y="199953"/>
                  <a:pt x="2941854" y="183502"/>
                  <a:pt x="2963316" y="169440"/>
                </a:cubicBezTo>
                <a:cubicBezTo>
                  <a:pt x="2980435" y="158223"/>
                  <a:pt x="2981822" y="158451"/>
                  <a:pt x="2985655" y="173108"/>
                </a:cubicBezTo>
                <a:cubicBezTo>
                  <a:pt x="2990006" y="189749"/>
                  <a:pt x="2984773" y="210711"/>
                  <a:pt x="2976634" y="209242"/>
                </a:cubicBezTo>
                <a:cubicBezTo>
                  <a:pt x="2973939" y="208756"/>
                  <a:pt x="2965733" y="206790"/>
                  <a:pt x="2958399" y="204873"/>
                </a:cubicBezTo>
                <a:close/>
                <a:moveTo>
                  <a:pt x="7703739" y="182244"/>
                </a:moveTo>
                <a:cubicBezTo>
                  <a:pt x="7696641" y="165258"/>
                  <a:pt x="7693907" y="144668"/>
                  <a:pt x="7696741" y="129560"/>
                </a:cubicBezTo>
                <a:cubicBezTo>
                  <a:pt x="7700522" y="109405"/>
                  <a:pt x="7698403" y="103158"/>
                  <a:pt x="7685429" y="96214"/>
                </a:cubicBezTo>
                <a:cubicBezTo>
                  <a:pt x="7666968" y="86334"/>
                  <a:pt x="7663774" y="57726"/>
                  <a:pt x="7681133" y="57726"/>
                </a:cubicBezTo>
                <a:cubicBezTo>
                  <a:pt x="7687551" y="57726"/>
                  <a:pt x="7694776" y="62870"/>
                  <a:pt x="7697189" y="69156"/>
                </a:cubicBezTo>
                <a:cubicBezTo>
                  <a:pt x="7704634" y="88560"/>
                  <a:pt x="7735743" y="83171"/>
                  <a:pt x="7741173" y="61536"/>
                </a:cubicBezTo>
                <a:cubicBezTo>
                  <a:pt x="7746115" y="41847"/>
                  <a:pt x="7756494" y="36807"/>
                  <a:pt x="7764714" y="50106"/>
                </a:cubicBezTo>
                <a:cubicBezTo>
                  <a:pt x="7767304" y="54297"/>
                  <a:pt x="7776079" y="57726"/>
                  <a:pt x="7784214" y="57726"/>
                </a:cubicBezTo>
                <a:cubicBezTo>
                  <a:pt x="7800720" y="57726"/>
                  <a:pt x="7804226" y="69589"/>
                  <a:pt x="7789479" y="75540"/>
                </a:cubicBezTo>
                <a:cubicBezTo>
                  <a:pt x="7783150" y="78094"/>
                  <a:pt x="7783916" y="79585"/>
                  <a:pt x="7791765" y="79985"/>
                </a:cubicBezTo>
                <a:cubicBezTo>
                  <a:pt x="7798261" y="80315"/>
                  <a:pt x="7807324" y="76838"/>
                  <a:pt x="7811905" y="72257"/>
                </a:cubicBezTo>
                <a:cubicBezTo>
                  <a:pt x="7817932" y="66231"/>
                  <a:pt x="7825273" y="67228"/>
                  <a:pt x="7838451" y="75863"/>
                </a:cubicBezTo>
                <a:cubicBezTo>
                  <a:pt x="7853929" y="86005"/>
                  <a:pt x="7875636" y="92849"/>
                  <a:pt x="7899969" y="95260"/>
                </a:cubicBezTo>
                <a:cubicBezTo>
                  <a:pt x="7903112" y="95571"/>
                  <a:pt x="7905684" y="100970"/>
                  <a:pt x="7905684" y="107256"/>
                </a:cubicBezTo>
                <a:cubicBezTo>
                  <a:pt x="7905684" y="115138"/>
                  <a:pt x="7897772" y="118686"/>
                  <a:pt x="7880195" y="118686"/>
                </a:cubicBezTo>
                <a:cubicBezTo>
                  <a:pt x="7851474" y="118686"/>
                  <a:pt x="7832197" y="135661"/>
                  <a:pt x="7828274" y="164406"/>
                </a:cubicBezTo>
                <a:cubicBezTo>
                  <a:pt x="7826340" y="178570"/>
                  <a:pt x="7820442" y="184061"/>
                  <a:pt x="7805277" y="185813"/>
                </a:cubicBezTo>
                <a:cubicBezTo>
                  <a:pt x="7794058" y="187110"/>
                  <a:pt x="7780779" y="193111"/>
                  <a:pt x="7775768" y="199148"/>
                </a:cubicBezTo>
                <a:cubicBezTo>
                  <a:pt x="7770757" y="205186"/>
                  <a:pt x="7755122" y="210126"/>
                  <a:pt x="7741023" y="210126"/>
                </a:cubicBezTo>
                <a:cubicBezTo>
                  <a:pt x="7718717" y="210126"/>
                  <a:pt x="7713876" y="206506"/>
                  <a:pt x="7703739" y="182244"/>
                </a:cubicBezTo>
                <a:close/>
                <a:moveTo>
                  <a:pt x="3451794" y="181815"/>
                </a:moveTo>
                <a:cubicBezTo>
                  <a:pt x="3428891" y="163844"/>
                  <a:pt x="3416354" y="109765"/>
                  <a:pt x="3432744" y="99636"/>
                </a:cubicBezTo>
                <a:cubicBezTo>
                  <a:pt x="3436935" y="97046"/>
                  <a:pt x="3440364" y="86105"/>
                  <a:pt x="3440364" y="75323"/>
                </a:cubicBezTo>
                <a:cubicBezTo>
                  <a:pt x="3440364" y="56429"/>
                  <a:pt x="3441537" y="55929"/>
                  <a:pt x="3472749" y="61523"/>
                </a:cubicBezTo>
                <a:cubicBezTo>
                  <a:pt x="3509576" y="68123"/>
                  <a:pt x="3531395" y="68393"/>
                  <a:pt x="3625149" y="63410"/>
                </a:cubicBezTo>
                <a:lnTo>
                  <a:pt x="3691824" y="59866"/>
                </a:lnTo>
                <a:lnTo>
                  <a:pt x="3691824" y="81656"/>
                </a:lnTo>
                <a:cubicBezTo>
                  <a:pt x="3691824" y="93640"/>
                  <a:pt x="3688493" y="103446"/>
                  <a:pt x="3684422" y="103446"/>
                </a:cubicBezTo>
                <a:cubicBezTo>
                  <a:pt x="3680351" y="103446"/>
                  <a:pt x="3674152" y="114590"/>
                  <a:pt x="3670646" y="128211"/>
                </a:cubicBezTo>
                <a:cubicBezTo>
                  <a:pt x="3665518" y="148137"/>
                  <a:pt x="3659893" y="153473"/>
                  <a:pt x="3641854" y="155518"/>
                </a:cubicBezTo>
                <a:cubicBezTo>
                  <a:pt x="3629523" y="156917"/>
                  <a:pt x="3614290" y="162552"/>
                  <a:pt x="3608004" y="168042"/>
                </a:cubicBezTo>
                <a:cubicBezTo>
                  <a:pt x="3594972" y="179422"/>
                  <a:pt x="3463516" y="191012"/>
                  <a:pt x="3451794" y="181815"/>
                </a:cubicBezTo>
                <a:close/>
                <a:moveTo>
                  <a:pt x="9218929" y="173797"/>
                </a:moveTo>
                <a:cubicBezTo>
                  <a:pt x="9214074" y="170708"/>
                  <a:pt x="9207640" y="155056"/>
                  <a:pt x="9204631" y="139015"/>
                </a:cubicBezTo>
                <a:cubicBezTo>
                  <a:pt x="9201622" y="122974"/>
                  <a:pt x="9194449" y="108041"/>
                  <a:pt x="9188691" y="105832"/>
                </a:cubicBezTo>
                <a:cubicBezTo>
                  <a:pt x="9170942" y="99021"/>
                  <a:pt x="9177060" y="73942"/>
                  <a:pt x="9199179" y="62838"/>
                </a:cubicBezTo>
                <a:cubicBezTo>
                  <a:pt x="9210704" y="57052"/>
                  <a:pt x="9241826" y="48168"/>
                  <a:pt x="9268337" y="43095"/>
                </a:cubicBezTo>
                <a:cubicBezTo>
                  <a:pt x="9309826" y="35156"/>
                  <a:pt x="9319076" y="35533"/>
                  <a:pt x="9334744" y="45799"/>
                </a:cubicBezTo>
                <a:cubicBezTo>
                  <a:pt x="9344755" y="52359"/>
                  <a:pt x="9358212" y="57726"/>
                  <a:pt x="9364645" y="57726"/>
                </a:cubicBezTo>
                <a:cubicBezTo>
                  <a:pt x="9372044" y="57726"/>
                  <a:pt x="9376344" y="64728"/>
                  <a:pt x="9376344" y="76776"/>
                </a:cubicBezTo>
                <a:cubicBezTo>
                  <a:pt x="9376344" y="87253"/>
                  <a:pt x="9372915" y="95826"/>
                  <a:pt x="9368724" y="95826"/>
                </a:cubicBezTo>
                <a:cubicBezTo>
                  <a:pt x="9364533" y="95826"/>
                  <a:pt x="9361104" y="104506"/>
                  <a:pt x="9361104" y="115115"/>
                </a:cubicBezTo>
                <a:cubicBezTo>
                  <a:pt x="9361104" y="126782"/>
                  <a:pt x="9355835" y="136088"/>
                  <a:pt x="9347769" y="138666"/>
                </a:cubicBezTo>
                <a:cubicBezTo>
                  <a:pt x="9327680" y="145086"/>
                  <a:pt x="9298721" y="157403"/>
                  <a:pt x="9276108" y="169144"/>
                </a:cubicBezTo>
                <a:cubicBezTo>
                  <a:pt x="9253844" y="180704"/>
                  <a:pt x="9232512" y="182440"/>
                  <a:pt x="9218929" y="173797"/>
                </a:cubicBezTo>
                <a:close/>
                <a:moveTo>
                  <a:pt x="8490519" y="156367"/>
                </a:moveTo>
                <a:cubicBezTo>
                  <a:pt x="8471279" y="144885"/>
                  <a:pt x="8473627" y="121042"/>
                  <a:pt x="8494329" y="117669"/>
                </a:cubicBezTo>
                <a:cubicBezTo>
                  <a:pt x="8503758" y="116133"/>
                  <a:pt x="8528589" y="116590"/>
                  <a:pt x="8549507" y="118686"/>
                </a:cubicBezTo>
                <a:cubicBezTo>
                  <a:pt x="8576976" y="121437"/>
                  <a:pt x="8588209" y="126019"/>
                  <a:pt x="8589946" y="135180"/>
                </a:cubicBezTo>
                <a:cubicBezTo>
                  <a:pt x="8591296" y="142305"/>
                  <a:pt x="8586316" y="149575"/>
                  <a:pt x="8578583" y="151768"/>
                </a:cubicBezTo>
                <a:cubicBezTo>
                  <a:pt x="8544378" y="161468"/>
                  <a:pt x="8502712" y="163643"/>
                  <a:pt x="8490519" y="156367"/>
                </a:cubicBezTo>
                <a:close/>
                <a:moveTo>
                  <a:pt x="4899594" y="118686"/>
                </a:moveTo>
                <a:cubicBezTo>
                  <a:pt x="4902184" y="114495"/>
                  <a:pt x="4905815" y="111066"/>
                  <a:pt x="4907664" y="111066"/>
                </a:cubicBezTo>
                <a:cubicBezTo>
                  <a:pt x="4909512" y="111066"/>
                  <a:pt x="4911024" y="114495"/>
                  <a:pt x="4911024" y="118686"/>
                </a:cubicBezTo>
                <a:cubicBezTo>
                  <a:pt x="4911024" y="122877"/>
                  <a:pt x="4907393" y="126306"/>
                  <a:pt x="4902954" y="126306"/>
                </a:cubicBezTo>
                <a:cubicBezTo>
                  <a:pt x="4898516" y="126306"/>
                  <a:pt x="4897004" y="122877"/>
                  <a:pt x="4899594" y="118686"/>
                </a:cubicBezTo>
                <a:close/>
                <a:moveTo>
                  <a:pt x="7918647" y="113869"/>
                </a:moveTo>
                <a:cubicBezTo>
                  <a:pt x="7907933" y="103154"/>
                  <a:pt x="7913757" y="95826"/>
                  <a:pt x="7932989" y="95826"/>
                </a:cubicBezTo>
                <a:cubicBezTo>
                  <a:pt x="7945348" y="95826"/>
                  <a:pt x="7951494" y="99370"/>
                  <a:pt x="7949503" y="105351"/>
                </a:cubicBezTo>
                <a:cubicBezTo>
                  <a:pt x="7945835" y="116367"/>
                  <a:pt x="7926487" y="121708"/>
                  <a:pt x="7918647" y="113869"/>
                </a:cubicBezTo>
                <a:close/>
                <a:moveTo>
                  <a:pt x="10331459" y="91650"/>
                </a:moveTo>
                <a:cubicBezTo>
                  <a:pt x="10326783" y="79465"/>
                  <a:pt x="10347776" y="58407"/>
                  <a:pt x="10365039" y="57968"/>
                </a:cubicBezTo>
                <a:cubicBezTo>
                  <a:pt x="10370278" y="57835"/>
                  <a:pt x="10374564" y="54297"/>
                  <a:pt x="10374564" y="50106"/>
                </a:cubicBezTo>
                <a:cubicBezTo>
                  <a:pt x="10374564" y="38362"/>
                  <a:pt x="10403432" y="41079"/>
                  <a:pt x="10424362" y="54792"/>
                </a:cubicBezTo>
                <a:cubicBezTo>
                  <a:pt x="10449714" y="71404"/>
                  <a:pt x="10448070" y="78323"/>
                  <a:pt x="10415543" y="91914"/>
                </a:cubicBezTo>
                <a:cubicBezTo>
                  <a:pt x="10379195" y="107101"/>
                  <a:pt x="10337338" y="106969"/>
                  <a:pt x="10331459" y="91650"/>
                </a:cubicBezTo>
                <a:close/>
                <a:moveTo>
                  <a:pt x="10450764" y="72966"/>
                </a:moveTo>
                <a:cubicBezTo>
                  <a:pt x="10450764" y="64499"/>
                  <a:pt x="10455844" y="57726"/>
                  <a:pt x="10462194" y="57726"/>
                </a:cubicBezTo>
                <a:cubicBezTo>
                  <a:pt x="10468544" y="57726"/>
                  <a:pt x="10473624" y="64499"/>
                  <a:pt x="10473624" y="72966"/>
                </a:cubicBezTo>
                <a:cubicBezTo>
                  <a:pt x="10473624" y="81432"/>
                  <a:pt x="10468544" y="88206"/>
                  <a:pt x="10462194" y="88206"/>
                </a:cubicBezTo>
                <a:cubicBezTo>
                  <a:pt x="10455844" y="88206"/>
                  <a:pt x="10450764" y="81432"/>
                  <a:pt x="10450764" y="72966"/>
                </a:cubicBezTo>
                <a:close/>
                <a:moveTo>
                  <a:pt x="8164764" y="45704"/>
                </a:moveTo>
                <a:cubicBezTo>
                  <a:pt x="8164764" y="20578"/>
                  <a:pt x="8165823" y="19626"/>
                  <a:pt x="8193788" y="19626"/>
                </a:cubicBezTo>
                <a:cubicBezTo>
                  <a:pt x="8228680" y="19626"/>
                  <a:pt x="8251277" y="34287"/>
                  <a:pt x="8247413" y="54419"/>
                </a:cubicBezTo>
                <a:cubicBezTo>
                  <a:pt x="8245088" y="66538"/>
                  <a:pt x="8237495" y="69389"/>
                  <a:pt x="8204675" y="70469"/>
                </a:cubicBezTo>
                <a:lnTo>
                  <a:pt x="8164764" y="71781"/>
                </a:lnTo>
                <a:lnTo>
                  <a:pt x="8164764" y="45704"/>
                </a:lnTo>
                <a:close/>
                <a:moveTo>
                  <a:pt x="10085004" y="50986"/>
                </a:moveTo>
                <a:cubicBezTo>
                  <a:pt x="10085004" y="21609"/>
                  <a:pt x="10097387" y="17886"/>
                  <a:pt x="10184484" y="21078"/>
                </a:cubicBezTo>
                <a:cubicBezTo>
                  <a:pt x="10243736" y="23249"/>
                  <a:pt x="10249019" y="24739"/>
                  <a:pt x="10251177" y="39882"/>
                </a:cubicBezTo>
                <a:cubicBezTo>
                  <a:pt x="10253291" y="54716"/>
                  <a:pt x="10249184" y="56748"/>
                  <a:pt x="10209267" y="60620"/>
                </a:cubicBezTo>
                <a:cubicBezTo>
                  <a:pt x="10184928" y="62980"/>
                  <a:pt x="10147012" y="67054"/>
                  <a:pt x="10125009" y="69674"/>
                </a:cubicBezTo>
                <a:lnTo>
                  <a:pt x="10085004" y="74437"/>
                </a:lnTo>
                <a:lnTo>
                  <a:pt x="10085004" y="50986"/>
                </a:lnTo>
                <a:close/>
                <a:moveTo>
                  <a:pt x="5994410" y="53513"/>
                </a:moveTo>
                <a:cubicBezTo>
                  <a:pt x="5997857" y="36962"/>
                  <a:pt x="6011380" y="35949"/>
                  <a:pt x="6014473" y="52011"/>
                </a:cubicBezTo>
                <a:cubicBezTo>
                  <a:pt x="6016080" y="60352"/>
                  <a:pt x="6012342" y="65346"/>
                  <a:pt x="6004494" y="65346"/>
                </a:cubicBezTo>
                <a:cubicBezTo>
                  <a:pt x="5997173" y="65346"/>
                  <a:pt x="5992973" y="60417"/>
                  <a:pt x="5994410" y="53513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Graphic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59B9A8-DC05-4649-91CC-8DCD8F747429}"/>
              </a:ext>
            </a:extLst>
          </p:cNvPr>
          <p:cNvSpPr/>
          <p:nvPr/>
        </p:nvSpPr>
        <p:spPr>
          <a:xfrm rot="1098085">
            <a:off x="323928" y="4010843"/>
            <a:ext cx="2370263" cy="1093361"/>
          </a:xfrm>
          <a:custGeom>
            <a:avLst/>
            <a:gdLst>
              <a:gd name="connsiteX0" fmla="*/ 990917 w 6661885"/>
              <a:gd name="connsiteY0" fmla="*/ 2586107 h 2587481"/>
              <a:gd name="connsiteX1" fmla="*/ 931314 w 6661885"/>
              <a:gd name="connsiteY1" fmla="*/ 2577073 h 2587481"/>
              <a:gd name="connsiteX2" fmla="*/ 887210 w 6661885"/>
              <a:gd name="connsiteY2" fmla="*/ 2567857 h 2587481"/>
              <a:gd name="connsiteX3" fmla="*/ 841186 w 6661885"/>
              <a:gd name="connsiteY3" fmla="*/ 2560523 h 2587481"/>
              <a:gd name="connsiteX4" fmla="*/ 794354 w 6661885"/>
              <a:gd name="connsiteY4" fmla="*/ 2551822 h 2587481"/>
              <a:gd name="connsiteX5" fmla="*/ 721433 w 6661885"/>
              <a:gd name="connsiteY5" fmla="*/ 2530209 h 2587481"/>
              <a:gd name="connsiteX6" fmla="*/ 689236 w 6661885"/>
              <a:gd name="connsiteY6" fmla="*/ 2531638 h 2587481"/>
              <a:gd name="connsiteX7" fmla="*/ 658156 w 6661885"/>
              <a:gd name="connsiteY7" fmla="*/ 2537583 h 2587481"/>
              <a:gd name="connsiteX8" fmla="*/ 598498 w 6661885"/>
              <a:gd name="connsiteY8" fmla="*/ 2545248 h 2587481"/>
              <a:gd name="connsiteX9" fmla="*/ 519469 w 6661885"/>
              <a:gd name="connsiteY9" fmla="*/ 2548872 h 2587481"/>
              <a:gd name="connsiteX10" fmla="*/ 442844 w 6661885"/>
              <a:gd name="connsiteY10" fmla="*/ 2550641 h 2587481"/>
              <a:gd name="connsiteX11" fmla="*/ 420325 w 6661885"/>
              <a:gd name="connsiteY11" fmla="*/ 2545973 h 2587481"/>
              <a:gd name="connsiteX12" fmla="*/ 376547 w 6661885"/>
              <a:gd name="connsiteY12" fmla="*/ 2537492 h 2587481"/>
              <a:gd name="connsiteX13" fmla="*/ 343506 w 6661885"/>
              <a:gd name="connsiteY13" fmla="*/ 2531881 h 2587481"/>
              <a:gd name="connsiteX14" fmla="*/ 288185 w 6661885"/>
              <a:gd name="connsiteY14" fmla="*/ 2523250 h 2587481"/>
              <a:gd name="connsiteX15" fmla="*/ 235548 w 6661885"/>
              <a:gd name="connsiteY15" fmla="*/ 2519188 h 2587481"/>
              <a:gd name="connsiteX16" fmla="*/ 226767 w 6661885"/>
              <a:gd name="connsiteY16" fmla="*/ 2517027 h 2587481"/>
              <a:gd name="connsiteX17" fmla="*/ 158906 w 6661885"/>
              <a:gd name="connsiteY17" fmla="*/ 2492936 h 2587481"/>
              <a:gd name="connsiteX18" fmla="*/ 146603 w 6661885"/>
              <a:gd name="connsiteY18" fmla="*/ 2484805 h 2587481"/>
              <a:gd name="connsiteX19" fmla="*/ 122028 w 6661885"/>
              <a:gd name="connsiteY19" fmla="*/ 2448071 h 2587481"/>
              <a:gd name="connsiteX20" fmla="*/ 112822 w 6661885"/>
              <a:gd name="connsiteY20" fmla="*/ 2426265 h 2587481"/>
              <a:gd name="connsiteX21" fmla="*/ 107536 w 6661885"/>
              <a:gd name="connsiteY21" fmla="*/ 2390636 h 2587481"/>
              <a:gd name="connsiteX22" fmla="*/ 82873 w 6661885"/>
              <a:gd name="connsiteY22" fmla="*/ 2297476 h 2587481"/>
              <a:gd name="connsiteX23" fmla="*/ 77388 w 6661885"/>
              <a:gd name="connsiteY23" fmla="*/ 2275524 h 2587481"/>
              <a:gd name="connsiteX24" fmla="*/ 62753 w 6661885"/>
              <a:gd name="connsiteY24" fmla="*/ 2239785 h 2587481"/>
              <a:gd name="connsiteX25" fmla="*/ 48181 w 6661885"/>
              <a:gd name="connsiteY25" fmla="*/ 2213442 h 2587481"/>
              <a:gd name="connsiteX26" fmla="*/ 36511 w 6661885"/>
              <a:gd name="connsiteY26" fmla="*/ 2183323 h 2587481"/>
              <a:gd name="connsiteX27" fmla="*/ 24842 w 6661885"/>
              <a:gd name="connsiteY27" fmla="*/ 2140881 h 2587481"/>
              <a:gd name="connsiteX28" fmla="*/ 19893 w 6661885"/>
              <a:gd name="connsiteY28" fmla="*/ 2116002 h 2587481"/>
              <a:gd name="connsiteX29" fmla="*/ 3437 w 6661885"/>
              <a:gd name="connsiteY29" fmla="*/ 1977986 h 2587481"/>
              <a:gd name="connsiteX30" fmla="*/ 10956 w 6661885"/>
              <a:gd name="connsiteY30" fmla="*/ 1886033 h 2587481"/>
              <a:gd name="connsiteX31" fmla="*/ 19829 w 6661885"/>
              <a:gd name="connsiteY31" fmla="*/ 1831538 h 2587481"/>
              <a:gd name="connsiteX32" fmla="*/ 24803 w 6661885"/>
              <a:gd name="connsiteY32" fmla="*/ 1803182 h 2587481"/>
              <a:gd name="connsiteX33" fmla="*/ 33584 w 6661885"/>
              <a:gd name="connsiteY33" fmla="*/ 1770614 h 2587481"/>
              <a:gd name="connsiteX34" fmla="*/ 42365 w 6661885"/>
              <a:gd name="connsiteY34" fmla="*/ 1755262 h 2587481"/>
              <a:gd name="connsiteX35" fmla="*/ 46911 w 6661885"/>
              <a:gd name="connsiteY35" fmla="*/ 1747198 h 2587481"/>
              <a:gd name="connsiteX36" fmla="*/ 49214 w 6661885"/>
              <a:gd name="connsiteY36" fmla="*/ 1723690 h 2587481"/>
              <a:gd name="connsiteX37" fmla="*/ 57018 w 6661885"/>
              <a:gd name="connsiteY37" fmla="*/ 1679013 h 2587481"/>
              <a:gd name="connsiteX38" fmla="*/ 62667 w 6661885"/>
              <a:gd name="connsiteY38" fmla="*/ 1636663 h 2587481"/>
              <a:gd name="connsiteX39" fmla="*/ 68597 w 6661885"/>
              <a:gd name="connsiteY39" fmla="*/ 1562071 h 2587481"/>
              <a:gd name="connsiteX40" fmla="*/ 77489 w 6661885"/>
              <a:gd name="connsiteY40" fmla="*/ 1536034 h 2587481"/>
              <a:gd name="connsiteX41" fmla="*/ 81880 w 6661885"/>
              <a:gd name="connsiteY41" fmla="*/ 1518854 h 2587481"/>
              <a:gd name="connsiteX42" fmla="*/ 106760 w 6661885"/>
              <a:gd name="connsiteY42" fmla="*/ 1459876 h 2587481"/>
              <a:gd name="connsiteX43" fmla="*/ 112066 w 6661885"/>
              <a:gd name="connsiteY43" fmla="*/ 1436934 h 2587481"/>
              <a:gd name="connsiteX44" fmla="*/ 114483 w 6661885"/>
              <a:gd name="connsiteY44" fmla="*/ 1425887 h 2587481"/>
              <a:gd name="connsiteX45" fmla="*/ 117958 w 6661885"/>
              <a:gd name="connsiteY45" fmla="*/ 1410906 h 2587481"/>
              <a:gd name="connsiteX46" fmla="*/ 124322 w 6661885"/>
              <a:gd name="connsiteY46" fmla="*/ 1375121 h 2587481"/>
              <a:gd name="connsiteX47" fmla="*/ 130176 w 6661885"/>
              <a:gd name="connsiteY47" fmla="*/ 1343270 h 2587481"/>
              <a:gd name="connsiteX48" fmla="*/ 136030 w 6661885"/>
              <a:gd name="connsiteY48" fmla="*/ 1313999 h 2587481"/>
              <a:gd name="connsiteX49" fmla="*/ 147738 w 6661885"/>
              <a:gd name="connsiteY49" fmla="*/ 1273021 h 2587481"/>
              <a:gd name="connsiteX50" fmla="*/ 159446 w 6661885"/>
              <a:gd name="connsiteY50" fmla="*/ 1229116 h 2587481"/>
              <a:gd name="connsiteX51" fmla="*/ 165445 w 6661885"/>
              <a:gd name="connsiteY51" fmla="*/ 1196919 h 2587481"/>
              <a:gd name="connsiteX52" fmla="*/ 178126 w 6661885"/>
              <a:gd name="connsiteY52" fmla="*/ 1180820 h 2587481"/>
              <a:gd name="connsiteX53" fmla="*/ 187984 w 6661885"/>
              <a:gd name="connsiteY53" fmla="*/ 1141306 h 2587481"/>
              <a:gd name="connsiteX54" fmla="*/ 196891 w 6661885"/>
              <a:gd name="connsiteY54" fmla="*/ 1126671 h 2587481"/>
              <a:gd name="connsiteX55" fmla="*/ 241402 w 6661885"/>
              <a:gd name="connsiteY55" fmla="*/ 1076708 h 2587481"/>
              <a:gd name="connsiteX56" fmla="*/ 247256 w 6661885"/>
              <a:gd name="connsiteY56" fmla="*/ 1068130 h 2587481"/>
              <a:gd name="connsiteX57" fmla="*/ 253110 w 6661885"/>
              <a:gd name="connsiteY57" fmla="*/ 1057593 h 2587481"/>
              <a:gd name="connsiteX58" fmla="*/ 280904 w 6661885"/>
              <a:gd name="connsiteY58" fmla="*/ 1033006 h 2587481"/>
              <a:gd name="connsiteX59" fmla="*/ 307940 w 6661885"/>
              <a:gd name="connsiteY59" fmla="*/ 1018663 h 2587481"/>
              <a:gd name="connsiteX60" fmla="*/ 415537 w 6661885"/>
              <a:gd name="connsiteY60" fmla="*/ 971858 h 2587481"/>
              <a:gd name="connsiteX61" fmla="*/ 517768 w 6661885"/>
              <a:gd name="connsiteY61" fmla="*/ 944990 h 2587481"/>
              <a:gd name="connsiteX62" fmla="*/ 545575 w 6661885"/>
              <a:gd name="connsiteY62" fmla="*/ 933488 h 2587481"/>
              <a:gd name="connsiteX63" fmla="*/ 557520 w 6661885"/>
              <a:gd name="connsiteY63" fmla="*/ 928452 h 2587481"/>
              <a:gd name="connsiteX64" fmla="*/ 591087 w 6661885"/>
              <a:gd name="connsiteY64" fmla="*/ 919953 h 2587481"/>
              <a:gd name="connsiteX65" fmla="*/ 626699 w 6661885"/>
              <a:gd name="connsiteY65" fmla="*/ 910353 h 2587481"/>
              <a:gd name="connsiteX66" fmla="*/ 648400 w 6661885"/>
              <a:gd name="connsiteY66" fmla="*/ 904217 h 2587481"/>
              <a:gd name="connsiteX67" fmla="*/ 671198 w 6661885"/>
              <a:gd name="connsiteY67" fmla="*/ 899133 h 2587481"/>
              <a:gd name="connsiteX68" fmla="*/ 715314 w 6661885"/>
              <a:gd name="connsiteY68" fmla="*/ 890010 h 2587481"/>
              <a:gd name="connsiteX69" fmla="*/ 759695 w 6661885"/>
              <a:gd name="connsiteY69" fmla="*/ 880460 h 2587481"/>
              <a:gd name="connsiteX70" fmla="*/ 780640 w 6661885"/>
              <a:gd name="connsiteY70" fmla="*/ 874947 h 2587481"/>
              <a:gd name="connsiteX71" fmla="*/ 850221 w 6661885"/>
              <a:gd name="connsiteY71" fmla="*/ 845274 h 2587481"/>
              <a:gd name="connsiteX72" fmla="*/ 857539 w 6661885"/>
              <a:gd name="connsiteY72" fmla="*/ 840648 h 2587481"/>
              <a:gd name="connsiteX73" fmla="*/ 935440 w 6661885"/>
              <a:gd name="connsiteY73" fmla="*/ 821891 h 2587481"/>
              <a:gd name="connsiteX74" fmla="*/ 966642 w 6661885"/>
              <a:gd name="connsiteY74" fmla="*/ 806958 h 2587481"/>
              <a:gd name="connsiteX75" fmla="*/ 1003599 w 6661885"/>
              <a:gd name="connsiteY75" fmla="*/ 795135 h 2587481"/>
              <a:gd name="connsiteX76" fmla="*/ 1040187 w 6661885"/>
              <a:gd name="connsiteY76" fmla="*/ 787137 h 2587481"/>
              <a:gd name="connsiteX77" fmla="*/ 1060966 w 6661885"/>
              <a:gd name="connsiteY77" fmla="*/ 781283 h 2587481"/>
              <a:gd name="connsiteX78" fmla="*/ 1077812 w 6661885"/>
              <a:gd name="connsiteY78" fmla="*/ 775429 h 2587481"/>
              <a:gd name="connsiteX79" fmla="*/ 1101945 w 6661885"/>
              <a:gd name="connsiteY79" fmla="*/ 766648 h 2587481"/>
              <a:gd name="connsiteX80" fmla="*/ 1151704 w 6661885"/>
              <a:gd name="connsiteY80" fmla="*/ 757867 h 2587481"/>
              <a:gd name="connsiteX81" fmla="*/ 1201463 w 6661885"/>
              <a:gd name="connsiteY81" fmla="*/ 749086 h 2587481"/>
              <a:gd name="connsiteX82" fmla="*/ 1236959 w 6661885"/>
              <a:gd name="connsiteY82" fmla="*/ 740305 h 2587481"/>
              <a:gd name="connsiteX83" fmla="*/ 1268416 w 6661885"/>
              <a:gd name="connsiteY83" fmla="*/ 735047 h 2587481"/>
              <a:gd name="connsiteX84" fmla="*/ 1313871 w 6661885"/>
              <a:gd name="connsiteY84" fmla="*/ 725551 h 2587481"/>
              <a:gd name="connsiteX85" fmla="*/ 1371105 w 6661885"/>
              <a:gd name="connsiteY85" fmla="*/ 710201 h 2587481"/>
              <a:gd name="connsiteX86" fmla="*/ 1416689 w 6661885"/>
              <a:gd name="connsiteY86" fmla="*/ 695471 h 2587481"/>
              <a:gd name="connsiteX87" fmla="*/ 1453859 w 6661885"/>
              <a:gd name="connsiteY87" fmla="*/ 683881 h 2587481"/>
              <a:gd name="connsiteX88" fmla="*/ 1476974 w 6661885"/>
              <a:gd name="connsiteY88" fmla="*/ 675910 h 2587481"/>
              <a:gd name="connsiteX89" fmla="*/ 1497092 w 6661885"/>
              <a:gd name="connsiteY89" fmla="*/ 670056 h 2587481"/>
              <a:gd name="connsiteX90" fmla="*/ 1522661 w 6661885"/>
              <a:gd name="connsiteY90" fmla="*/ 664202 h 2587481"/>
              <a:gd name="connsiteX91" fmla="*/ 1555977 w 6661885"/>
              <a:gd name="connsiteY91" fmla="*/ 655607 h 2587481"/>
              <a:gd name="connsiteX92" fmla="*/ 1588576 w 6661885"/>
              <a:gd name="connsiteY92" fmla="*/ 646826 h 2587481"/>
              <a:gd name="connsiteX93" fmla="*/ 1617099 w 6661885"/>
              <a:gd name="connsiteY93" fmla="*/ 637859 h 2587481"/>
              <a:gd name="connsiteX94" fmla="*/ 1637887 w 6661885"/>
              <a:gd name="connsiteY94" fmla="*/ 629078 h 2587481"/>
              <a:gd name="connsiteX95" fmla="*/ 1660168 w 6661885"/>
              <a:gd name="connsiteY95" fmla="*/ 620297 h 2587481"/>
              <a:gd name="connsiteX96" fmla="*/ 1683657 w 6661885"/>
              <a:gd name="connsiteY96" fmla="*/ 611516 h 2587481"/>
              <a:gd name="connsiteX97" fmla="*/ 1701422 w 6661885"/>
              <a:gd name="connsiteY97" fmla="*/ 606569 h 2587481"/>
              <a:gd name="connsiteX98" fmla="*/ 1770185 w 6661885"/>
              <a:gd name="connsiteY98" fmla="*/ 597862 h 2587481"/>
              <a:gd name="connsiteX99" fmla="*/ 1841820 w 6661885"/>
              <a:gd name="connsiteY99" fmla="*/ 588174 h 2587481"/>
              <a:gd name="connsiteX100" fmla="*/ 1861997 w 6661885"/>
              <a:gd name="connsiteY100" fmla="*/ 582246 h 2587481"/>
              <a:gd name="connsiteX101" fmla="*/ 1921509 w 6661885"/>
              <a:gd name="connsiteY101" fmla="*/ 563757 h 2587481"/>
              <a:gd name="connsiteX102" fmla="*/ 1947852 w 6661885"/>
              <a:gd name="connsiteY102" fmla="*/ 558830 h 2587481"/>
              <a:gd name="connsiteX103" fmla="*/ 1974195 w 6661885"/>
              <a:gd name="connsiteY103" fmla="*/ 554405 h 2587481"/>
              <a:gd name="connsiteX104" fmla="*/ 2034062 w 6661885"/>
              <a:gd name="connsiteY104" fmla="*/ 532697 h 2587481"/>
              <a:gd name="connsiteX105" fmla="*/ 2065141 w 6661885"/>
              <a:gd name="connsiteY105" fmla="*/ 523367 h 2587481"/>
              <a:gd name="connsiteX106" fmla="*/ 2103242 w 6661885"/>
              <a:gd name="connsiteY106" fmla="*/ 525169 h 2587481"/>
              <a:gd name="connsiteX107" fmla="*/ 2119792 w 6661885"/>
              <a:gd name="connsiteY107" fmla="*/ 524868 h 2587481"/>
              <a:gd name="connsiteX108" fmla="*/ 2201789 w 6661885"/>
              <a:gd name="connsiteY108" fmla="*/ 516087 h 2587481"/>
              <a:gd name="connsiteX109" fmla="*/ 2283214 w 6661885"/>
              <a:gd name="connsiteY109" fmla="*/ 508496 h 2587481"/>
              <a:gd name="connsiteX110" fmla="*/ 2342727 w 6661885"/>
              <a:gd name="connsiteY110" fmla="*/ 498231 h 2587481"/>
              <a:gd name="connsiteX111" fmla="*/ 2403901 w 6661885"/>
              <a:gd name="connsiteY111" fmla="*/ 488561 h 2587481"/>
              <a:gd name="connsiteX112" fmla="*/ 2434561 w 6661885"/>
              <a:gd name="connsiteY112" fmla="*/ 482727 h 2587481"/>
              <a:gd name="connsiteX113" fmla="*/ 2462668 w 6661885"/>
              <a:gd name="connsiteY113" fmla="*/ 477422 h 2587481"/>
              <a:gd name="connsiteX114" fmla="*/ 2552182 w 6661885"/>
              <a:gd name="connsiteY114" fmla="*/ 463846 h 2587481"/>
              <a:gd name="connsiteX115" fmla="*/ 2593262 w 6661885"/>
              <a:gd name="connsiteY115" fmla="*/ 472625 h 2587481"/>
              <a:gd name="connsiteX116" fmla="*/ 2673762 w 6661885"/>
              <a:gd name="connsiteY116" fmla="*/ 476817 h 2587481"/>
              <a:gd name="connsiteX117" fmla="*/ 2741939 w 6661885"/>
              <a:gd name="connsiteY117" fmla="*/ 467823 h 2587481"/>
              <a:gd name="connsiteX118" fmla="*/ 2817869 w 6661885"/>
              <a:gd name="connsiteY118" fmla="*/ 473188 h 2587481"/>
              <a:gd name="connsiteX119" fmla="*/ 2852885 w 6661885"/>
              <a:gd name="connsiteY119" fmla="*/ 482727 h 2587481"/>
              <a:gd name="connsiteX120" fmla="*/ 2881638 w 6661885"/>
              <a:gd name="connsiteY120" fmla="*/ 491591 h 2587481"/>
              <a:gd name="connsiteX121" fmla="*/ 2927724 w 6661885"/>
              <a:gd name="connsiteY121" fmla="*/ 496680 h 2587481"/>
              <a:gd name="connsiteX122" fmla="*/ 2975695 w 6661885"/>
              <a:gd name="connsiteY122" fmla="*/ 484889 h 2587481"/>
              <a:gd name="connsiteX123" fmla="*/ 2999858 w 6661885"/>
              <a:gd name="connsiteY123" fmla="*/ 476873 h 2587481"/>
              <a:gd name="connsiteX124" fmla="*/ 3022066 w 6661885"/>
              <a:gd name="connsiteY124" fmla="*/ 468092 h 2587481"/>
              <a:gd name="connsiteX125" fmla="*/ 3065182 w 6661885"/>
              <a:gd name="connsiteY125" fmla="*/ 471444 h 2587481"/>
              <a:gd name="connsiteX126" fmla="*/ 3080606 w 6661885"/>
              <a:gd name="connsiteY126" fmla="*/ 474860 h 2587481"/>
              <a:gd name="connsiteX127" fmla="*/ 3096705 w 6661885"/>
              <a:gd name="connsiteY127" fmla="*/ 454301 h 2587481"/>
              <a:gd name="connsiteX128" fmla="*/ 3105080 w 6661885"/>
              <a:gd name="connsiteY128" fmla="*/ 429826 h 2587481"/>
              <a:gd name="connsiteX129" fmla="*/ 3099871 w 6661885"/>
              <a:gd name="connsiteY129" fmla="*/ 414679 h 2587481"/>
              <a:gd name="connsiteX130" fmla="*/ 3139792 w 6661885"/>
              <a:gd name="connsiteY130" fmla="*/ 410858 h 2587481"/>
              <a:gd name="connsiteX131" fmla="*/ 3179217 w 6661885"/>
              <a:gd name="connsiteY131" fmla="*/ 423859 h 2587481"/>
              <a:gd name="connsiteX132" fmla="*/ 3152663 w 6661885"/>
              <a:gd name="connsiteY132" fmla="*/ 453457 h 2587481"/>
              <a:gd name="connsiteX133" fmla="*/ 3155245 w 6661885"/>
              <a:gd name="connsiteY133" fmla="*/ 434077 h 2587481"/>
              <a:gd name="connsiteX134" fmla="*/ 3155962 w 6661885"/>
              <a:gd name="connsiteY134" fmla="*/ 430720 h 2587481"/>
              <a:gd name="connsiteX135" fmla="*/ 3139147 w 6661885"/>
              <a:gd name="connsiteY135" fmla="*/ 456384 h 2587481"/>
              <a:gd name="connsiteX136" fmla="*/ 3162563 w 6661885"/>
              <a:gd name="connsiteY136" fmla="*/ 459311 h 2587481"/>
              <a:gd name="connsiteX137" fmla="*/ 3181594 w 6661885"/>
              <a:gd name="connsiteY137" fmla="*/ 460775 h 2587481"/>
              <a:gd name="connsiteX138" fmla="*/ 3305857 w 6661885"/>
              <a:gd name="connsiteY138" fmla="*/ 459420 h 2587481"/>
              <a:gd name="connsiteX139" fmla="*/ 3355746 w 6661885"/>
              <a:gd name="connsiteY139" fmla="*/ 450203 h 2587481"/>
              <a:gd name="connsiteX140" fmla="*/ 3402578 w 6661885"/>
              <a:gd name="connsiteY140" fmla="*/ 441747 h 2587481"/>
              <a:gd name="connsiteX141" fmla="*/ 3531367 w 6661885"/>
              <a:gd name="connsiteY141" fmla="*/ 435922 h 2587481"/>
              <a:gd name="connsiteX142" fmla="*/ 3503978 w 6661885"/>
              <a:gd name="connsiteY142" fmla="*/ 459347 h 2587481"/>
              <a:gd name="connsiteX143" fmla="*/ 3476548 w 6661885"/>
              <a:gd name="connsiteY143" fmla="*/ 468128 h 2587481"/>
              <a:gd name="connsiteX144" fmla="*/ 3452564 w 6661885"/>
              <a:gd name="connsiteY144" fmla="*/ 476873 h 2587481"/>
              <a:gd name="connsiteX145" fmla="*/ 3420140 w 6661885"/>
              <a:gd name="connsiteY145" fmla="*/ 504740 h 2587481"/>
              <a:gd name="connsiteX146" fmla="*/ 3458709 w 6661885"/>
              <a:gd name="connsiteY146" fmla="*/ 517852 h 2587481"/>
              <a:gd name="connsiteX147" fmla="*/ 3491483 w 6661885"/>
              <a:gd name="connsiteY147" fmla="*/ 532487 h 2587481"/>
              <a:gd name="connsiteX148" fmla="*/ 3576927 w 6661885"/>
              <a:gd name="connsiteY148" fmla="*/ 525169 h 2587481"/>
              <a:gd name="connsiteX149" fmla="*/ 3598688 w 6661885"/>
              <a:gd name="connsiteY149" fmla="*/ 523706 h 2587481"/>
              <a:gd name="connsiteX150" fmla="*/ 3742112 w 6661885"/>
              <a:gd name="connsiteY150" fmla="*/ 524404 h 2587481"/>
              <a:gd name="connsiteX151" fmla="*/ 3797393 w 6661885"/>
              <a:gd name="connsiteY151" fmla="*/ 516830 h 2587481"/>
              <a:gd name="connsiteX152" fmla="*/ 3875575 w 6661885"/>
              <a:gd name="connsiteY152" fmla="*/ 471319 h 2587481"/>
              <a:gd name="connsiteX153" fmla="*/ 3873827 w 6661885"/>
              <a:gd name="connsiteY153" fmla="*/ 450530 h 2587481"/>
              <a:gd name="connsiteX154" fmla="*/ 3838703 w 6661885"/>
              <a:gd name="connsiteY154" fmla="*/ 451937 h 2587481"/>
              <a:gd name="connsiteX155" fmla="*/ 3780163 w 6661885"/>
              <a:gd name="connsiteY155" fmla="*/ 455352 h 2587481"/>
              <a:gd name="connsiteX156" fmla="*/ 3728392 w 6661885"/>
              <a:gd name="connsiteY156" fmla="*/ 458336 h 2587481"/>
              <a:gd name="connsiteX157" fmla="*/ 3696976 w 6661885"/>
              <a:gd name="connsiteY157" fmla="*/ 471019 h 2587481"/>
              <a:gd name="connsiteX158" fmla="*/ 3653964 w 6661885"/>
              <a:gd name="connsiteY158" fmla="*/ 482727 h 2587481"/>
              <a:gd name="connsiteX159" fmla="*/ 3610396 w 6661885"/>
              <a:gd name="connsiteY159" fmla="*/ 488581 h 2587481"/>
              <a:gd name="connsiteX160" fmla="*/ 3589907 w 6661885"/>
              <a:gd name="connsiteY160" fmla="*/ 475249 h 2587481"/>
              <a:gd name="connsiteX161" fmla="*/ 3620972 w 6661885"/>
              <a:gd name="connsiteY161" fmla="*/ 429855 h 2587481"/>
              <a:gd name="connsiteX162" fmla="*/ 3645176 w 6661885"/>
              <a:gd name="connsiteY162" fmla="*/ 421074 h 2587481"/>
              <a:gd name="connsiteX163" fmla="*/ 3680864 w 6661885"/>
              <a:gd name="connsiteY163" fmla="*/ 412479 h 2587481"/>
              <a:gd name="connsiteX164" fmla="*/ 3722187 w 6661885"/>
              <a:gd name="connsiteY164" fmla="*/ 404057 h 2587481"/>
              <a:gd name="connsiteX165" fmla="*/ 3755635 w 6661885"/>
              <a:gd name="connsiteY165" fmla="*/ 389433 h 2587481"/>
              <a:gd name="connsiteX166" fmla="*/ 3768434 w 6661885"/>
              <a:gd name="connsiteY166" fmla="*/ 377321 h 2587481"/>
              <a:gd name="connsiteX167" fmla="*/ 3840029 w 6661885"/>
              <a:gd name="connsiteY167" fmla="*/ 348471 h 2587481"/>
              <a:gd name="connsiteX168" fmla="*/ 3901322 w 6661885"/>
              <a:gd name="connsiteY168" fmla="*/ 345977 h 2587481"/>
              <a:gd name="connsiteX169" fmla="*/ 3993490 w 6661885"/>
              <a:gd name="connsiteY169" fmla="*/ 350704 h 2587481"/>
              <a:gd name="connsiteX170" fmla="*/ 4086003 w 6661885"/>
              <a:gd name="connsiteY170" fmla="*/ 345559 h 2587481"/>
              <a:gd name="connsiteX171" fmla="*/ 4124093 w 6661885"/>
              <a:gd name="connsiteY171" fmla="*/ 334734 h 2587481"/>
              <a:gd name="connsiteX172" fmla="*/ 4157759 w 6661885"/>
              <a:gd name="connsiteY172" fmla="*/ 331367 h 2587481"/>
              <a:gd name="connsiteX173" fmla="*/ 4153943 w 6661885"/>
              <a:gd name="connsiteY173" fmla="*/ 347044 h 2587481"/>
              <a:gd name="connsiteX174" fmla="*/ 4142229 w 6661885"/>
              <a:gd name="connsiteY174" fmla="*/ 367401 h 2587481"/>
              <a:gd name="connsiteX175" fmla="*/ 4140186 w 6661885"/>
              <a:gd name="connsiteY175" fmla="*/ 400771 h 2587481"/>
              <a:gd name="connsiteX176" fmla="*/ 4146040 w 6661885"/>
              <a:gd name="connsiteY176" fmla="*/ 408123 h 2587481"/>
              <a:gd name="connsiteX177" fmla="*/ 4047428 w 6661885"/>
              <a:gd name="connsiteY177" fmla="*/ 445392 h 2587481"/>
              <a:gd name="connsiteX178" fmla="*/ 4005543 w 6661885"/>
              <a:gd name="connsiteY178" fmla="*/ 453615 h 2587481"/>
              <a:gd name="connsiteX179" fmla="*/ 3993667 w 6661885"/>
              <a:gd name="connsiteY179" fmla="*/ 461051 h 2587481"/>
              <a:gd name="connsiteX180" fmla="*/ 3993835 w 6661885"/>
              <a:gd name="connsiteY180" fmla="*/ 486911 h 2587481"/>
              <a:gd name="connsiteX181" fmla="*/ 4069937 w 6661885"/>
              <a:gd name="connsiteY181" fmla="*/ 488581 h 2587481"/>
              <a:gd name="connsiteX182" fmla="*/ 4127502 w 6661885"/>
              <a:gd name="connsiteY182" fmla="*/ 482727 h 2587481"/>
              <a:gd name="connsiteX183" fmla="*/ 4189457 w 6661885"/>
              <a:gd name="connsiteY183" fmla="*/ 478337 h 2587481"/>
              <a:gd name="connsiteX184" fmla="*/ 4197751 w 6661885"/>
              <a:gd name="connsiteY184" fmla="*/ 473635 h 2587481"/>
              <a:gd name="connsiteX185" fmla="*/ 4272926 w 6661885"/>
              <a:gd name="connsiteY185" fmla="*/ 468757 h 2587481"/>
              <a:gd name="connsiteX186" fmla="*/ 4347381 w 6661885"/>
              <a:gd name="connsiteY186" fmla="*/ 455897 h 2587481"/>
              <a:gd name="connsiteX187" fmla="*/ 4381161 w 6661885"/>
              <a:gd name="connsiteY187" fmla="*/ 447603 h 2587481"/>
              <a:gd name="connsiteX188" fmla="*/ 4428176 w 6661885"/>
              <a:gd name="connsiteY188" fmla="*/ 431873 h 2587481"/>
              <a:gd name="connsiteX189" fmla="*/ 4437278 w 6661885"/>
              <a:gd name="connsiteY189" fmla="*/ 387520 h 2587481"/>
              <a:gd name="connsiteX190" fmla="*/ 4402862 w 6661885"/>
              <a:gd name="connsiteY190" fmla="*/ 360197 h 2587481"/>
              <a:gd name="connsiteX191" fmla="*/ 4302254 w 6661885"/>
              <a:gd name="connsiteY191" fmla="*/ 360432 h 2587481"/>
              <a:gd name="connsiteX192" fmla="*/ 4264042 w 6661885"/>
              <a:gd name="connsiteY192" fmla="*/ 353939 h 2587481"/>
              <a:gd name="connsiteX193" fmla="*/ 4216288 w 6661885"/>
              <a:gd name="connsiteY193" fmla="*/ 330257 h 2587481"/>
              <a:gd name="connsiteX194" fmla="*/ 4252368 w 6661885"/>
              <a:gd name="connsiteY194" fmla="*/ 301252 h 2587481"/>
              <a:gd name="connsiteX195" fmla="*/ 4271901 w 6661885"/>
              <a:gd name="connsiteY195" fmla="*/ 295398 h 2587481"/>
              <a:gd name="connsiteX196" fmla="*/ 4444595 w 6661885"/>
              <a:gd name="connsiteY196" fmla="*/ 295398 h 2587481"/>
              <a:gd name="connsiteX197" fmla="*/ 4483685 w 6661885"/>
              <a:gd name="connsiteY197" fmla="*/ 287980 h 2587481"/>
              <a:gd name="connsiteX198" fmla="*/ 4611146 w 6661885"/>
              <a:gd name="connsiteY198" fmla="*/ 257047 h 2587481"/>
              <a:gd name="connsiteX199" fmla="*/ 4681748 w 6661885"/>
              <a:gd name="connsiteY199" fmla="*/ 245059 h 2587481"/>
              <a:gd name="connsiteX200" fmla="*/ 4819607 w 6661885"/>
              <a:gd name="connsiteY200" fmla="*/ 236382 h 2587481"/>
              <a:gd name="connsiteX201" fmla="*/ 4994174 w 6661885"/>
              <a:gd name="connsiteY201" fmla="*/ 238523 h 2587481"/>
              <a:gd name="connsiteX202" fmla="*/ 5013962 w 6661885"/>
              <a:gd name="connsiteY202" fmla="*/ 239785 h 2587481"/>
              <a:gd name="connsiteX203" fmla="*/ 5016021 w 6661885"/>
              <a:gd name="connsiteY203" fmla="*/ 182812 h 2587481"/>
              <a:gd name="connsiteX204" fmla="*/ 4995042 w 6661885"/>
              <a:gd name="connsiteY204" fmla="*/ 85938 h 2587481"/>
              <a:gd name="connsiteX205" fmla="*/ 4984302 w 6661885"/>
              <a:gd name="connsiteY205" fmla="*/ 62522 h 2587481"/>
              <a:gd name="connsiteX206" fmla="*/ 5041457 w 6661885"/>
              <a:gd name="connsiteY206" fmla="*/ 50758 h 2587481"/>
              <a:gd name="connsiteX207" fmla="*/ 5129517 w 6661885"/>
              <a:gd name="connsiteY207" fmla="*/ 78339 h 2587481"/>
              <a:gd name="connsiteX208" fmla="*/ 5166438 w 6661885"/>
              <a:gd name="connsiteY208" fmla="*/ 108069 h 2587481"/>
              <a:gd name="connsiteX209" fmla="*/ 5186289 w 6661885"/>
              <a:gd name="connsiteY209" fmla="*/ 115942 h 2587481"/>
              <a:gd name="connsiteX210" fmla="*/ 5194443 w 6661885"/>
              <a:gd name="connsiteY210" fmla="*/ 131869 h 2587481"/>
              <a:gd name="connsiteX211" fmla="*/ 5198712 w 6661885"/>
              <a:gd name="connsiteY211" fmla="*/ 156228 h 2587481"/>
              <a:gd name="connsiteX212" fmla="*/ 5215973 w 6661885"/>
              <a:gd name="connsiteY212" fmla="*/ 178318 h 2587481"/>
              <a:gd name="connsiteX213" fmla="*/ 5239247 w 6661885"/>
              <a:gd name="connsiteY213" fmla="*/ 185017 h 2587481"/>
              <a:gd name="connsiteX214" fmla="*/ 5263725 w 6661885"/>
              <a:gd name="connsiteY214" fmla="*/ 184352 h 2587481"/>
              <a:gd name="connsiteX215" fmla="*/ 5446506 w 6661885"/>
              <a:gd name="connsiteY215" fmla="*/ 178601 h 2587481"/>
              <a:gd name="connsiteX216" fmla="*/ 5468458 w 6661885"/>
              <a:gd name="connsiteY216" fmla="*/ 176568 h 2587481"/>
              <a:gd name="connsiteX217" fmla="*/ 5464822 w 6661885"/>
              <a:gd name="connsiteY217" fmla="*/ 189959 h 2587481"/>
              <a:gd name="connsiteX218" fmla="*/ 5447641 w 6661885"/>
              <a:gd name="connsiteY218" fmla="*/ 201734 h 2587481"/>
              <a:gd name="connsiteX219" fmla="*/ 5424063 w 6661885"/>
              <a:gd name="connsiteY219" fmla="*/ 208621 h 2587481"/>
              <a:gd name="connsiteX220" fmla="*/ 5382858 w 6661885"/>
              <a:gd name="connsiteY220" fmla="*/ 217113 h 2587481"/>
              <a:gd name="connsiteX221" fmla="*/ 5346418 w 6661885"/>
              <a:gd name="connsiteY221" fmla="*/ 224988 h 2587481"/>
              <a:gd name="connsiteX222" fmla="*/ 5301392 w 6661885"/>
              <a:gd name="connsiteY222" fmla="*/ 233814 h 2587481"/>
              <a:gd name="connsiteX223" fmla="*/ 5258395 w 6661885"/>
              <a:gd name="connsiteY223" fmla="*/ 266965 h 2587481"/>
              <a:gd name="connsiteX224" fmla="*/ 5223048 w 6661885"/>
              <a:gd name="connsiteY224" fmla="*/ 289544 h 2587481"/>
              <a:gd name="connsiteX225" fmla="*/ 5202692 w 6661885"/>
              <a:gd name="connsiteY225" fmla="*/ 295398 h 2587481"/>
              <a:gd name="connsiteX226" fmla="*/ 5179647 w 6661885"/>
              <a:gd name="connsiteY226" fmla="*/ 301252 h 2587481"/>
              <a:gd name="connsiteX227" fmla="*/ 5152933 w 6661885"/>
              <a:gd name="connsiteY227" fmla="*/ 310033 h 2587481"/>
              <a:gd name="connsiteX228" fmla="*/ 5105384 w 6661885"/>
              <a:gd name="connsiteY228" fmla="*/ 318814 h 2587481"/>
              <a:gd name="connsiteX229" fmla="*/ 5065122 w 6661885"/>
              <a:gd name="connsiteY229" fmla="*/ 324668 h 2587481"/>
              <a:gd name="connsiteX230" fmla="*/ 5051395 w 6661885"/>
              <a:gd name="connsiteY230" fmla="*/ 330522 h 2587481"/>
              <a:gd name="connsiteX231" fmla="*/ 5020323 w 6661885"/>
              <a:gd name="connsiteY231" fmla="*/ 362502 h 2587481"/>
              <a:gd name="connsiteX232" fmla="*/ 5038595 w 6661885"/>
              <a:gd name="connsiteY232" fmla="*/ 371501 h 2587481"/>
              <a:gd name="connsiteX233" fmla="*/ 5053414 w 6661885"/>
              <a:gd name="connsiteY233" fmla="*/ 377355 h 2587481"/>
              <a:gd name="connsiteX234" fmla="*/ 5093441 w 6661885"/>
              <a:gd name="connsiteY234" fmla="*/ 375965 h 2587481"/>
              <a:gd name="connsiteX235" fmla="*/ 5233426 w 6661885"/>
              <a:gd name="connsiteY235" fmla="*/ 378638 h 2587481"/>
              <a:gd name="connsiteX236" fmla="*/ 5248061 w 6661885"/>
              <a:gd name="connsiteY236" fmla="*/ 378727 h 2587481"/>
              <a:gd name="connsiteX237" fmla="*/ 5287234 w 6661885"/>
              <a:gd name="connsiteY237" fmla="*/ 368526 h 2587481"/>
              <a:gd name="connsiteX238" fmla="*/ 5327167 w 6661885"/>
              <a:gd name="connsiteY238" fmla="*/ 356162 h 2587481"/>
              <a:gd name="connsiteX239" fmla="*/ 5357824 w 6661885"/>
              <a:gd name="connsiteY239" fmla="*/ 356471 h 2587481"/>
              <a:gd name="connsiteX240" fmla="*/ 5369813 w 6661885"/>
              <a:gd name="connsiteY240" fmla="*/ 368663 h 2587481"/>
              <a:gd name="connsiteX241" fmla="*/ 5397152 w 6661885"/>
              <a:gd name="connsiteY241" fmla="*/ 352432 h 2587481"/>
              <a:gd name="connsiteX242" fmla="*/ 5484032 w 6661885"/>
              <a:gd name="connsiteY242" fmla="*/ 342790 h 2587481"/>
              <a:gd name="connsiteX243" fmla="*/ 5509257 w 6661885"/>
              <a:gd name="connsiteY243" fmla="*/ 345165 h 2587481"/>
              <a:gd name="connsiteX244" fmla="*/ 5587193 w 6661885"/>
              <a:gd name="connsiteY244" fmla="*/ 338371 h 2587481"/>
              <a:gd name="connsiteX245" fmla="*/ 5650841 w 6661885"/>
              <a:gd name="connsiteY245" fmla="*/ 327215 h 2587481"/>
              <a:gd name="connsiteX246" fmla="*/ 5653452 w 6661885"/>
              <a:gd name="connsiteY246" fmla="*/ 318814 h 2587481"/>
              <a:gd name="connsiteX247" fmla="*/ 5656379 w 6661885"/>
              <a:gd name="connsiteY247" fmla="*/ 310033 h 2587481"/>
              <a:gd name="connsiteX248" fmla="*/ 5677511 w 6661885"/>
              <a:gd name="connsiteY248" fmla="*/ 310468 h 2587481"/>
              <a:gd name="connsiteX249" fmla="*/ 5717437 w 6661885"/>
              <a:gd name="connsiteY249" fmla="*/ 331186 h 2587481"/>
              <a:gd name="connsiteX250" fmla="*/ 5742648 w 6661885"/>
              <a:gd name="connsiteY250" fmla="*/ 321868 h 2587481"/>
              <a:gd name="connsiteX251" fmla="*/ 5767768 w 6661885"/>
              <a:gd name="connsiteY251" fmla="*/ 312698 h 2587481"/>
              <a:gd name="connsiteX252" fmla="*/ 5830851 w 6661885"/>
              <a:gd name="connsiteY252" fmla="*/ 305056 h 2587481"/>
              <a:gd name="connsiteX253" fmla="*/ 5908103 w 6661885"/>
              <a:gd name="connsiteY253" fmla="*/ 280252 h 2587481"/>
              <a:gd name="connsiteX254" fmla="*/ 5870436 w 6661885"/>
              <a:gd name="connsiteY254" fmla="*/ 260274 h 2587481"/>
              <a:gd name="connsiteX255" fmla="*/ 5860413 w 6661885"/>
              <a:gd name="connsiteY255" fmla="*/ 238044 h 2587481"/>
              <a:gd name="connsiteX256" fmla="*/ 5872749 w 6661885"/>
              <a:gd name="connsiteY256" fmla="*/ 239508 h 2587481"/>
              <a:gd name="connsiteX257" fmla="*/ 5887455 w 6661885"/>
              <a:gd name="connsiteY257" fmla="*/ 242456 h 2587481"/>
              <a:gd name="connsiteX258" fmla="*/ 5890754 w 6661885"/>
              <a:gd name="connsiteY258" fmla="*/ 227821 h 2587481"/>
              <a:gd name="connsiteX259" fmla="*/ 5925665 w 6661885"/>
              <a:gd name="connsiteY259" fmla="*/ 226776 h 2587481"/>
              <a:gd name="connsiteX260" fmla="*/ 5969982 w 6661885"/>
              <a:gd name="connsiteY260" fmla="*/ 254420 h 2587481"/>
              <a:gd name="connsiteX261" fmla="*/ 5987132 w 6661885"/>
              <a:gd name="connsiteY261" fmla="*/ 248566 h 2587481"/>
              <a:gd name="connsiteX262" fmla="*/ 5989714 w 6661885"/>
              <a:gd name="connsiteY262" fmla="*/ 242712 h 2587481"/>
              <a:gd name="connsiteX263" fmla="*/ 5995913 w 6661885"/>
              <a:gd name="connsiteY263" fmla="*/ 231004 h 2587481"/>
              <a:gd name="connsiteX264" fmla="*/ 6025183 w 6661885"/>
              <a:gd name="connsiteY264" fmla="*/ 219296 h 2587481"/>
              <a:gd name="connsiteX265" fmla="*/ 6054453 w 6661885"/>
              <a:gd name="connsiteY265" fmla="*/ 227589 h 2587481"/>
              <a:gd name="connsiteX266" fmla="*/ 6059417 w 6661885"/>
              <a:gd name="connsiteY266" fmla="*/ 237834 h 2587481"/>
              <a:gd name="connsiteX267" fmla="*/ 6068266 w 6661885"/>
              <a:gd name="connsiteY267" fmla="*/ 264665 h 2587481"/>
              <a:gd name="connsiteX268" fmla="*/ 6063792 w 6661885"/>
              <a:gd name="connsiteY268" fmla="*/ 289544 h 2587481"/>
              <a:gd name="connsiteX269" fmla="*/ 6053227 w 6661885"/>
              <a:gd name="connsiteY269" fmla="*/ 296150 h 2587481"/>
              <a:gd name="connsiteX270" fmla="*/ 6006111 w 6661885"/>
              <a:gd name="connsiteY270" fmla="*/ 302233 h 2587481"/>
              <a:gd name="connsiteX271" fmla="*/ 5957720 w 6661885"/>
              <a:gd name="connsiteY271" fmla="*/ 307335 h 2587481"/>
              <a:gd name="connsiteX272" fmla="*/ 5937321 w 6661885"/>
              <a:gd name="connsiteY272" fmla="*/ 312960 h 2587481"/>
              <a:gd name="connsiteX273" fmla="*/ 5867125 w 6661885"/>
              <a:gd name="connsiteY273" fmla="*/ 354008 h 2587481"/>
              <a:gd name="connsiteX274" fmla="*/ 5872979 w 6661885"/>
              <a:gd name="connsiteY274" fmla="*/ 362720 h 2587481"/>
              <a:gd name="connsiteX275" fmla="*/ 5872721 w 6661885"/>
              <a:gd name="connsiteY275" fmla="*/ 392148 h 2587481"/>
              <a:gd name="connsiteX276" fmla="*/ 5858140 w 6661885"/>
              <a:gd name="connsiteY276" fmla="*/ 388895 h 2587481"/>
              <a:gd name="connsiteX277" fmla="*/ 5809315 w 6661885"/>
              <a:gd name="connsiteY277" fmla="*/ 389652 h 2587481"/>
              <a:gd name="connsiteX278" fmla="*/ 5811050 w 6661885"/>
              <a:gd name="connsiteY278" fmla="*/ 370645 h 2587481"/>
              <a:gd name="connsiteX279" fmla="*/ 5816889 w 6661885"/>
              <a:gd name="connsiteY279" fmla="*/ 341836 h 2587481"/>
              <a:gd name="connsiteX280" fmla="*/ 5796479 w 6661885"/>
              <a:gd name="connsiteY280" fmla="*/ 341119 h 2587481"/>
              <a:gd name="connsiteX281" fmla="*/ 5773723 w 6661885"/>
              <a:gd name="connsiteY281" fmla="*/ 348085 h 2587481"/>
              <a:gd name="connsiteX282" fmla="*/ 5765514 w 6661885"/>
              <a:gd name="connsiteY282" fmla="*/ 356932 h 2587481"/>
              <a:gd name="connsiteX283" fmla="*/ 5759477 w 6661885"/>
              <a:gd name="connsiteY283" fmla="*/ 362160 h 2587481"/>
              <a:gd name="connsiteX284" fmla="*/ 5750044 w 6661885"/>
              <a:gd name="connsiteY284" fmla="*/ 362512 h 2587481"/>
              <a:gd name="connsiteX285" fmla="*/ 5773042 w 6661885"/>
              <a:gd name="connsiteY285" fmla="*/ 383209 h 2587481"/>
              <a:gd name="connsiteX286" fmla="*/ 5779314 w 6661885"/>
              <a:gd name="connsiteY286" fmla="*/ 391990 h 2587481"/>
              <a:gd name="connsiteX287" fmla="*/ 5764679 w 6661885"/>
              <a:gd name="connsiteY287" fmla="*/ 400771 h 2587481"/>
              <a:gd name="connsiteX288" fmla="*/ 5750044 w 6661885"/>
              <a:gd name="connsiteY288" fmla="*/ 405810 h 2587481"/>
              <a:gd name="connsiteX289" fmla="*/ 5721036 w 6661885"/>
              <a:gd name="connsiteY289" fmla="*/ 414284 h 2587481"/>
              <a:gd name="connsiteX290" fmla="*/ 5662233 w 6661885"/>
              <a:gd name="connsiteY290" fmla="*/ 453155 h 2587481"/>
              <a:gd name="connsiteX291" fmla="*/ 5647289 w 6661885"/>
              <a:gd name="connsiteY291" fmla="*/ 470763 h 2587481"/>
              <a:gd name="connsiteX292" fmla="*/ 5635043 w 6661885"/>
              <a:gd name="connsiteY292" fmla="*/ 465653 h 2587481"/>
              <a:gd name="connsiteX293" fmla="*/ 5614327 w 6661885"/>
              <a:gd name="connsiteY293" fmla="*/ 449067 h 2587481"/>
              <a:gd name="connsiteX294" fmla="*/ 5594600 w 6661885"/>
              <a:gd name="connsiteY294" fmla="*/ 431220 h 2587481"/>
              <a:gd name="connsiteX295" fmla="*/ 5548244 w 6661885"/>
              <a:gd name="connsiteY295" fmla="*/ 465684 h 2587481"/>
              <a:gd name="connsiteX296" fmla="*/ 5494038 w 6661885"/>
              <a:gd name="connsiteY296" fmla="*/ 523706 h 2587481"/>
              <a:gd name="connsiteX297" fmla="*/ 5481198 w 6661885"/>
              <a:gd name="connsiteY297" fmla="*/ 536877 h 2587481"/>
              <a:gd name="connsiteX298" fmla="*/ 5488490 w 6661885"/>
              <a:gd name="connsiteY298" fmla="*/ 563464 h 2587481"/>
              <a:gd name="connsiteX299" fmla="*/ 5529920 w 6661885"/>
              <a:gd name="connsiteY299" fmla="*/ 562004 h 2587481"/>
              <a:gd name="connsiteX300" fmla="*/ 5561721 w 6661885"/>
              <a:gd name="connsiteY300" fmla="*/ 547452 h 2587481"/>
              <a:gd name="connsiteX301" fmla="*/ 5623197 w 6661885"/>
              <a:gd name="connsiteY301" fmla="*/ 554936 h 2587481"/>
              <a:gd name="connsiteX302" fmla="*/ 5659559 w 6661885"/>
              <a:gd name="connsiteY302" fmla="*/ 553385 h 2587481"/>
              <a:gd name="connsiteX303" fmla="*/ 5687458 w 6661885"/>
              <a:gd name="connsiteY303" fmla="*/ 558779 h 2587481"/>
              <a:gd name="connsiteX304" fmla="*/ 5733945 w 6661885"/>
              <a:gd name="connsiteY304" fmla="*/ 537921 h 2587481"/>
              <a:gd name="connsiteX305" fmla="*/ 5755898 w 6661885"/>
              <a:gd name="connsiteY305" fmla="*/ 509498 h 2587481"/>
              <a:gd name="connsiteX306" fmla="*/ 5826732 w 6661885"/>
              <a:gd name="connsiteY306" fmla="*/ 494435 h 2587481"/>
              <a:gd name="connsiteX307" fmla="*/ 5850751 w 6661885"/>
              <a:gd name="connsiteY307" fmla="*/ 486402 h 2587481"/>
              <a:gd name="connsiteX308" fmla="*/ 5909857 w 6661885"/>
              <a:gd name="connsiteY308" fmla="*/ 492368 h 2587481"/>
              <a:gd name="connsiteX309" fmla="*/ 5927715 w 6661885"/>
              <a:gd name="connsiteY309" fmla="*/ 500289 h 2587481"/>
              <a:gd name="connsiteX310" fmla="*/ 5972451 w 6661885"/>
              <a:gd name="connsiteY310" fmla="*/ 520813 h 2587481"/>
              <a:gd name="connsiteX311" fmla="*/ 5928592 w 6661885"/>
              <a:gd name="connsiteY311" fmla="*/ 540401 h 2587481"/>
              <a:gd name="connsiteX312" fmla="*/ 5874574 w 6661885"/>
              <a:gd name="connsiteY312" fmla="*/ 544366 h 2587481"/>
              <a:gd name="connsiteX313" fmla="*/ 5828623 w 6661885"/>
              <a:gd name="connsiteY313" fmla="*/ 560247 h 2587481"/>
              <a:gd name="connsiteX314" fmla="*/ 5829955 w 6661885"/>
              <a:gd name="connsiteY314" fmla="*/ 576207 h 2587481"/>
              <a:gd name="connsiteX315" fmla="*/ 5872979 w 6661885"/>
              <a:gd name="connsiteY315" fmla="*/ 582100 h 2587481"/>
              <a:gd name="connsiteX316" fmla="*/ 5887614 w 6661885"/>
              <a:gd name="connsiteY316" fmla="*/ 576392 h 2587481"/>
              <a:gd name="connsiteX317" fmla="*/ 5886150 w 6661885"/>
              <a:gd name="connsiteY317" fmla="*/ 594578 h 2587481"/>
              <a:gd name="connsiteX318" fmla="*/ 5845833 w 6661885"/>
              <a:gd name="connsiteY318" fmla="*/ 612477 h 2587481"/>
              <a:gd name="connsiteX319" fmla="*/ 5808876 w 6661885"/>
              <a:gd name="connsiteY319" fmla="*/ 616369 h 2587481"/>
              <a:gd name="connsiteX320" fmla="*/ 5782152 w 6661885"/>
              <a:gd name="connsiteY320" fmla="*/ 624688 h 2587481"/>
              <a:gd name="connsiteX321" fmla="*/ 5747117 w 6661885"/>
              <a:gd name="connsiteY321" fmla="*/ 634932 h 2587481"/>
              <a:gd name="connsiteX322" fmla="*/ 5729209 w 6661885"/>
              <a:gd name="connsiteY322" fmla="*/ 629078 h 2587481"/>
              <a:gd name="connsiteX323" fmla="*/ 5722237 w 6661885"/>
              <a:gd name="connsiteY323" fmla="*/ 609829 h 2587481"/>
              <a:gd name="connsiteX324" fmla="*/ 5703755 w 6661885"/>
              <a:gd name="connsiteY324" fmla="*/ 583260 h 2587481"/>
              <a:gd name="connsiteX325" fmla="*/ 5691503 w 6661885"/>
              <a:gd name="connsiteY325" fmla="*/ 619419 h 2587481"/>
              <a:gd name="connsiteX326" fmla="*/ 5703211 w 6661885"/>
              <a:gd name="connsiteY326" fmla="*/ 640786 h 2587481"/>
              <a:gd name="connsiteX327" fmla="*/ 5678765 w 6661885"/>
              <a:gd name="connsiteY327" fmla="*/ 669892 h 2587481"/>
              <a:gd name="connsiteX328" fmla="*/ 5672915 w 6661885"/>
              <a:gd name="connsiteY328" fmla="*/ 674523 h 2587481"/>
              <a:gd name="connsiteX329" fmla="*/ 5641383 w 6661885"/>
              <a:gd name="connsiteY329" fmla="*/ 682173 h 2587481"/>
              <a:gd name="connsiteX330" fmla="*/ 5608429 w 6661885"/>
              <a:gd name="connsiteY330" fmla="*/ 693274 h 2587481"/>
              <a:gd name="connsiteX331" fmla="*/ 5594986 w 6661885"/>
              <a:gd name="connsiteY331" fmla="*/ 699207 h 2587481"/>
              <a:gd name="connsiteX332" fmla="*/ 5580006 w 6661885"/>
              <a:gd name="connsiteY332" fmla="*/ 697798 h 2587481"/>
              <a:gd name="connsiteX333" fmla="*/ 5557492 w 6661885"/>
              <a:gd name="connsiteY333" fmla="*/ 697574 h 2587481"/>
              <a:gd name="connsiteX334" fmla="*/ 5545708 w 6661885"/>
              <a:gd name="connsiteY334" fmla="*/ 689877 h 2587481"/>
              <a:gd name="connsiteX335" fmla="*/ 5520984 w 6661885"/>
              <a:gd name="connsiteY335" fmla="*/ 670056 h 2587481"/>
              <a:gd name="connsiteX336" fmla="*/ 5499377 w 6661885"/>
              <a:gd name="connsiteY336" fmla="*/ 656885 h 2587481"/>
              <a:gd name="connsiteX337" fmla="*/ 5517282 w 6661885"/>
              <a:gd name="connsiteY337" fmla="*/ 641867 h 2587481"/>
              <a:gd name="connsiteX338" fmla="*/ 5542769 w 6661885"/>
              <a:gd name="connsiteY338" fmla="*/ 627232 h 2587481"/>
              <a:gd name="connsiteX339" fmla="*/ 5555029 w 6661885"/>
              <a:gd name="connsiteY339" fmla="*/ 621760 h 2587481"/>
              <a:gd name="connsiteX340" fmla="*/ 5603693 w 6661885"/>
              <a:gd name="connsiteY340" fmla="*/ 620297 h 2587481"/>
              <a:gd name="connsiteX341" fmla="*/ 5558924 w 6661885"/>
              <a:gd name="connsiteY341" fmla="*/ 600086 h 2587481"/>
              <a:gd name="connsiteX342" fmla="*/ 5478946 w 6661885"/>
              <a:gd name="connsiteY342" fmla="*/ 607638 h 2587481"/>
              <a:gd name="connsiteX343" fmla="*/ 5391273 w 6661885"/>
              <a:gd name="connsiteY343" fmla="*/ 622048 h 2587481"/>
              <a:gd name="connsiteX344" fmla="*/ 5372550 w 6661885"/>
              <a:gd name="connsiteY344" fmla="*/ 630595 h 2587481"/>
              <a:gd name="connsiteX345" fmla="*/ 5372008 w 6661885"/>
              <a:gd name="connsiteY345" fmla="*/ 633699 h 2587481"/>
              <a:gd name="connsiteX346" fmla="*/ 5376362 w 6661885"/>
              <a:gd name="connsiteY346" fmla="*/ 667048 h 2587481"/>
              <a:gd name="connsiteX347" fmla="*/ 5425306 w 6661885"/>
              <a:gd name="connsiteY347" fmla="*/ 707263 h 2587481"/>
              <a:gd name="connsiteX348" fmla="*/ 5456341 w 6661885"/>
              <a:gd name="connsiteY348" fmla="*/ 706814 h 2587481"/>
              <a:gd name="connsiteX349" fmla="*/ 5454534 w 6661885"/>
              <a:gd name="connsiteY349" fmla="*/ 739330 h 2587481"/>
              <a:gd name="connsiteX350" fmla="*/ 5455661 w 6661885"/>
              <a:gd name="connsiteY350" fmla="*/ 779492 h 2587481"/>
              <a:gd name="connsiteX351" fmla="*/ 5483409 w 6661885"/>
              <a:gd name="connsiteY351" fmla="*/ 779468 h 2587481"/>
              <a:gd name="connsiteX352" fmla="*/ 5539696 w 6661885"/>
              <a:gd name="connsiteY352" fmla="*/ 770766 h 2587481"/>
              <a:gd name="connsiteX353" fmla="*/ 5594248 w 6661885"/>
              <a:gd name="connsiteY353" fmla="*/ 763799 h 2587481"/>
              <a:gd name="connsiteX354" fmla="*/ 5650525 w 6661885"/>
              <a:gd name="connsiteY354" fmla="*/ 763340 h 2587481"/>
              <a:gd name="connsiteX355" fmla="*/ 5643786 w 6661885"/>
              <a:gd name="connsiteY355" fmla="*/ 785292 h 2587481"/>
              <a:gd name="connsiteX356" fmla="*/ 5638350 w 6661885"/>
              <a:gd name="connsiteY356" fmla="*/ 814944 h 2587481"/>
              <a:gd name="connsiteX357" fmla="*/ 5634065 w 6661885"/>
              <a:gd name="connsiteY357" fmla="*/ 828115 h 2587481"/>
              <a:gd name="connsiteX358" fmla="*/ 5629966 w 6661885"/>
              <a:gd name="connsiteY358" fmla="*/ 861078 h 2587481"/>
              <a:gd name="connsiteX359" fmla="*/ 5689386 w 6661885"/>
              <a:gd name="connsiteY359" fmla="*/ 860312 h 2587481"/>
              <a:gd name="connsiteX360" fmla="*/ 5714919 w 6661885"/>
              <a:gd name="connsiteY360" fmla="*/ 863239 h 2587481"/>
              <a:gd name="connsiteX361" fmla="*/ 5646343 w 6661885"/>
              <a:gd name="connsiteY361" fmla="*/ 903790 h 2587481"/>
              <a:gd name="connsiteX362" fmla="*/ 5538645 w 6661885"/>
              <a:gd name="connsiteY362" fmla="*/ 925494 h 2587481"/>
              <a:gd name="connsiteX363" fmla="*/ 5518487 w 6661885"/>
              <a:gd name="connsiteY363" fmla="*/ 933488 h 2587481"/>
              <a:gd name="connsiteX364" fmla="*/ 5501252 w 6661885"/>
              <a:gd name="connsiteY364" fmla="*/ 945182 h 2587481"/>
              <a:gd name="connsiteX365" fmla="*/ 5444845 w 6661885"/>
              <a:gd name="connsiteY365" fmla="*/ 965623 h 2587481"/>
              <a:gd name="connsiteX366" fmla="*/ 5402573 w 6661885"/>
              <a:gd name="connsiteY366" fmla="*/ 1002615 h 2587481"/>
              <a:gd name="connsiteX367" fmla="*/ 5433926 w 6661885"/>
              <a:gd name="connsiteY367" fmla="*/ 1009997 h 2587481"/>
              <a:gd name="connsiteX368" fmla="*/ 5477149 w 6661885"/>
              <a:gd name="connsiteY368" fmla="*/ 1003736 h 2587481"/>
              <a:gd name="connsiteX369" fmla="*/ 5523433 w 6661885"/>
              <a:gd name="connsiteY369" fmla="*/ 1015444 h 2587481"/>
              <a:gd name="connsiteX370" fmla="*/ 5519051 w 6661885"/>
              <a:gd name="connsiteY370" fmla="*/ 1027152 h 2587481"/>
              <a:gd name="connsiteX371" fmla="*/ 5496723 w 6661885"/>
              <a:gd name="connsiteY371" fmla="*/ 1038860 h 2587481"/>
              <a:gd name="connsiteX372" fmla="*/ 5467088 w 6661885"/>
              <a:gd name="connsiteY372" fmla="*/ 1050568 h 2587481"/>
              <a:gd name="connsiteX373" fmla="*/ 5435117 w 6661885"/>
              <a:gd name="connsiteY373" fmla="*/ 1090054 h 2587481"/>
              <a:gd name="connsiteX374" fmla="*/ 5464416 w 6661885"/>
              <a:gd name="connsiteY374" fmla="*/ 1095638 h 2587481"/>
              <a:gd name="connsiteX375" fmla="*/ 5489884 w 6661885"/>
              <a:gd name="connsiteY375" fmla="*/ 1097958 h 2587481"/>
              <a:gd name="connsiteX376" fmla="*/ 5529159 w 6661885"/>
              <a:gd name="connsiteY376" fmla="*/ 1091546 h 2587481"/>
              <a:gd name="connsiteX377" fmla="*/ 5579874 w 6661885"/>
              <a:gd name="connsiteY377" fmla="*/ 1079838 h 2587481"/>
              <a:gd name="connsiteX378" fmla="*/ 5624076 w 6661885"/>
              <a:gd name="connsiteY378" fmla="*/ 1085521 h 2587481"/>
              <a:gd name="connsiteX379" fmla="*/ 5595116 w 6661885"/>
              <a:gd name="connsiteY379" fmla="*/ 1129023 h 2587481"/>
              <a:gd name="connsiteX380" fmla="*/ 5580277 w 6661885"/>
              <a:gd name="connsiteY380" fmla="*/ 1141562 h 2587481"/>
              <a:gd name="connsiteX381" fmla="*/ 5565642 w 6661885"/>
              <a:gd name="connsiteY381" fmla="*/ 1155941 h 2587481"/>
              <a:gd name="connsiteX382" fmla="*/ 5551007 w 6661885"/>
              <a:gd name="connsiteY382" fmla="*/ 1176285 h 2587481"/>
              <a:gd name="connsiteX383" fmla="*/ 5556861 w 6661885"/>
              <a:gd name="connsiteY383" fmla="*/ 1191065 h 2587481"/>
              <a:gd name="connsiteX384" fmla="*/ 5562715 w 6661885"/>
              <a:gd name="connsiteY384" fmla="*/ 1202773 h 2587481"/>
              <a:gd name="connsiteX385" fmla="*/ 5556861 w 6661885"/>
              <a:gd name="connsiteY385" fmla="*/ 1214481 h 2587481"/>
              <a:gd name="connsiteX386" fmla="*/ 5563241 w 6661885"/>
              <a:gd name="connsiteY386" fmla="*/ 1253092 h 2587481"/>
              <a:gd name="connsiteX387" fmla="*/ 5575475 w 6661885"/>
              <a:gd name="connsiteY387" fmla="*/ 1266115 h 2587481"/>
              <a:gd name="connsiteX388" fmla="*/ 5563241 w 6661885"/>
              <a:gd name="connsiteY388" fmla="*/ 1278349 h 2587481"/>
              <a:gd name="connsiteX389" fmla="*/ 5539644 w 6661885"/>
              <a:gd name="connsiteY389" fmla="*/ 1290583 h 2587481"/>
              <a:gd name="connsiteX390" fmla="*/ 5525139 w 6661885"/>
              <a:gd name="connsiteY390" fmla="*/ 1295669 h 2587481"/>
              <a:gd name="connsiteX391" fmla="*/ 5498843 w 6661885"/>
              <a:gd name="connsiteY391" fmla="*/ 1304456 h 2587481"/>
              <a:gd name="connsiteX392" fmla="*/ 5480767 w 6661885"/>
              <a:gd name="connsiteY392" fmla="*/ 1343276 h 2587481"/>
              <a:gd name="connsiteX393" fmla="*/ 5487308 w 6661885"/>
              <a:gd name="connsiteY393" fmla="*/ 1365387 h 2587481"/>
              <a:gd name="connsiteX394" fmla="*/ 5492466 w 6661885"/>
              <a:gd name="connsiteY394" fmla="*/ 1409360 h 2587481"/>
              <a:gd name="connsiteX395" fmla="*/ 5486612 w 6661885"/>
              <a:gd name="connsiteY395" fmla="*/ 1430203 h 2587481"/>
              <a:gd name="connsiteX396" fmla="*/ 5468357 w 6661885"/>
              <a:gd name="connsiteY396" fmla="*/ 1423763 h 2587481"/>
              <a:gd name="connsiteX397" fmla="*/ 5463071 w 6661885"/>
              <a:gd name="connsiteY397" fmla="*/ 1419372 h 2587481"/>
              <a:gd name="connsiteX398" fmla="*/ 5450423 w 6661885"/>
              <a:gd name="connsiteY398" fmla="*/ 1404737 h 2587481"/>
              <a:gd name="connsiteX399" fmla="*/ 5412497 w 6661885"/>
              <a:gd name="connsiteY399" fmla="*/ 1390102 h 2587481"/>
              <a:gd name="connsiteX400" fmla="*/ 5369232 w 6661885"/>
              <a:gd name="connsiteY400" fmla="*/ 1402109 h 2587481"/>
              <a:gd name="connsiteX401" fmla="*/ 5387554 w 6661885"/>
              <a:gd name="connsiteY401" fmla="*/ 1445215 h 2587481"/>
              <a:gd name="connsiteX402" fmla="*/ 5414480 w 6661885"/>
              <a:gd name="connsiteY402" fmla="*/ 1463885 h 2587481"/>
              <a:gd name="connsiteX403" fmla="*/ 5440406 w 6661885"/>
              <a:gd name="connsiteY403" fmla="*/ 1472058 h 2587481"/>
              <a:gd name="connsiteX404" fmla="*/ 5456520 w 6661885"/>
              <a:gd name="connsiteY404" fmla="*/ 1494616 h 2587481"/>
              <a:gd name="connsiteX405" fmla="*/ 5421694 w 6661885"/>
              <a:gd name="connsiteY405" fmla="*/ 1502601 h 2587481"/>
              <a:gd name="connsiteX406" fmla="*/ 5384047 w 6661885"/>
              <a:gd name="connsiteY406" fmla="*/ 1509393 h 2587481"/>
              <a:gd name="connsiteX407" fmla="*/ 5351552 w 6661885"/>
              <a:gd name="connsiteY407" fmla="*/ 1518891 h 2587481"/>
              <a:gd name="connsiteX408" fmla="*/ 5328554 w 6661885"/>
              <a:gd name="connsiteY408" fmla="*/ 1524231 h 2587481"/>
              <a:gd name="connsiteX409" fmla="*/ 5258403 w 6661885"/>
              <a:gd name="connsiteY409" fmla="*/ 1533759 h 2587481"/>
              <a:gd name="connsiteX410" fmla="*/ 5178734 w 6661885"/>
              <a:gd name="connsiteY410" fmla="*/ 1568574 h 2587481"/>
              <a:gd name="connsiteX411" fmla="*/ 5231844 w 6661885"/>
              <a:gd name="connsiteY411" fmla="*/ 1576226 h 2587481"/>
              <a:gd name="connsiteX412" fmla="*/ 5264869 w 6661885"/>
              <a:gd name="connsiteY412" fmla="*/ 1575799 h 2587481"/>
              <a:gd name="connsiteX413" fmla="*/ 5283928 w 6661885"/>
              <a:gd name="connsiteY413" fmla="*/ 1577781 h 2587481"/>
              <a:gd name="connsiteX414" fmla="*/ 5322700 w 6661885"/>
              <a:gd name="connsiteY414" fmla="*/ 1573818 h 2587481"/>
              <a:gd name="connsiteX415" fmla="*/ 5349043 w 6661885"/>
              <a:gd name="connsiteY415" fmla="*/ 1574504 h 2587481"/>
              <a:gd name="connsiteX416" fmla="*/ 5350563 w 6661885"/>
              <a:gd name="connsiteY416" fmla="*/ 1602311 h 2587481"/>
              <a:gd name="connsiteX417" fmla="*/ 5338562 w 6661885"/>
              <a:gd name="connsiteY417" fmla="*/ 1630117 h 2587481"/>
              <a:gd name="connsiteX418" fmla="*/ 5319214 w 6661885"/>
              <a:gd name="connsiteY418" fmla="*/ 1635945 h 2587481"/>
              <a:gd name="connsiteX419" fmla="*/ 5268088 w 6661885"/>
              <a:gd name="connsiteY419" fmla="*/ 1645601 h 2587481"/>
              <a:gd name="connsiteX420" fmla="*/ 5219713 w 6661885"/>
              <a:gd name="connsiteY420" fmla="*/ 1654409 h 2587481"/>
              <a:gd name="connsiteX421" fmla="*/ 5200327 w 6661885"/>
              <a:gd name="connsiteY421" fmla="*/ 1659388 h 2587481"/>
              <a:gd name="connsiteX422" fmla="*/ 5173422 w 6661885"/>
              <a:gd name="connsiteY422" fmla="*/ 1671096 h 2587481"/>
              <a:gd name="connsiteX423" fmla="*/ 5144415 w 6661885"/>
              <a:gd name="connsiteY423" fmla="*/ 1682804 h 2587481"/>
              <a:gd name="connsiteX424" fmla="*/ 5111955 w 6661885"/>
              <a:gd name="connsiteY424" fmla="*/ 1710318 h 2587481"/>
              <a:gd name="connsiteX425" fmla="*/ 5080612 w 6661885"/>
              <a:gd name="connsiteY425" fmla="*/ 1723782 h 2587481"/>
              <a:gd name="connsiteX426" fmla="*/ 5033780 w 6661885"/>
              <a:gd name="connsiteY426" fmla="*/ 1738137 h 2587481"/>
              <a:gd name="connsiteX427" fmla="*/ 5018290 w 6661885"/>
              <a:gd name="connsiteY427" fmla="*/ 1758626 h 2587481"/>
              <a:gd name="connsiteX428" fmla="*/ 5009904 w 6661885"/>
              <a:gd name="connsiteY428" fmla="*/ 1764760 h 2587481"/>
              <a:gd name="connsiteX429" fmla="*/ 4997979 w 6661885"/>
              <a:gd name="connsiteY429" fmla="*/ 1795309 h 2587481"/>
              <a:gd name="connsiteX430" fmla="*/ 5017137 w 6661885"/>
              <a:gd name="connsiteY430" fmla="*/ 1811333 h 2587481"/>
              <a:gd name="connsiteX431" fmla="*/ 5060654 w 6661885"/>
              <a:gd name="connsiteY431" fmla="*/ 1852876 h 2587481"/>
              <a:gd name="connsiteX432" fmla="*/ 5087554 w 6661885"/>
              <a:gd name="connsiteY432" fmla="*/ 1895012 h 2587481"/>
              <a:gd name="connsiteX433" fmla="*/ 5147553 w 6661885"/>
              <a:gd name="connsiteY433" fmla="*/ 1905257 h 2587481"/>
              <a:gd name="connsiteX434" fmla="*/ 5188057 w 6661885"/>
              <a:gd name="connsiteY434" fmla="*/ 1914038 h 2587481"/>
              <a:gd name="connsiteX435" fmla="*/ 5176694 w 6661885"/>
              <a:gd name="connsiteY435" fmla="*/ 1922819 h 2587481"/>
              <a:gd name="connsiteX436" fmla="*/ 5162268 w 6661885"/>
              <a:gd name="connsiteY436" fmla="*/ 1927776 h 2587481"/>
              <a:gd name="connsiteX437" fmla="*/ 5131189 w 6661885"/>
              <a:gd name="connsiteY437" fmla="*/ 1928125 h 2587481"/>
              <a:gd name="connsiteX438" fmla="*/ 5032925 w 6661885"/>
              <a:gd name="connsiteY438" fmla="*/ 1928673 h 2587481"/>
              <a:gd name="connsiteX439" fmla="*/ 5006954 w 6661885"/>
              <a:gd name="connsiteY439" fmla="*/ 1934527 h 2587481"/>
              <a:gd name="connsiteX440" fmla="*/ 4977269 w 6661885"/>
              <a:gd name="connsiteY440" fmla="*/ 1943360 h 2587481"/>
              <a:gd name="connsiteX441" fmla="*/ 4947152 w 6661885"/>
              <a:gd name="connsiteY441" fmla="*/ 1955837 h 2587481"/>
              <a:gd name="connsiteX442" fmla="*/ 4921223 w 6661885"/>
              <a:gd name="connsiteY442" fmla="*/ 1964566 h 2587481"/>
              <a:gd name="connsiteX443" fmla="*/ 4892289 w 6661885"/>
              <a:gd name="connsiteY443" fmla="*/ 1969651 h 2587481"/>
              <a:gd name="connsiteX444" fmla="*/ 4860711 w 6661885"/>
              <a:gd name="connsiteY444" fmla="*/ 1980462 h 2587481"/>
              <a:gd name="connsiteX445" fmla="*/ 4892884 w 6661885"/>
              <a:gd name="connsiteY445" fmla="*/ 2004775 h 2587481"/>
              <a:gd name="connsiteX446" fmla="*/ 4937563 w 6661885"/>
              <a:gd name="connsiteY446" fmla="*/ 2013224 h 2587481"/>
              <a:gd name="connsiteX447" fmla="*/ 4989501 w 6661885"/>
              <a:gd name="connsiteY447" fmla="*/ 2025833 h 2587481"/>
              <a:gd name="connsiteX448" fmla="*/ 5029998 w 6661885"/>
              <a:gd name="connsiteY448" fmla="*/ 2039864 h 2587481"/>
              <a:gd name="connsiteX449" fmla="*/ 5054878 w 6661885"/>
              <a:gd name="connsiteY449" fmla="*/ 2053710 h 2587481"/>
              <a:gd name="connsiteX450" fmla="*/ 5070976 w 6661885"/>
              <a:gd name="connsiteY450" fmla="*/ 2068860 h 2587481"/>
              <a:gd name="connsiteX451" fmla="*/ 5037316 w 6661885"/>
              <a:gd name="connsiteY451" fmla="*/ 2084175 h 2587481"/>
              <a:gd name="connsiteX452" fmla="*/ 5000533 w 6661885"/>
              <a:gd name="connsiteY452" fmla="*/ 2093135 h 2587481"/>
              <a:gd name="connsiteX453" fmla="*/ 4949310 w 6661885"/>
              <a:gd name="connsiteY453" fmla="*/ 2101965 h 2587481"/>
              <a:gd name="connsiteX454" fmla="*/ 4901209 w 6661885"/>
              <a:gd name="connsiteY454" fmla="*/ 2110989 h 2587481"/>
              <a:gd name="connsiteX455" fmla="*/ 4894212 w 6661885"/>
              <a:gd name="connsiteY455" fmla="*/ 2116002 h 2587481"/>
              <a:gd name="connsiteX456" fmla="*/ 4872260 w 6661885"/>
              <a:gd name="connsiteY456" fmla="*/ 2130289 h 2587481"/>
              <a:gd name="connsiteX457" fmla="*/ 4797121 w 6661885"/>
              <a:gd name="connsiteY457" fmla="*/ 2148701 h 2587481"/>
              <a:gd name="connsiteX458" fmla="*/ 4733845 w 6661885"/>
              <a:gd name="connsiteY458" fmla="*/ 2157829 h 2587481"/>
              <a:gd name="connsiteX459" fmla="*/ 4693672 w 6661885"/>
              <a:gd name="connsiteY459" fmla="*/ 2162834 h 2587481"/>
              <a:gd name="connsiteX460" fmla="*/ 4652953 w 6661885"/>
              <a:gd name="connsiteY460" fmla="*/ 2153349 h 2587481"/>
              <a:gd name="connsiteX461" fmla="*/ 4575839 w 6661885"/>
              <a:gd name="connsiteY461" fmla="*/ 2146310 h 2587481"/>
              <a:gd name="connsiteX462" fmla="*/ 4497233 w 6661885"/>
              <a:gd name="connsiteY462" fmla="*/ 2157059 h 2587481"/>
              <a:gd name="connsiteX463" fmla="*/ 4443961 w 6661885"/>
              <a:gd name="connsiteY463" fmla="*/ 2164335 h 2587481"/>
              <a:gd name="connsiteX464" fmla="*/ 4392401 w 6661885"/>
              <a:gd name="connsiteY464" fmla="*/ 2158006 h 2587481"/>
              <a:gd name="connsiteX465" fmla="*/ 4375810 w 6661885"/>
              <a:gd name="connsiteY465" fmla="*/ 2148593 h 2587481"/>
              <a:gd name="connsiteX466" fmla="*/ 4362639 w 6661885"/>
              <a:gd name="connsiteY466" fmla="*/ 2139023 h 2587481"/>
              <a:gd name="connsiteX467" fmla="*/ 4348004 w 6661885"/>
              <a:gd name="connsiteY467" fmla="*/ 2133564 h 2587481"/>
              <a:gd name="connsiteX468" fmla="*/ 4333369 w 6661885"/>
              <a:gd name="connsiteY468" fmla="*/ 2138838 h 2587481"/>
              <a:gd name="connsiteX469" fmla="*/ 4230707 w 6661885"/>
              <a:gd name="connsiteY469" fmla="*/ 2146156 h 2587481"/>
              <a:gd name="connsiteX470" fmla="*/ 4123131 w 6661885"/>
              <a:gd name="connsiteY470" fmla="*/ 2156154 h 2587481"/>
              <a:gd name="connsiteX471" fmla="*/ 4089687 w 6661885"/>
              <a:gd name="connsiteY471" fmla="*/ 2167164 h 2587481"/>
              <a:gd name="connsiteX472" fmla="*/ 4055302 w 6661885"/>
              <a:gd name="connsiteY472" fmla="*/ 2174646 h 2587481"/>
              <a:gd name="connsiteX473" fmla="*/ 3914805 w 6661885"/>
              <a:gd name="connsiteY473" fmla="*/ 2189125 h 2587481"/>
              <a:gd name="connsiteX474" fmla="*/ 3736258 w 6661885"/>
              <a:gd name="connsiteY474" fmla="*/ 2204680 h 2587481"/>
              <a:gd name="connsiteX475" fmla="*/ 3724492 w 6661885"/>
              <a:gd name="connsiteY475" fmla="*/ 2209666 h 2587481"/>
              <a:gd name="connsiteX476" fmla="*/ 3702702 w 6661885"/>
              <a:gd name="connsiteY476" fmla="*/ 2221374 h 2587481"/>
              <a:gd name="connsiteX477" fmla="*/ 3670562 w 6661885"/>
              <a:gd name="connsiteY477" fmla="*/ 2233082 h 2587481"/>
              <a:gd name="connsiteX478" fmla="*/ 3648447 w 6661885"/>
              <a:gd name="connsiteY478" fmla="*/ 2238578 h 2587481"/>
              <a:gd name="connsiteX479" fmla="*/ 3622293 w 6661885"/>
              <a:gd name="connsiteY479" fmla="*/ 2247995 h 2587481"/>
              <a:gd name="connsiteX480" fmla="*/ 3580094 w 6661885"/>
              <a:gd name="connsiteY480" fmla="*/ 2288069 h 2587481"/>
              <a:gd name="connsiteX481" fmla="*/ 3587694 w 6661885"/>
              <a:gd name="connsiteY481" fmla="*/ 2312435 h 2587481"/>
              <a:gd name="connsiteX482" fmla="*/ 3608853 w 6661885"/>
              <a:gd name="connsiteY482" fmla="*/ 2321320 h 2587481"/>
              <a:gd name="connsiteX483" fmla="*/ 3680144 w 6661885"/>
              <a:gd name="connsiteY483" fmla="*/ 2317160 h 2587481"/>
              <a:gd name="connsiteX484" fmla="*/ 3716728 w 6661885"/>
              <a:gd name="connsiteY484" fmla="*/ 2310969 h 2587481"/>
              <a:gd name="connsiteX485" fmla="*/ 3758284 w 6661885"/>
              <a:gd name="connsiteY485" fmla="*/ 2330088 h 2587481"/>
              <a:gd name="connsiteX486" fmla="*/ 3673815 w 6661885"/>
              <a:gd name="connsiteY486" fmla="*/ 2344169 h 2587481"/>
              <a:gd name="connsiteX487" fmla="*/ 3635764 w 6661885"/>
              <a:gd name="connsiteY487" fmla="*/ 2349923 h 2587481"/>
              <a:gd name="connsiteX488" fmla="*/ 3560637 w 6661885"/>
              <a:gd name="connsiteY488" fmla="*/ 2357926 h 2587481"/>
              <a:gd name="connsiteX489" fmla="*/ 3470364 w 6661885"/>
              <a:gd name="connsiteY489" fmla="*/ 2368341 h 2587481"/>
              <a:gd name="connsiteX490" fmla="*/ 3450851 w 6661885"/>
              <a:gd name="connsiteY490" fmla="*/ 2369120 h 2587481"/>
              <a:gd name="connsiteX491" fmla="*/ 3417213 w 6661885"/>
              <a:gd name="connsiteY491" fmla="*/ 2367725 h 2587481"/>
              <a:gd name="connsiteX492" fmla="*/ 3402027 w 6661885"/>
              <a:gd name="connsiteY492" fmla="*/ 2373579 h 2587481"/>
              <a:gd name="connsiteX493" fmla="*/ 3377492 w 6661885"/>
              <a:gd name="connsiteY493" fmla="*/ 2381960 h 2587481"/>
              <a:gd name="connsiteX494" fmla="*/ 3306675 w 6661885"/>
              <a:gd name="connsiteY494" fmla="*/ 2382276 h 2587481"/>
              <a:gd name="connsiteX495" fmla="*/ 3284921 w 6661885"/>
              <a:gd name="connsiteY495" fmla="*/ 2384288 h 2587481"/>
              <a:gd name="connsiteX496" fmla="*/ 3241626 w 6661885"/>
              <a:gd name="connsiteY496" fmla="*/ 2394819 h 2587481"/>
              <a:gd name="connsiteX497" fmla="*/ 3205958 w 6661885"/>
              <a:gd name="connsiteY497" fmla="*/ 2403674 h 2587481"/>
              <a:gd name="connsiteX498" fmla="*/ 3168740 w 6661885"/>
              <a:gd name="connsiteY498" fmla="*/ 2408703 h 2587481"/>
              <a:gd name="connsiteX499" fmla="*/ 3117863 w 6661885"/>
              <a:gd name="connsiteY499" fmla="*/ 2417448 h 2587481"/>
              <a:gd name="connsiteX500" fmla="*/ 3074460 w 6661885"/>
              <a:gd name="connsiteY500" fmla="*/ 2426229 h 2587481"/>
              <a:gd name="connsiteX501" fmla="*/ 3042263 w 6661885"/>
              <a:gd name="connsiteY501" fmla="*/ 2431774 h 2587481"/>
              <a:gd name="connsiteX502" fmla="*/ 2951855 w 6661885"/>
              <a:gd name="connsiteY502" fmla="*/ 2440811 h 2587481"/>
              <a:gd name="connsiteX503" fmla="*/ 2861410 w 6661885"/>
              <a:gd name="connsiteY503" fmla="*/ 2449937 h 2587481"/>
              <a:gd name="connsiteX504" fmla="*/ 2835675 w 6661885"/>
              <a:gd name="connsiteY504" fmla="*/ 2455535 h 2587481"/>
              <a:gd name="connsiteX505" fmla="*/ 2808576 w 6661885"/>
              <a:gd name="connsiteY505" fmla="*/ 2465057 h 2587481"/>
              <a:gd name="connsiteX506" fmla="*/ 2789290 w 6661885"/>
              <a:gd name="connsiteY506" fmla="*/ 2467984 h 2587481"/>
              <a:gd name="connsiteX507" fmla="*/ 2726145 w 6661885"/>
              <a:gd name="connsiteY507" fmla="*/ 2466256 h 2587481"/>
              <a:gd name="connsiteX508" fmla="*/ 2648611 w 6661885"/>
              <a:gd name="connsiteY508" fmla="*/ 2484805 h 2587481"/>
              <a:gd name="connsiteX509" fmla="*/ 2616916 w 6661885"/>
              <a:gd name="connsiteY509" fmla="*/ 2492718 h 2587481"/>
              <a:gd name="connsiteX510" fmla="*/ 2559421 w 6661885"/>
              <a:gd name="connsiteY510" fmla="*/ 2504944 h 2587481"/>
              <a:gd name="connsiteX511" fmla="*/ 2503770 w 6661885"/>
              <a:gd name="connsiteY511" fmla="*/ 2514274 h 2587481"/>
              <a:gd name="connsiteX512" fmla="*/ 2414296 w 6661885"/>
              <a:gd name="connsiteY512" fmla="*/ 2523419 h 2587481"/>
              <a:gd name="connsiteX513" fmla="*/ 2327819 w 6661885"/>
              <a:gd name="connsiteY513" fmla="*/ 2532519 h 2587481"/>
              <a:gd name="connsiteX514" fmla="*/ 2295436 w 6661885"/>
              <a:gd name="connsiteY514" fmla="*/ 2537491 h 2587481"/>
              <a:gd name="connsiteX515" fmla="*/ 2254522 w 6661885"/>
              <a:gd name="connsiteY515" fmla="*/ 2543702 h 2587481"/>
              <a:gd name="connsiteX516" fmla="*/ 2194903 w 6661885"/>
              <a:gd name="connsiteY516" fmla="*/ 2552521 h 2587481"/>
              <a:gd name="connsiteX517" fmla="*/ 2133917 w 6661885"/>
              <a:gd name="connsiteY517" fmla="*/ 2561828 h 2587481"/>
              <a:gd name="connsiteX518" fmla="*/ 2111765 w 6661885"/>
              <a:gd name="connsiteY518" fmla="*/ 2560908 h 2587481"/>
              <a:gd name="connsiteX519" fmla="*/ 2088031 w 6661885"/>
              <a:gd name="connsiteY519" fmla="*/ 2561078 h 2587481"/>
              <a:gd name="connsiteX520" fmla="*/ 2066570 w 6661885"/>
              <a:gd name="connsiteY520" fmla="*/ 2561960 h 2587481"/>
              <a:gd name="connsiteX521" fmla="*/ 2023661 w 6661885"/>
              <a:gd name="connsiteY521" fmla="*/ 2560261 h 2587481"/>
              <a:gd name="connsiteX522" fmla="*/ 1810282 w 6661885"/>
              <a:gd name="connsiteY522" fmla="*/ 2568383 h 2587481"/>
              <a:gd name="connsiteX523" fmla="*/ 1583439 w 6661885"/>
              <a:gd name="connsiteY523" fmla="*/ 2581166 h 2587481"/>
              <a:gd name="connsiteX524" fmla="*/ 1545817 w 6661885"/>
              <a:gd name="connsiteY524" fmla="*/ 2581759 h 2587481"/>
              <a:gd name="connsiteX525" fmla="*/ 1362879 w 6661885"/>
              <a:gd name="connsiteY525" fmla="*/ 2573243 h 2587481"/>
              <a:gd name="connsiteX526" fmla="*/ 1195609 w 6661885"/>
              <a:gd name="connsiteY526" fmla="*/ 2578515 h 2587481"/>
              <a:gd name="connsiteX527" fmla="*/ 990917 w 6661885"/>
              <a:gd name="connsiteY527" fmla="*/ 2586107 h 2587481"/>
              <a:gd name="connsiteX528" fmla="*/ 4161420 w 6661885"/>
              <a:gd name="connsiteY528" fmla="*/ 2083856 h 2587481"/>
              <a:gd name="connsiteX529" fmla="*/ 4207075 w 6661885"/>
              <a:gd name="connsiteY529" fmla="*/ 2063836 h 2587481"/>
              <a:gd name="connsiteX530" fmla="*/ 4255608 w 6661885"/>
              <a:gd name="connsiteY530" fmla="*/ 2053442 h 2587481"/>
              <a:gd name="connsiteX531" fmla="*/ 4307133 w 6661885"/>
              <a:gd name="connsiteY531" fmla="*/ 2028193 h 2587481"/>
              <a:gd name="connsiteX532" fmla="*/ 4267651 w 6661885"/>
              <a:gd name="connsiteY532" fmla="*/ 2006792 h 2587481"/>
              <a:gd name="connsiteX533" fmla="*/ 4147112 w 6661885"/>
              <a:gd name="connsiteY533" fmla="*/ 2032136 h 2587481"/>
              <a:gd name="connsiteX534" fmla="*/ 4129523 w 6661885"/>
              <a:gd name="connsiteY534" fmla="*/ 2040029 h 2587481"/>
              <a:gd name="connsiteX535" fmla="*/ 4105611 w 6661885"/>
              <a:gd name="connsiteY535" fmla="*/ 2050988 h 2587481"/>
              <a:gd name="connsiteX536" fmla="*/ 4126729 w 6661885"/>
              <a:gd name="connsiteY536" fmla="*/ 2092214 h 2587481"/>
              <a:gd name="connsiteX537" fmla="*/ 4161420 w 6661885"/>
              <a:gd name="connsiteY537" fmla="*/ 2083856 h 2587481"/>
              <a:gd name="connsiteX538" fmla="*/ 5554184 w 6661885"/>
              <a:gd name="connsiteY538" fmla="*/ 833564 h 2587481"/>
              <a:gd name="connsiteX539" fmla="*/ 5579409 w 6661885"/>
              <a:gd name="connsiteY539" fmla="*/ 828836 h 2587481"/>
              <a:gd name="connsiteX540" fmla="*/ 5624509 w 6661885"/>
              <a:gd name="connsiteY540" fmla="*/ 801966 h 2587481"/>
              <a:gd name="connsiteX541" fmla="*/ 5606712 w 6661885"/>
              <a:gd name="connsiteY541" fmla="*/ 788930 h 2587481"/>
              <a:gd name="connsiteX542" fmla="*/ 5571236 w 6661885"/>
              <a:gd name="connsiteY542" fmla="*/ 802460 h 2587481"/>
              <a:gd name="connsiteX543" fmla="*/ 5558896 w 6661885"/>
              <a:gd name="connsiteY543" fmla="*/ 806162 h 2587481"/>
              <a:gd name="connsiteX544" fmla="*/ 5527263 w 6661885"/>
              <a:gd name="connsiteY544" fmla="*/ 809641 h 2587481"/>
              <a:gd name="connsiteX545" fmla="*/ 5517650 w 6661885"/>
              <a:gd name="connsiteY545" fmla="*/ 830130 h 2587481"/>
              <a:gd name="connsiteX546" fmla="*/ 5554184 w 6661885"/>
              <a:gd name="connsiteY546" fmla="*/ 833564 h 2587481"/>
              <a:gd name="connsiteX547" fmla="*/ 5458806 w 6661885"/>
              <a:gd name="connsiteY547" fmla="*/ 484704 h 2587481"/>
              <a:gd name="connsiteX548" fmla="*/ 5451488 w 6661885"/>
              <a:gd name="connsiteY548" fmla="*/ 476040 h 2587481"/>
              <a:gd name="connsiteX549" fmla="*/ 5458806 w 6661885"/>
              <a:gd name="connsiteY549" fmla="*/ 474460 h 2587481"/>
              <a:gd name="connsiteX550" fmla="*/ 5458806 w 6661885"/>
              <a:gd name="connsiteY550" fmla="*/ 470707 h 2587481"/>
              <a:gd name="connsiteX551" fmla="*/ 5460269 w 6661885"/>
              <a:gd name="connsiteY551" fmla="*/ 457194 h 2587481"/>
              <a:gd name="connsiteX552" fmla="*/ 5469462 w 6661885"/>
              <a:gd name="connsiteY552" fmla="*/ 473109 h 2587481"/>
              <a:gd name="connsiteX553" fmla="*/ 5474592 w 6661885"/>
              <a:gd name="connsiteY553" fmla="*/ 473946 h 2587481"/>
              <a:gd name="connsiteX554" fmla="*/ 5442289 w 6661885"/>
              <a:gd name="connsiteY554" fmla="*/ 455966 h 2587481"/>
              <a:gd name="connsiteX555" fmla="*/ 5457342 w 6661885"/>
              <a:gd name="connsiteY555" fmla="*/ 487657 h 2587481"/>
              <a:gd name="connsiteX556" fmla="*/ 5458806 w 6661885"/>
              <a:gd name="connsiteY556" fmla="*/ 484704 h 2587481"/>
              <a:gd name="connsiteX557" fmla="*/ 5717368 w 6661885"/>
              <a:gd name="connsiteY557" fmla="*/ 385509 h 2587481"/>
              <a:gd name="connsiteX558" fmla="*/ 5720441 w 6661885"/>
              <a:gd name="connsiteY558" fmla="*/ 362514 h 2587481"/>
              <a:gd name="connsiteX559" fmla="*/ 5685649 w 6661885"/>
              <a:gd name="connsiteY559" fmla="*/ 374051 h 2587481"/>
              <a:gd name="connsiteX560" fmla="*/ 5717368 w 6661885"/>
              <a:gd name="connsiteY560" fmla="*/ 385509 h 2587481"/>
              <a:gd name="connsiteX561" fmla="*/ 5697357 w 6661885"/>
              <a:gd name="connsiteY561" fmla="*/ 374428 h 2587481"/>
              <a:gd name="connsiteX562" fmla="*/ 5706138 w 6661885"/>
              <a:gd name="connsiteY562" fmla="*/ 365647 h 2587481"/>
              <a:gd name="connsiteX563" fmla="*/ 5714919 w 6661885"/>
              <a:gd name="connsiteY563" fmla="*/ 374428 h 2587481"/>
              <a:gd name="connsiteX564" fmla="*/ 5706138 w 6661885"/>
              <a:gd name="connsiteY564" fmla="*/ 383209 h 2587481"/>
              <a:gd name="connsiteX565" fmla="*/ 5697357 w 6661885"/>
              <a:gd name="connsiteY565" fmla="*/ 374428 h 2587481"/>
              <a:gd name="connsiteX566" fmla="*/ 5843708 w 6661885"/>
              <a:gd name="connsiteY566" fmla="*/ 1940775 h 2587481"/>
              <a:gd name="connsiteX567" fmla="*/ 5894931 w 6661885"/>
              <a:gd name="connsiteY567" fmla="*/ 1923378 h 2587481"/>
              <a:gd name="connsiteX568" fmla="*/ 5925665 w 6661885"/>
              <a:gd name="connsiteY568" fmla="*/ 1930128 h 2587481"/>
              <a:gd name="connsiteX569" fmla="*/ 5865246 w 6661885"/>
              <a:gd name="connsiteY569" fmla="*/ 1952089 h 2587481"/>
              <a:gd name="connsiteX570" fmla="*/ 5843708 w 6661885"/>
              <a:gd name="connsiteY570" fmla="*/ 1940775 h 2587481"/>
              <a:gd name="connsiteX571" fmla="*/ 6165680 w 6661885"/>
              <a:gd name="connsiteY571" fmla="*/ 1922819 h 2587481"/>
              <a:gd name="connsiteX572" fmla="*/ 6174461 w 6661885"/>
              <a:gd name="connsiteY572" fmla="*/ 1911110 h 2587481"/>
              <a:gd name="connsiteX573" fmla="*/ 6183242 w 6661885"/>
              <a:gd name="connsiteY573" fmla="*/ 1922819 h 2587481"/>
              <a:gd name="connsiteX574" fmla="*/ 6174461 w 6661885"/>
              <a:gd name="connsiteY574" fmla="*/ 1934527 h 2587481"/>
              <a:gd name="connsiteX575" fmla="*/ 6165680 w 6661885"/>
              <a:gd name="connsiteY575" fmla="*/ 1922819 h 2587481"/>
              <a:gd name="connsiteX576" fmla="*/ 5937373 w 6661885"/>
              <a:gd name="connsiteY576" fmla="*/ 1922819 h 2587481"/>
              <a:gd name="connsiteX577" fmla="*/ 5943227 w 6661885"/>
              <a:gd name="connsiteY577" fmla="*/ 1916964 h 2587481"/>
              <a:gd name="connsiteX578" fmla="*/ 5949081 w 6661885"/>
              <a:gd name="connsiteY578" fmla="*/ 1922819 h 2587481"/>
              <a:gd name="connsiteX579" fmla="*/ 5943227 w 6661885"/>
              <a:gd name="connsiteY579" fmla="*/ 1928673 h 2587481"/>
              <a:gd name="connsiteX580" fmla="*/ 5937373 w 6661885"/>
              <a:gd name="connsiteY580" fmla="*/ 1922819 h 2587481"/>
              <a:gd name="connsiteX581" fmla="*/ 5244849 w 6661885"/>
              <a:gd name="connsiteY581" fmla="*/ 1913264 h 2587481"/>
              <a:gd name="connsiteX582" fmla="*/ 5255808 w 6661885"/>
              <a:gd name="connsiteY582" fmla="*/ 1893548 h 2587481"/>
              <a:gd name="connsiteX583" fmla="*/ 5268912 w 6661885"/>
              <a:gd name="connsiteY583" fmla="*/ 1903726 h 2587481"/>
              <a:gd name="connsiteX584" fmla="*/ 5244849 w 6661885"/>
              <a:gd name="connsiteY584" fmla="*/ 1913264 h 2587481"/>
              <a:gd name="connsiteX585" fmla="*/ 5600001 w 6661885"/>
              <a:gd name="connsiteY585" fmla="*/ 1879876 h 2587481"/>
              <a:gd name="connsiteX586" fmla="*/ 5597951 w 6661885"/>
              <a:gd name="connsiteY586" fmla="*/ 1864278 h 2587481"/>
              <a:gd name="connsiteX587" fmla="*/ 5591985 w 6661885"/>
              <a:gd name="connsiteY587" fmla="*/ 1852570 h 2587481"/>
              <a:gd name="connsiteX588" fmla="*/ 5586131 w 6661885"/>
              <a:gd name="connsiteY588" fmla="*/ 1840862 h 2587481"/>
              <a:gd name="connsiteX589" fmla="*/ 5580278 w 6661885"/>
              <a:gd name="connsiteY589" fmla="*/ 1833545 h 2587481"/>
              <a:gd name="connsiteX590" fmla="*/ 5616809 w 6661885"/>
              <a:gd name="connsiteY590" fmla="*/ 1826348 h 2587481"/>
              <a:gd name="connsiteX591" fmla="*/ 5644888 w 6661885"/>
              <a:gd name="connsiteY591" fmla="*/ 1855301 h 2587481"/>
              <a:gd name="connsiteX592" fmla="*/ 5632963 w 6661885"/>
              <a:gd name="connsiteY592" fmla="*/ 1876894 h 2587481"/>
              <a:gd name="connsiteX593" fmla="*/ 5624661 w 6661885"/>
              <a:gd name="connsiteY593" fmla="*/ 1887694 h 2587481"/>
              <a:gd name="connsiteX594" fmla="*/ 5606223 w 6661885"/>
              <a:gd name="connsiteY594" fmla="*/ 1891584 h 2587481"/>
              <a:gd name="connsiteX595" fmla="*/ 5600001 w 6661885"/>
              <a:gd name="connsiteY595" fmla="*/ 1879876 h 2587481"/>
              <a:gd name="connsiteX596" fmla="*/ 5501557 w 6661885"/>
              <a:gd name="connsiteY596" fmla="*/ 1870632 h 2587481"/>
              <a:gd name="connsiteX597" fmla="*/ 5503675 w 6661885"/>
              <a:gd name="connsiteY597" fmla="*/ 1861660 h 2587481"/>
              <a:gd name="connsiteX598" fmla="*/ 5512646 w 6661885"/>
              <a:gd name="connsiteY598" fmla="*/ 1863778 h 2587481"/>
              <a:gd name="connsiteX599" fmla="*/ 5510529 w 6661885"/>
              <a:gd name="connsiteY599" fmla="*/ 1872750 h 2587481"/>
              <a:gd name="connsiteX600" fmla="*/ 5501557 w 6661885"/>
              <a:gd name="connsiteY600" fmla="*/ 1870632 h 2587481"/>
              <a:gd name="connsiteX601" fmla="*/ 5690040 w 6661885"/>
              <a:gd name="connsiteY601" fmla="*/ 1861983 h 2587481"/>
              <a:gd name="connsiteX602" fmla="*/ 5695894 w 6661885"/>
              <a:gd name="connsiteY602" fmla="*/ 1840345 h 2587481"/>
              <a:gd name="connsiteX603" fmla="*/ 5795381 w 6661885"/>
              <a:gd name="connsiteY603" fmla="*/ 1843269 h 2587481"/>
              <a:gd name="connsiteX604" fmla="*/ 5793144 w 6661885"/>
              <a:gd name="connsiteY604" fmla="*/ 1857242 h 2587481"/>
              <a:gd name="connsiteX605" fmla="*/ 5761752 w 6661885"/>
              <a:gd name="connsiteY605" fmla="*/ 1864685 h 2587481"/>
              <a:gd name="connsiteX606" fmla="*/ 5747117 w 6661885"/>
              <a:gd name="connsiteY606" fmla="*/ 1858424 h 2587481"/>
              <a:gd name="connsiteX607" fmla="*/ 5732482 w 6661885"/>
              <a:gd name="connsiteY607" fmla="*/ 1864278 h 2587481"/>
              <a:gd name="connsiteX608" fmla="*/ 5690040 w 6661885"/>
              <a:gd name="connsiteY608" fmla="*/ 1861983 h 2587481"/>
              <a:gd name="connsiteX609" fmla="*/ 5328554 w 6661885"/>
              <a:gd name="connsiteY609" fmla="*/ 1854644 h 2587481"/>
              <a:gd name="connsiteX610" fmla="*/ 5307548 w 6661885"/>
              <a:gd name="connsiteY610" fmla="*/ 1839986 h 2587481"/>
              <a:gd name="connsiteX611" fmla="*/ 5221168 w 6661885"/>
              <a:gd name="connsiteY611" fmla="*/ 1828334 h 2587481"/>
              <a:gd name="connsiteX612" fmla="*/ 5138016 w 6661885"/>
              <a:gd name="connsiteY612" fmla="*/ 1835242 h 2587481"/>
              <a:gd name="connsiteX613" fmla="*/ 5122244 w 6661885"/>
              <a:gd name="connsiteY613" fmla="*/ 1835931 h 2587481"/>
              <a:gd name="connsiteX614" fmla="*/ 5104930 w 6661885"/>
              <a:gd name="connsiteY614" fmla="*/ 1829154 h 2587481"/>
              <a:gd name="connsiteX615" fmla="*/ 5112092 w 6661885"/>
              <a:gd name="connsiteY615" fmla="*/ 1805681 h 2587481"/>
              <a:gd name="connsiteX616" fmla="*/ 5349402 w 6661885"/>
              <a:gd name="connsiteY616" fmla="*/ 1798420 h 2587481"/>
              <a:gd name="connsiteX617" fmla="*/ 5496972 w 6661885"/>
              <a:gd name="connsiteY617" fmla="*/ 1811592 h 2587481"/>
              <a:gd name="connsiteX618" fmla="*/ 5515638 w 6661885"/>
              <a:gd name="connsiteY618" fmla="*/ 1823300 h 2587481"/>
              <a:gd name="connsiteX619" fmla="*/ 5514419 w 6661885"/>
              <a:gd name="connsiteY619" fmla="*/ 1842477 h 2587481"/>
              <a:gd name="connsiteX620" fmla="*/ 5473545 w 6661885"/>
              <a:gd name="connsiteY620" fmla="*/ 1842161 h 2587481"/>
              <a:gd name="connsiteX621" fmla="*/ 5430892 w 6661885"/>
              <a:gd name="connsiteY621" fmla="*/ 1846806 h 2587481"/>
              <a:gd name="connsiteX622" fmla="*/ 5328554 w 6661885"/>
              <a:gd name="connsiteY622" fmla="*/ 1854644 h 2587481"/>
              <a:gd name="connsiteX623" fmla="*/ 5519687 w 6661885"/>
              <a:gd name="connsiteY623" fmla="*/ 1539583 h 2587481"/>
              <a:gd name="connsiteX624" fmla="*/ 5528354 w 6661885"/>
              <a:gd name="connsiteY624" fmla="*/ 1518890 h 2587481"/>
              <a:gd name="connsiteX625" fmla="*/ 5548916 w 6661885"/>
              <a:gd name="connsiteY625" fmla="*/ 1510109 h 2587481"/>
              <a:gd name="connsiteX626" fmla="*/ 5574841 w 6661885"/>
              <a:gd name="connsiteY626" fmla="*/ 1501328 h 2587481"/>
              <a:gd name="connsiteX627" fmla="*/ 5591985 w 6661885"/>
              <a:gd name="connsiteY627" fmla="*/ 1495474 h 2587481"/>
              <a:gd name="connsiteX628" fmla="*/ 5616219 w 6661885"/>
              <a:gd name="connsiteY628" fmla="*/ 1489620 h 2587481"/>
              <a:gd name="connsiteX629" fmla="*/ 5648060 w 6661885"/>
              <a:gd name="connsiteY629" fmla="*/ 1479376 h 2587481"/>
              <a:gd name="connsiteX630" fmla="*/ 5667651 w 6661885"/>
              <a:gd name="connsiteY630" fmla="*/ 1476449 h 2587481"/>
              <a:gd name="connsiteX631" fmla="*/ 5705706 w 6661885"/>
              <a:gd name="connsiteY631" fmla="*/ 1478611 h 2587481"/>
              <a:gd name="connsiteX632" fmla="*/ 5723760 w 6661885"/>
              <a:gd name="connsiteY632" fmla="*/ 1470614 h 2587481"/>
              <a:gd name="connsiteX633" fmla="*/ 5734827 w 6661885"/>
              <a:gd name="connsiteY633" fmla="*/ 1480160 h 2587481"/>
              <a:gd name="connsiteX634" fmla="*/ 5730291 w 6661885"/>
              <a:gd name="connsiteY634" fmla="*/ 1492547 h 2587481"/>
              <a:gd name="connsiteX635" fmla="*/ 5710055 w 6661885"/>
              <a:gd name="connsiteY635" fmla="*/ 1502792 h 2587481"/>
              <a:gd name="connsiteX636" fmla="*/ 5645661 w 6661885"/>
              <a:gd name="connsiteY636" fmla="*/ 1513123 h 2587481"/>
              <a:gd name="connsiteX637" fmla="*/ 5586131 w 6661885"/>
              <a:gd name="connsiteY637" fmla="*/ 1521674 h 2587481"/>
              <a:gd name="connsiteX638" fmla="*/ 5562715 w 6661885"/>
              <a:gd name="connsiteY638" fmla="*/ 1533723 h 2587481"/>
              <a:gd name="connsiteX639" fmla="*/ 5543769 w 6661885"/>
              <a:gd name="connsiteY639" fmla="*/ 1542734 h 2587481"/>
              <a:gd name="connsiteX640" fmla="*/ 5519687 w 6661885"/>
              <a:gd name="connsiteY640" fmla="*/ 1539583 h 2587481"/>
              <a:gd name="connsiteX641" fmla="*/ 5445634 w 6661885"/>
              <a:gd name="connsiteY641" fmla="*/ 1536107 h 2587481"/>
              <a:gd name="connsiteX642" fmla="*/ 5451488 w 6661885"/>
              <a:gd name="connsiteY642" fmla="*/ 1533526 h 2587481"/>
              <a:gd name="connsiteX643" fmla="*/ 5457342 w 6661885"/>
              <a:gd name="connsiteY643" fmla="*/ 1539725 h 2587481"/>
              <a:gd name="connsiteX644" fmla="*/ 5451488 w 6661885"/>
              <a:gd name="connsiteY644" fmla="*/ 1542307 h 2587481"/>
              <a:gd name="connsiteX645" fmla="*/ 5445634 w 6661885"/>
              <a:gd name="connsiteY645" fmla="*/ 1536107 h 2587481"/>
              <a:gd name="connsiteX646" fmla="*/ 5489539 w 6661885"/>
              <a:gd name="connsiteY646" fmla="*/ 1524745 h 2587481"/>
              <a:gd name="connsiteX647" fmla="*/ 5498725 w 6661885"/>
              <a:gd name="connsiteY647" fmla="*/ 1510360 h 2587481"/>
              <a:gd name="connsiteX648" fmla="*/ 5498666 w 6661885"/>
              <a:gd name="connsiteY648" fmla="*/ 1530599 h 2587481"/>
              <a:gd name="connsiteX649" fmla="*/ 5489539 w 6661885"/>
              <a:gd name="connsiteY649" fmla="*/ 1524745 h 2587481"/>
              <a:gd name="connsiteX650" fmla="*/ 5475110 w 6661885"/>
              <a:gd name="connsiteY650" fmla="*/ 1484151 h 2587481"/>
              <a:gd name="connsiteX651" fmla="*/ 5486626 w 6661885"/>
              <a:gd name="connsiteY651" fmla="*/ 1468508 h 2587481"/>
              <a:gd name="connsiteX652" fmla="*/ 5497150 w 6661885"/>
              <a:gd name="connsiteY652" fmla="*/ 1488450 h 2587481"/>
              <a:gd name="connsiteX653" fmla="*/ 5475110 w 6661885"/>
              <a:gd name="connsiteY653" fmla="*/ 1484151 h 2587481"/>
              <a:gd name="connsiteX654" fmla="*/ 5543323 w 6661885"/>
              <a:gd name="connsiteY654" fmla="*/ 1474132 h 2587481"/>
              <a:gd name="connsiteX655" fmla="*/ 5551436 w 6661885"/>
              <a:gd name="connsiteY655" fmla="*/ 1454496 h 2587481"/>
              <a:gd name="connsiteX656" fmla="*/ 5561681 w 6661885"/>
              <a:gd name="connsiteY656" fmla="*/ 1464256 h 2587481"/>
              <a:gd name="connsiteX657" fmla="*/ 5543323 w 6661885"/>
              <a:gd name="connsiteY657" fmla="*/ 1474132 h 2587481"/>
              <a:gd name="connsiteX658" fmla="*/ 5744190 w 6661885"/>
              <a:gd name="connsiteY658" fmla="*/ 1451569 h 2587481"/>
              <a:gd name="connsiteX659" fmla="*/ 5736817 w 6661885"/>
              <a:gd name="connsiteY659" fmla="*/ 1431080 h 2587481"/>
              <a:gd name="connsiteX660" fmla="*/ 5719430 w 6661885"/>
              <a:gd name="connsiteY660" fmla="*/ 1405921 h 2587481"/>
              <a:gd name="connsiteX661" fmla="*/ 5751925 w 6661885"/>
              <a:gd name="connsiteY661" fmla="*/ 1402432 h 2587481"/>
              <a:gd name="connsiteX662" fmla="*/ 5778414 w 6661885"/>
              <a:gd name="connsiteY662" fmla="*/ 1411763 h 2587481"/>
              <a:gd name="connsiteX663" fmla="*/ 5797221 w 6661885"/>
              <a:gd name="connsiteY663" fmla="*/ 1436934 h 2587481"/>
              <a:gd name="connsiteX664" fmla="*/ 5808584 w 6661885"/>
              <a:gd name="connsiteY664" fmla="*/ 1450837 h 2587481"/>
              <a:gd name="connsiteX665" fmla="*/ 5790290 w 6661885"/>
              <a:gd name="connsiteY665" fmla="*/ 1468399 h 2587481"/>
              <a:gd name="connsiteX666" fmla="*/ 5744190 w 6661885"/>
              <a:gd name="connsiteY666" fmla="*/ 1451569 h 2587481"/>
              <a:gd name="connsiteX667" fmla="*/ 5570166 w 6661885"/>
              <a:gd name="connsiteY667" fmla="*/ 1443166 h 2587481"/>
              <a:gd name="connsiteX668" fmla="*/ 5564995 w 6661885"/>
              <a:gd name="connsiteY668" fmla="*/ 1428715 h 2587481"/>
              <a:gd name="connsiteX669" fmla="*/ 5567105 w 6661885"/>
              <a:gd name="connsiteY669" fmla="*/ 1409329 h 2587481"/>
              <a:gd name="connsiteX670" fmla="*/ 5585068 w 6661885"/>
              <a:gd name="connsiteY670" fmla="*/ 1394780 h 2587481"/>
              <a:gd name="connsiteX671" fmla="*/ 5598239 w 6661885"/>
              <a:gd name="connsiteY671" fmla="*/ 1387422 h 2587481"/>
              <a:gd name="connsiteX672" fmla="*/ 5606269 w 6661885"/>
              <a:gd name="connsiteY672" fmla="*/ 1359361 h 2587481"/>
              <a:gd name="connsiteX673" fmla="*/ 5596241 w 6661885"/>
              <a:gd name="connsiteY673" fmla="*/ 1339835 h 2587481"/>
              <a:gd name="connsiteX674" fmla="*/ 5600474 w 6661885"/>
              <a:gd name="connsiteY674" fmla="*/ 1316926 h 2587481"/>
              <a:gd name="connsiteX675" fmla="*/ 5616660 w 6661885"/>
              <a:gd name="connsiteY675" fmla="*/ 1335952 h 2587481"/>
              <a:gd name="connsiteX676" fmla="*/ 5632736 w 6661885"/>
              <a:gd name="connsiteY676" fmla="*/ 1354978 h 2587481"/>
              <a:gd name="connsiteX677" fmla="*/ 5647076 w 6661885"/>
              <a:gd name="connsiteY677" fmla="*/ 1323531 h 2587481"/>
              <a:gd name="connsiteX678" fmla="*/ 5668598 w 6661885"/>
              <a:gd name="connsiteY678" fmla="*/ 1296437 h 2587481"/>
              <a:gd name="connsiteX679" fmla="*/ 5685275 w 6661885"/>
              <a:gd name="connsiteY679" fmla="*/ 1285429 h 2587481"/>
              <a:gd name="connsiteX680" fmla="*/ 5716445 w 6661885"/>
              <a:gd name="connsiteY680" fmla="*/ 1277271 h 2587481"/>
              <a:gd name="connsiteX681" fmla="*/ 5750148 w 6661885"/>
              <a:gd name="connsiteY681" fmla="*/ 1269969 h 2587481"/>
              <a:gd name="connsiteX682" fmla="*/ 5739510 w 6661885"/>
              <a:gd name="connsiteY682" fmla="*/ 1243906 h 2587481"/>
              <a:gd name="connsiteX683" fmla="*/ 5744099 w 6661885"/>
              <a:gd name="connsiteY683" fmla="*/ 1208627 h 2587481"/>
              <a:gd name="connsiteX684" fmla="*/ 5767606 w 6661885"/>
              <a:gd name="connsiteY684" fmla="*/ 1199846 h 2587481"/>
              <a:gd name="connsiteX685" fmla="*/ 5791739 w 6661885"/>
              <a:gd name="connsiteY685" fmla="*/ 1191065 h 2587481"/>
              <a:gd name="connsiteX686" fmla="*/ 5808584 w 6661885"/>
              <a:gd name="connsiteY686" fmla="*/ 1185605 h 2587481"/>
              <a:gd name="connsiteX687" fmla="*/ 5837854 w 6661885"/>
              <a:gd name="connsiteY687" fmla="*/ 1170774 h 2587481"/>
              <a:gd name="connsiteX688" fmla="*/ 5848488 w 6661885"/>
              <a:gd name="connsiteY688" fmla="*/ 1165509 h 2587481"/>
              <a:gd name="connsiteX689" fmla="*/ 5857269 w 6661885"/>
              <a:gd name="connsiteY689" fmla="*/ 1162672 h 2587481"/>
              <a:gd name="connsiteX690" fmla="*/ 5883770 w 6661885"/>
              <a:gd name="connsiteY690" fmla="*/ 1190002 h 2587481"/>
              <a:gd name="connsiteX691" fmla="*/ 5903722 w 6661885"/>
              <a:gd name="connsiteY691" fmla="*/ 1202474 h 2587481"/>
              <a:gd name="connsiteX692" fmla="*/ 5922314 w 6661885"/>
              <a:gd name="connsiteY692" fmla="*/ 1215245 h 2587481"/>
              <a:gd name="connsiteX693" fmla="*/ 5925318 w 6661885"/>
              <a:gd name="connsiteY693" fmla="*/ 1236880 h 2587481"/>
              <a:gd name="connsiteX694" fmla="*/ 5905802 w 6661885"/>
              <a:gd name="connsiteY694" fmla="*/ 1261312 h 2587481"/>
              <a:gd name="connsiteX695" fmla="*/ 5879013 w 6661885"/>
              <a:gd name="connsiteY695" fmla="*/ 1270570 h 2587481"/>
              <a:gd name="connsiteX696" fmla="*/ 5852086 w 6661885"/>
              <a:gd name="connsiteY696" fmla="*/ 1255459 h 2587481"/>
              <a:gd name="connsiteX697" fmla="*/ 5827808 w 6661885"/>
              <a:gd name="connsiteY697" fmla="*/ 1267298 h 2587481"/>
              <a:gd name="connsiteX698" fmla="*/ 5806028 w 6661885"/>
              <a:gd name="connsiteY698" fmla="*/ 1275632 h 2587481"/>
              <a:gd name="connsiteX699" fmla="*/ 5779314 w 6661885"/>
              <a:gd name="connsiteY699" fmla="*/ 1299364 h 2587481"/>
              <a:gd name="connsiteX700" fmla="*/ 5813752 w 6661885"/>
              <a:gd name="connsiteY700" fmla="*/ 1297234 h 2587481"/>
              <a:gd name="connsiteX701" fmla="*/ 5842245 w 6661885"/>
              <a:gd name="connsiteY701" fmla="*/ 1289118 h 2587481"/>
              <a:gd name="connsiteX702" fmla="*/ 5849908 w 6661885"/>
              <a:gd name="connsiteY702" fmla="*/ 1308145 h 2587481"/>
              <a:gd name="connsiteX703" fmla="*/ 5835242 w 6661885"/>
              <a:gd name="connsiteY703" fmla="*/ 1313490 h 2587481"/>
              <a:gd name="connsiteX704" fmla="*/ 5808891 w 6661885"/>
              <a:gd name="connsiteY704" fmla="*/ 1322729 h 2587481"/>
              <a:gd name="connsiteX705" fmla="*/ 5778934 w 6661885"/>
              <a:gd name="connsiteY705" fmla="*/ 1334946 h 2587481"/>
              <a:gd name="connsiteX706" fmla="*/ 5758029 w 6661885"/>
              <a:gd name="connsiteY706" fmla="*/ 1343270 h 2587481"/>
              <a:gd name="connsiteX707" fmla="*/ 5733866 w 6661885"/>
              <a:gd name="connsiteY707" fmla="*/ 1348696 h 2587481"/>
              <a:gd name="connsiteX708" fmla="*/ 5691503 w 6661885"/>
              <a:gd name="connsiteY708" fmla="*/ 1363523 h 2587481"/>
              <a:gd name="connsiteX709" fmla="*/ 5621255 w 6661885"/>
              <a:gd name="connsiteY709" fmla="*/ 1385355 h 2587481"/>
              <a:gd name="connsiteX710" fmla="*/ 5613370 w 6661885"/>
              <a:gd name="connsiteY710" fmla="*/ 1390102 h 2587481"/>
              <a:gd name="connsiteX711" fmla="*/ 5581295 w 6661885"/>
              <a:gd name="connsiteY711" fmla="*/ 1423416 h 2587481"/>
              <a:gd name="connsiteX712" fmla="*/ 5608134 w 6661885"/>
              <a:gd name="connsiteY712" fmla="*/ 1435807 h 2587481"/>
              <a:gd name="connsiteX713" fmla="*/ 5632963 w 6661885"/>
              <a:gd name="connsiteY713" fmla="*/ 1446052 h 2587481"/>
              <a:gd name="connsiteX714" fmla="*/ 5600083 w 6661885"/>
              <a:gd name="connsiteY714" fmla="*/ 1454496 h 2587481"/>
              <a:gd name="connsiteX715" fmla="*/ 5570166 w 6661885"/>
              <a:gd name="connsiteY715" fmla="*/ 1443166 h 2587481"/>
              <a:gd name="connsiteX716" fmla="*/ 5662233 w 6661885"/>
              <a:gd name="connsiteY716" fmla="*/ 1434495 h 2587481"/>
              <a:gd name="connsiteX717" fmla="*/ 5679795 w 6661885"/>
              <a:gd name="connsiteY717" fmla="*/ 1419372 h 2587481"/>
              <a:gd name="connsiteX718" fmla="*/ 5687113 w 6661885"/>
              <a:gd name="connsiteY718" fmla="*/ 1439182 h 2587481"/>
              <a:gd name="connsiteX719" fmla="*/ 5669551 w 6661885"/>
              <a:gd name="connsiteY719" fmla="*/ 1446207 h 2587481"/>
              <a:gd name="connsiteX720" fmla="*/ 5662233 w 6661885"/>
              <a:gd name="connsiteY720" fmla="*/ 1434495 h 2587481"/>
              <a:gd name="connsiteX721" fmla="*/ 5890541 w 6661885"/>
              <a:gd name="connsiteY721" fmla="*/ 1428153 h 2587481"/>
              <a:gd name="connsiteX722" fmla="*/ 5908103 w 6661885"/>
              <a:gd name="connsiteY722" fmla="*/ 1419372 h 2587481"/>
              <a:gd name="connsiteX723" fmla="*/ 5925665 w 6661885"/>
              <a:gd name="connsiteY723" fmla="*/ 1428153 h 2587481"/>
              <a:gd name="connsiteX724" fmla="*/ 5908103 w 6661885"/>
              <a:gd name="connsiteY724" fmla="*/ 1436934 h 2587481"/>
              <a:gd name="connsiteX725" fmla="*/ 5890541 w 6661885"/>
              <a:gd name="connsiteY725" fmla="*/ 1428153 h 2587481"/>
              <a:gd name="connsiteX726" fmla="*/ 5820292 w 6661885"/>
              <a:gd name="connsiteY726" fmla="*/ 1380975 h 2587481"/>
              <a:gd name="connsiteX727" fmla="*/ 5826146 w 6661885"/>
              <a:gd name="connsiteY727" fmla="*/ 1375467 h 2587481"/>
              <a:gd name="connsiteX728" fmla="*/ 5832000 w 6661885"/>
              <a:gd name="connsiteY728" fmla="*/ 1384593 h 2587481"/>
              <a:gd name="connsiteX729" fmla="*/ 5826146 w 6661885"/>
              <a:gd name="connsiteY729" fmla="*/ 1390102 h 2587481"/>
              <a:gd name="connsiteX730" fmla="*/ 5820292 w 6661885"/>
              <a:gd name="connsiteY730" fmla="*/ 1380975 h 2587481"/>
              <a:gd name="connsiteX731" fmla="*/ 5882009 w 6661885"/>
              <a:gd name="connsiteY731" fmla="*/ 1367090 h 2587481"/>
              <a:gd name="connsiteX732" fmla="*/ 5896490 w 6661885"/>
              <a:gd name="connsiteY732" fmla="*/ 1357964 h 2587481"/>
              <a:gd name="connsiteX733" fmla="*/ 5890541 w 6661885"/>
              <a:gd name="connsiteY733" fmla="*/ 1372540 h 2587481"/>
              <a:gd name="connsiteX734" fmla="*/ 5882009 w 6661885"/>
              <a:gd name="connsiteY734" fmla="*/ 1367090 h 2587481"/>
              <a:gd name="connsiteX735" fmla="*/ 5908741 w 6661885"/>
              <a:gd name="connsiteY735" fmla="*/ 1358674 h 2587481"/>
              <a:gd name="connsiteX736" fmla="*/ 5908326 w 6661885"/>
              <a:gd name="connsiteY736" fmla="*/ 1346057 h 2587481"/>
              <a:gd name="connsiteX737" fmla="*/ 5921901 w 6661885"/>
              <a:gd name="connsiteY737" fmla="*/ 1361080 h 2587481"/>
              <a:gd name="connsiteX738" fmla="*/ 5908738 w 6661885"/>
              <a:gd name="connsiteY738" fmla="*/ 1358674 h 2587481"/>
              <a:gd name="connsiteX739" fmla="*/ 5997028 w 6661885"/>
              <a:gd name="connsiteY739" fmla="*/ 1327171 h 2587481"/>
              <a:gd name="connsiteX740" fmla="*/ 6007621 w 6661885"/>
              <a:gd name="connsiteY740" fmla="*/ 1316926 h 2587481"/>
              <a:gd name="connsiteX741" fmla="*/ 6018215 w 6661885"/>
              <a:gd name="connsiteY741" fmla="*/ 1327171 h 2587481"/>
              <a:gd name="connsiteX742" fmla="*/ 6007621 w 6661885"/>
              <a:gd name="connsiteY742" fmla="*/ 1337416 h 2587481"/>
              <a:gd name="connsiteX743" fmla="*/ 5997028 w 6661885"/>
              <a:gd name="connsiteY743" fmla="*/ 1327171 h 2587481"/>
              <a:gd name="connsiteX744" fmla="*/ 5621255 w 6661885"/>
              <a:gd name="connsiteY744" fmla="*/ 1252187 h 2587481"/>
              <a:gd name="connsiteX745" fmla="*/ 5627205 w 6661885"/>
              <a:gd name="connsiteY745" fmla="*/ 1246737 h 2587481"/>
              <a:gd name="connsiteX746" fmla="*/ 5629786 w 6661885"/>
              <a:gd name="connsiteY746" fmla="*/ 1255864 h 2587481"/>
              <a:gd name="connsiteX747" fmla="*/ 5621255 w 6661885"/>
              <a:gd name="connsiteY747" fmla="*/ 1252187 h 2587481"/>
              <a:gd name="connsiteX748" fmla="*/ 6049693 w 6661885"/>
              <a:gd name="connsiteY748" fmla="*/ 1212718 h 2587481"/>
              <a:gd name="connsiteX749" fmla="*/ 6048599 w 6661885"/>
              <a:gd name="connsiteY749" fmla="*/ 1191065 h 2587481"/>
              <a:gd name="connsiteX750" fmla="*/ 6060307 w 6661885"/>
              <a:gd name="connsiteY750" fmla="*/ 1199358 h 2587481"/>
              <a:gd name="connsiteX751" fmla="*/ 6067625 w 6661885"/>
              <a:gd name="connsiteY751" fmla="*/ 1210334 h 2587481"/>
              <a:gd name="connsiteX752" fmla="*/ 6068719 w 6661885"/>
              <a:gd name="connsiteY752" fmla="*/ 1219681 h 2587481"/>
              <a:gd name="connsiteX753" fmla="*/ 6049693 w 6661885"/>
              <a:gd name="connsiteY753" fmla="*/ 1212718 h 2587481"/>
              <a:gd name="connsiteX754" fmla="*/ 6475943 w 6661885"/>
              <a:gd name="connsiteY754" fmla="*/ 1179357 h 2587481"/>
              <a:gd name="connsiteX755" fmla="*/ 6484724 w 6661885"/>
              <a:gd name="connsiteY755" fmla="*/ 1167649 h 2587481"/>
              <a:gd name="connsiteX756" fmla="*/ 6493505 w 6661885"/>
              <a:gd name="connsiteY756" fmla="*/ 1179357 h 2587481"/>
              <a:gd name="connsiteX757" fmla="*/ 6484724 w 6661885"/>
              <a:gd name="connsiteY757" fmla="*/ 1191065 h 2587481"/>
              <a:gd name="connsiteX758" fmla="*/ 6475943 w 6661885"/>
              <a:gd name="connsiteY758" fmla="*/ 1179357 h 2587481"/>
              <a:gd name="connsiteX759" fmla="*/ 6126667 w 6661885"/>
              <a:gd name="connsiteY759" fmla="*/ 1164328 h 2587481"/>
              <a:gd name="connsiteX760" fmla="*/ 6129157 w 6661885"/>
              <a:gd name="connsiteY760" fmla="*/ 1149144 h 2587481"/>
              <a:gd name="connsiteX761" fmla="*/ 6158770 w 6661885"/>
              <a:gd name="connsiteY761" fmla="*/ 1160391 h 2587481"/>
              <a:gd name="connsiteX762" fmla="*/ 6145414 w 6661885"/>
              <a:gd name="connsiteY762" fmla="*/ 1173503 h 2587481"/>
              <a:gd name="connsiteX763" fmla="*/ 6126667 w 6661885"/>
              <a:gd name="connsiteY763" fmla="*/ 1164328 h 2587481"/>
              <a:gd name="connsiteX764" fmla="*/ 5972497 w 6661885"/>
              <a:gd name="connsiteY764" fmla="*/ 1153014 h 2587481"/>
              <a:gd name="connsiteX765" fmla="*/ 5966643 w 6661885"/>
              <a:gd name="connsiteY765" fmla="*/ 1144233 h 2587481"/>
              <a:gd name="connsiteX766" fmla="*/ 5960789 w 6661885"/>
              <a:gd name="connsiteY766" fmla="*/ 1134720 h 2587481"/>
              <a:gd name="connsiteX767" fmla="*/ 5979083 w 6661885"/>
              <a:gd name="connsiteY767" fmla="*/ 1128866 h 2587481"/>
              <a:gd name="connsiteX768" fmla="*/ 6002499 w 6661885"/>
              <a:gd name="connsiteY768" fmla="*/ 1132525 h 2587481"/>
              <a:gd name="connsiteX769" fmla="*/ 5998361 w 6661885"/>
              <a:gd name="connsiteY769" fmla="*/ 1158241 h 2587481"/>
              <a:gd name="connsiteX770" fmla="*/ 5972497 w 6661885"/>
              <a:gd name="connsiteY770" fmla="*/ 1153014 h 2587481"/>
              <a:gd name="connsiteX771" fmla="*/ 5758477 w 6661885"/>
              <a:gd name="connsiteY771" fmla="*/ 1099630 h 2587481"/>
              <a:gd name="connsiteX772" fmla="*/ 5722234 w 6661885"/>
              <a:gd name="connsiteY772" fmla="*/ 1072176 h 2587481"/>
              <a:gd name="connsiteX773" fmla="*/ 5682318 w 6661885"/>
              <a:gd name="connsiteY773" fmla="*/ 1057077 h 2587481"/>
              <a:gd name="connsiteX774" fmla="*/ 5705020 w 6661885"/>
              <a:gd name="connsiteY774" fmla="*/ 1050530 h 2587481"/>
              <a:gd name="connsiteX775" fmla="*/ 5740235 w 6661885"/>
              <a:gd name="connsiteY775" fmla="*/ 1039590 h 2587481"/>
              <a:gd name="connsiteX776" fmla="*/ 5781443 w 6661885"/>
              <a:gd name="connsiteY776" fmla="*/ 1031470 h 2587481"/>
              <a:gd name="connsiteX777" fmla="*/ 5813922 w 6661885"/>
              <a:gd name="connsiteY777" fmla="*/ 1024847 h 2587481"/>
              <a:gd name="connsiteX778" fmla="*/ 5855416 w 6661885"/>
              <a:gd name="connsiteY778" fmla="*/ 1024225 h 2587481"/>
              <a:gd name="connsiteX779" fmla="*/ 5849562 w 6661885"/>
              <a:gd name="connsiteY779" fmla="*/ 1033006 h 2587481"/>
              <a:gd name="connsiteX780" fmla="*/ 5843708 w 6661885"/>
              <a:gd name="connsiteY780" fmla="*/ 1042564 h 2587481"/>
              <a:gd name="connsiteX781" fmla="*/ 5831463 w 6661885"/>
              <a:gd name="connsiteY781" fmla="*/ 1062742 h 2587481"/>
              <a:gd name="connsiteX782" fmla="*/ 5822295 w 6661885"/>
              <a:gd name="connsiteY782" fmla="*/ 1078344 h 2587481"/>
              <a:gd name="connsiteX783" fmla="*/ 5786031 w 6661885"/>
              <a:gd name="connsiteY783" fmla="*/ 1105406 h 2587481"/>
              <a:gd name="connsiteX784" fmla="*/ 5754698 w 6661885"/>
              <a:gd name="connsiteY784" fmla="*/ 1114688 h 2587481"/>
              <a:gd name="connsiteX785" fmla="*/ 5758477 w 6661885"/>
              <a:gd name="connsiteY785" fmla="*/ 1099630 h 2587481"/>
              <a:gd name="connsiteX786" fmla="*/ 6265478 w 6661885"/>
              <a:gd name="connsiteY786" fmla="*/ 1083063 h 2587481"/>
              <a:gd name="connsiteX787" fmla="*/ 6270919 w 6661885"/>
              <a:gd name="connsiteY787" fmla="*/ 1057698 h 2587481"/>
              <a:gd name="connsiteX788" fmla="*/ 6282760 w 6661885"/>
              <a:gd name="connsiteY788" fmla="*/ 1072465 h 2587481"/>
              <a:gd name="connsiteX789" fmla="*/ 6288614 w 6661885"/>
              <a:gd name="connsiteY789" fmla="*/ 1079838 h 2587481"/>
              <a:gd name="connsiteX790" fmla="*/ 6294468 w 6661885"/>
              <a:gd name="connsiteY790" fmla="*/ 1088619 h 2587481"/>
              <a:gd name="connsiteX791" fmla="*/ 6265478 w 6661885"/>
              <a:gd name="connsiteY791" fmla="*/ 1083063 h 2587481"/>
              <a:gd name="connsiteX792" fmla="*/ 5929568 w 6661885"/>
              <a:gd name="connsiteY792" fmla="*/ 1070082 h 2587481"/>
              <a:gd name="connsiteX793" fmla="*/ 5943227 w 6661885"/>
              <a:gd name="connsiteY793" fmla="*/ 1050568 h 2587481"/>
              <a:gd name="connsiteX794" fmla="*/ 5960789 w 6661885"/>
              <a:gd name="connsiteY794" fmla="*/ 1062276 h 2587481"/>
              <a:gd name="connsiteX795" fmla="*/ 5947130 w 6661885"/>
              <a:gd name="connsiteY795" fmla="*/ 1073984 h 2587481"/>
              <a:gd name="connsiteX796" fmla="*/ 5929568 w 6661885"/>
              <a:gd name="connsiteY796" fmla="*/ 1070082 h 2587481"/>
              <a:gd name="connsiteX797" fmla="*/ 5984194 w 6661885"/>
              <a:gd name="connsiteY797" fmla="*/ 1038070 h 2587481"/>
              <a:gd name="connsiteX798" fmla="*/ 6020305 w 6661885"/>
              <a:gd name="connsiteY798" fmla="*/ 1006815 h 2587481"/>
              <a:gd name="connsiteX799" fmla="*/ 6028598 w 6661885"/>
              <a:gd name="connsiteY799" fmla="*/ 1002272 h 2587481"/>
              <a:gd name="connsiteX800" fmla="*/ 6043721 w 6661885"/>
              <a:gd name="connsiteY800" fmla="*/ 997882 h 2587481"/>
              <a:gd name="connsiteX801" fmla="*/ 6054453 w 6661885"/>
              <a:gd name="connsiteY801" fmla="*/ 991387 h 2587481"/>
              <a:gd name="connsiteX802" fmla="*/ 6074942 w 6661885"/>
              <a:gd name="connsiteY802" fmla="*/ 987285 h 2587481"/>
              <a:gd name="connsiteX803" fmla="*/ 6095431 w 6661885"/>
              <a:gd name="connsiteY803" fmla="*/ 984666 h 2587481"/>
              <a:gd name="connsiteX804" fmla="*/ 6107526 w 6661885"/>
              <a:gd name="connsiteY804" fmla="*/ 988127 h 2587481"/>
              <a:gd name="connsiteX805" fmla="*/ 6136680 w 6661885"/>
              <a:gd name="connsiteY805" fmla="*/ 988086 h 2587481"/>
              <a:gd name="connsiteX806" fmla="*/ 6157128 w 6661885"/>
              <a:gd name="connsiteY806" fmla="*/ 974093 h 2587481"/>
              <a:gd name="connsiteX807" fmla="*/ 6186961 w 6661885"/>
              <a:gd name="connsiteY807" fmla="*/ 977346 h 2587481"/>
              <a:gd name="connsiteX808" fmla="*/ 6178063 w 6661885"/>
              <a:gd name="connsiteY808" fmla="*/ 997880 h 2587481"/>
              <a:gd name="connsiteX809" fmla="*/ 6153972 w 6661885"/>
              <a:gd name="connsiteY809" fmla="*/ 1012515 h 2587481"/>
              <a:gd name="connsiteX810" fmla="*/ 6117248 w 6661885"/>
              <a:gd name="connsiteY810" fmla="*/ 1027150 h 2587481"/>
              <a:gd name="connsiteX811" fmla="*/ 6075827 w 6661885"/>
              <a:gd name="connsiteY811" fmla="*/ 1035592 h 2587481"/>
              <a:gd name="connsiteX812" fmla="*/ 6020783 w 6661885"/>
              <a:gd name="connsiteY812" fmla="*/ 1045836 h 2587481"/>
              <a:gd name="connsiteX813" fmla="*/ 5984194 w 6661885"/>
              <a:gd name="connsiteY813" fmla="*/ 1038068 h 2587481"/>
              <a:gd name="connsiteX814" fmla="*/ 5609547 w 6661885"/>
              <a:gd name="connsiteY814" fmla="*/ 1006663 h 2587481"/>
              <a:gd name="connsiteX815" fmla="*/ 5627109 w 6661885"/>
              <a:gd name="connsiteY815" fmla="*/ 997882 h 2587481"/>
              <a:gd name="connsiteX816" fmla="*/ 5644671 w 6661885"/>
              <a:gd name="connsiteY816" fmla="*/ 1006663 h 2587481"/>
              <a:gd name="connsiteX817" fmla="*/ 5627109 w 6661885"/>
              <a:gd name="connsiteY817" fmla="*/ 1015444 h 2587481"/>
              <a:gd name="connsiteX818" fmla="*/ 5609547 w 6661885"/>
              <a:gd name="connsiteY818" fmla="*/ 1006663 h 2587481"/>
              <a:gd name="connsiteX819" fmla="*/ 6440819 w 6661885"/>
              <a:gd name="connsiteY819" fmla="*/ 1006663 h 2587481"/>
              <a:gd name="connsiteX820" fmla="*/ 6451064 w 6661885"/>
              <a:gd name="connsiteY820" fmla="*/ 998996 h 2587481"/>
              <a:gd name="connsiteX821" fmla="*/ 6449910 w 6661885"/>
              <a:gd name="connsiteY821" fmla="*/ 1014410 h 2587481"/>
              <a:gd name="connsiteX822" fmla="*/ 6440819 w 6661885"/>
              <a:gd name="connsiteY822" fmla="*/ 1006663 h 2587481"/>
              <a:gd name="connsiteX823" fmla="*/ 6208121 w 6661885"/>
              <a:gd name="connsiteY823" fmla="*/ 989125 h 2587481"/>
              <a:gd name="connsiteX824" fmla="*/ 6212930 w 6661885"/>
              <a:gd name="connsiteY824" fmla="*/ 968612 h 2587481"/>
              <a:gd name="connsiteX825" fmla="*/ 6233838 w 6661885"/>
              <a:gd name="connsiteY825" fmla="*/ 959831 h 2587481"/>
              <a:gd name="connsiteX826" fmla="*/ 6253908 w 6661885"/>
              <a:gd name="connsiteY826" fmla="*/ 951050 h 2587481"/>
              <a:gd name="connsiteX827" fmla="*/ 6265198 w 6661885"/>
              <a:gd name="connsiteY827" fmla="*/ 959831 h 2587481"/>
              <a:gd name="connsiteX828" fmla="*/ 6258927 w 6661885"/>
              <a:gd name="connsiteY828" fmla="*/ 968612 h 2587481"/>
              <a:gd name="connsiteX829" fmla="*/ 6235928 w 6661885"/>
              <a:gd name="connsiteY829" fmla="*/ 991610 h 2587481"/>
              <a:gd name="connsiteX830" fmla="*/ 6208121 w 6661885"/>
              <a:gd name="connsiteY830" fmla="*/ 989125 h 2587481"/>
              <a:gd name="connsiteX831" fmla="*/ 6540338 w 6661885"/>
              <a:gd name="connsiteY831" fmla="*/ 959343 h 2587481"/>
              <a:gd name="connsiteX832" fmla="*/ 6547289 w 6661885"/>
              <a:gd name="connsiteY832" fmla="*/ 952391 h 2587481"/>
              <a:gd name="connsiteX833" fmla="*/ 6549607 w 6661885"/>
              <a:gd name="connsiteY833" fmla="*/ 968612 h 2587481"/>
              <a:gd name="connsiteX834" fmla="*/ 6540338 w 6661885"/>
              <a:gd name="connsiteY834" fmla="*/ 959343 h 2587481"/>
              <a:gd name="connsiteX835" fmla="*/ 5808584 w 6661885"/>
              <a:gd name="connsiteY835" fmla="*/ 936415 h 2587481"/>
              <a:gd name="connsiteX836" fmla="*/ 5846360 w 6661885"/>
              <a:gd name="connsiteY836" fmla="*/ 928573 h 2587481"/>
              <a:gd name="connsiteX837" fmla="*/ 5834927 w 6661885"/>
              <a:gd name="connsiteY837" fmla="*/ 951050 h 2587481"/>
              <a:gd name="connsiteX838" fmla="*/ 5808584 w 6661885"/>
              <a:gd name="connsiteY838" fmla="*/ 936415 h 2587481"/>
              <a:gd name="connsiteX839" fmla="*/ 6651564 w 6661885"/>
              <a:gd name="connsiteY839" fmla="*/ 942269 h 2587481"/>
              <a:gd name="connsiteX840" fmla="*/ 6657418 w 6661885"/>
              <a:gd name="connsiteY840" fmla="*/ 933488 h 2587481"/>
              <a:gd name="connsiteX841" fmla="*/ 6663272 w 6661885"/>
              <a:gd name="connsiteY841" fmla="*/ 942269 h 2587481"/>
              <a:gd name="connsiteX842" fmla="*/ 6657418 w 6661885"/>
              <a:gd name="connsiteY842" fmla="*/ 951050 h 2587481"/>
              <a:gd name="connsiteX843" fmla="*/ 6651564 w 6661885"/>
              <a:gd name="connsiteY843" fmla="*/ 942269 h 2587481"/>
              <a:gd name="connsiteX844" fmla="*/ 6083723 w 6661885"/>
              <a:gd name="connsiteY844" fmla="*/ 924706 h 2587481"/>
              <a:gd name="connsiteX845" fmla="*/ 6092504 w 6661885"/>
              <a:gd name="connsiteY845" fmla="*/ 915925 h 2587481"/>
              <a:gd name="connsiteX846" fmla="*/ 6101285 w 6661885"/>
              <a:gd name="connsiteY846" fmla="*/ 924706 h 2587481"/>
              <a:gd name="connsiteX847" fmla="*/ 6092504 w 6661885"/>
              <a:gd name="connsiteY847" fmla="*/ 933488 h 2587481"/>
              <a:gd name="connsiteX848" fmla="*/ 6083723 w 6661885"/>
              <a:gd name="connsiteY848" fmla="*/ 924706 h 2587481"/>
              <a:gd name="connsiteX849" fmla="*/ 5761752 w 6661885"/>
              <a:gd name="connsiteY849" fmla="*/ 869720 h 2587481"/>
              <a:gd name="connsiteX850" fmla="*/ 5770533 w 6661885"/>
              <a:gd name="connsiteY850" fmla="*/ 855268 h 2587481"/>
              <a:gd name="connsiteX851" fmla="*/ 5796876 w 6661885"/>
              <a:gd name="connsiteY851" fmla="*/ 869720 h 2587481"/>
              <a:gd name="connsiteX852" fmla="*/ 5779314 w 6661885"/>
              <a:gd name="connsiteY852" fmla="*/ 880801 h 2587481"/>
              <a:gd name="connsiteX853" fmla="*/ 5761752 w 6661885"/>
              <a:gd name="connsiteY853" fmla="*/ 869720 h 2587481"/>
              <a:gd name="connsiteX854" fmla="*/ 5669202 w 6661885"/>
              <a:gd name="connsiteY854" fmla="*/ 759330 h 2587481"/>
              <a:gd name="connsiteX855" fmla="*/ 5682722 w 6661885"/>
              <a:gd name="connsiteY855" fmla="*/ 749086 h 2587481"/>
              <a:gd name="connsiteX856" fmla="*/ 5696243 w 6661885"/>
              <a:gd name="connsiteY856" fmla="*/ 759330 h 2587481"/>
              <a:gd name="connsiteX857" fmla="*/ 5682722 w 6661885"/>
              <a:gd name="connsiteY857" fmla="*/ 769575 h 2587481"/>
              <a:gd name="connsiteX858" fmla="*/ 5669202 w 6661885"/>
              <a:gd name="connsiteY858" fmla="*/ 759330 h 2587481"/>
              <a:gd name="connsiteX859" fmla="*/ 5994450 w 6661885"/>
              <a:gd name="connsiteY859" fmla="*/ 519731 h 2587481"/>
              <a:gd name="connsiteX860" fmla="*/ 5989790 w 6661885"/>
              <a:gd name="connsiteY860" fmla="*/ 497529 h 2587481"/>
              <a:gd name="connsiteX861" fmla="*/ 6023945 w 6661885"/>
              <a:gd name="connsiteY861" fmla="*/ 511175 h 2587481"/>
              <a:gd name="connsiteX862" fmla="*/ 5994450 w 6661885"/>
              <a:gd name="connsiteY862" fmla="*/ 519731 h 2587481"/>
              <a:gd name="connsiteX863" fmla="*/ 6036891 w 6661885"/>
              <a:gd name="connsiteY863" fmla="*/ 503933 h 2587481"/>
              <a:gd name="connsiteX864" fmla="*/ 6071436 w 6661885"/>
              <a:gd name="connsiteY864" fmla="*/ 481807 h 2587481"/>
              <a:gd name="connsiteX865" fmla="*/ 6085674 w 6661885"/>
              <a:gd name="connsiteY865" fmla="*/ 497787 h 2587481"/>
              <a:gd name="connsiteX866" fmla="*/ 6064778 w 6661885"/>
              <a:gd name="connsiteY866" fmla="*/ 506571 h 2587481"/>
              <a:gd name="connsiteX867" fmla="*/ 6036891 w 6661885"/>
              <a:gd name="connsiteY867" fmla="*/ 503933 h 2587481"/>
              <a:gd name="connsiteX868" fmla="*/ 5890541 w 6661885"/>
              <a:gd name="connsiteY868" fmla="*/ 430041 h 2587481"/>
              <a:gd name="connsiteX869" fmla="*/ 5898976 w 6661885"/>
              <a:gd name="connsiteY869" fmla="*/ 418333 h 2587481"/>
              <a:gd name="connsiteX870" fmla="*/ 5907389 w 6661885"/>
              <a:gd name="connsiteY870" fmla="*/ 436460 h 2587481"/>
              <a:gd name="connsiteX871" fmla="*/ 5890541 w 6661885"/>
              <a:gd name="connsiteY871" fmla="*/ 430041 h 2587481"/>
              <a:gd name="connsiteX872" fmla="*/ 2578594 w 6661885"/>
              <a:gd name="connsiteY872" fmla="*/ 411015 h 2587481"/>
              <a:gd name="connsiteX873" fmla="*/ 2606430 w 6661885"/>
              <a:gd name="connsiteY873" fmla="*/ 409145 h 2587481"/>
              <a:gd name="connsiteX874" fmla="*/ 2591307 w 6661885"/>
              <a:gd name="connsiteY874" fmla="*/ 418333 h 2587481"/>
              <a:gd name="connsiteX875" fmla="*/ 2578594 w 6661885"/>
              <a:gd name="connsiteY875" fmla="*/ 411015 h 2587481"/>
              <a:gd name="connsiteX876" fmla="*/ 3284034 w 6661885"/>
              <a:gd name="connsiteY876" fmla="*/ 408546 h 2587481"/>
              <a:gd name="connsiteX877" fmla="*/ 3273789 w 6661885"/>
              <a:gd name="connsiteY877" fmla="*/ 394488 h 2587481"/>
              <a:gd name="connsiteX878" fmla="*/ 3297613 w 6661885"/>
              <a:gd name="connsiteY878" fmla="*/ 383209 h 2587481"/>
              <a:gd name="connsiteX879" fmla="*/ 3319565 w 6661885"/>
              <a:gd name="connsiteY879" fmla="*/ 396380 h 2587481"/>
              <a:gd name="connsiteX880" fmla="*/ 3284034 w 6661885"/>
              <a:gd name="connsiteY880" fmla="*/ 408546 h 2587481"/>
              <a:gd name="connsiteX881" fmla="*/ 6230979 w 6661885"/>
              <a:gd name="connsiteY881" fmla="*/ 257712 h 2587481"/>
              <a:gd name="connsiteX882" fmla="*/ 6238855 w 6661885"/>
              <a:gd name="connsiteY882" fmla="*/ 248257 h 2587481"/>
              <a:gd name="connsiteX883" fmla="*/ 6236833 w 6661885"/>
              <a:gd name="connsiteY883" fmla="*/ 264851 h 2587481"/>
              <a:gd name="connsiteX884" fmla="*/ 6230979 w 6661885"/>
              <a:gd name="connsiteY884" fmla="*/ 257712 h 2587481"/>
              <a:gd name="connsiteX885" fmla="*/ 5917210 w 6661885"/>
              <a:gd name="connsiteY885" fmla="*/ 85181 h 2587481"/>
              <a:gd name="connsiteX886" fmla="*/ 5916871 w 6661885"/>
              <a:gd name="connsiteY886" fmla="*/ 72010 h 2587481"/>
              <a:gd name="connsiteX887" fmla="*/ 5872505 w 6661885"/>
              <a:gd name="connsiteY887" fmla="*/ 43675 h 2587481"/>
              <a:gd name="connsiteX888" fmla="*/ 5861271 w 6661885"/>
              <a:gd name="connsiteY888" fmla="*/ 34894 h 2587481"/>
              <a:gd name="connsiteX889" fmla="*/ 5875906 w 6661885"/>
              <a:gd name="connsiteY889" fmla="*/ 26113 h 2587481"/>
              <a:gd name="connsiteX890" fmla="*/ 5890541 w 6661885"/>
              <a:gd name="connsiteY890" fmla="*/ 20259 h 2587481"/>
              <a:gd name="connsiteX891" fmla="*/ 5911866 w 6661885"/>
              <a:gd name="connsiteY891" fmla="*/ 23186 h 2587481"/>
              <a:gd name="connsiteX892" fmla="*/ 5937791 w 6661885"/>
              <a:gd name="connsiteY892" fmla="*/ 31967 h 2587481"/>
              <a:gd name="connsiteX893" fmla="*/ 5954935 w 6661885"/>
              <a:gd name="connsiteY893" fmla="*/ 48509 h 2587481"/>
              <a:gd name="connsiteX894" fmla="*/ 5941386 w 6661885"/>
              <a:gd name="connsiteY894" fmla="*/ 77779 h 2587481"/>
              <a:gd name="connsiteX895" fmla="*/ 5917210 w 6661885"/>
              <a:gd name="connsiteY895" fmla="*/ 85181 h 2587481"/>
              <a:gd name="connsiteX896" fmla="*/ 6054453 w 6661885"/>
              <a:gd name="connsiteY896" fmla="*/ 63676 h 2587481"/>
              <a:gd name="connsiteX897" fmla="*/ 6023720 w 6661885"/>
              <a:gd name="connsiteY897" fmla="*/ 55469 h 2587481"/>
              <a:gd name="connsiteX898" fmla="*/ 6007621 w 6661885"/>
              <a:gd name="connsiteY898" fmla="*/ 41514 h 2587481"/>
              <a:gd name="connsiteX899" fmla="*/ 6029434 w 6661885"/>
              <a:gd name="connsiteY899" fmla="*/ 24105 h 2587481"/>
              <a:gd name="connsiteX900" fmla="*/ 6056949 w 6661885"/>
              <a:gd name="connsiteY900" fmla="*/ 26266 h 2587481"/>
              <a:gd name="connsiteX901" fmla="*/ 6117093 w 6661885"/>
              <a:gd name="connsiteY901" fmla="*/ 24040 h 2587481"/>
              <a:gd name="connsiteX902" fmla="*/ 6182126 w 6661885"/>
              <a:gd name="connsiteY902" fmla="*/ 2697 h 2587481"/>
              <a:gd name="connsiteX903" fmla="*/ 6253490 w 6661885"/>
              <a:gd name="connsiteY903" fmla="*/ 18064 h 2587481"/>
              <a:gd name="connsiteX904" fmla="*/ 6190559 w 6661885"/>
              <a:gd name="connsiteY904" fmla="*/ 27470 h 2587481"/>
              <a:gd name="connsiteX905" fmla="*/ 6171534 w 6661885"/>
              <a:gd name="connsiteY905" fmla="*/ 31747 h 2587481"/>
              <a:gd name="connsiteX906" fmla="*/ 6158585 w 6661885"/>
              <a:gd name="connsiteY906" fmla="*/ 41142 h 2587481"/>
              <a:gd name="connsiteX907" fmla="*/ 6134744 w 6661885"/>
              <a:gd name="connsiteY907" fmla="*/ 59099 h 2587481"/>
              <a:gd name="connsiteX908" fmla="*/ 6096470 w 6661885"/>
              <a:gd name="connsiteY908" fmla="*/ 72371 h 2587481"/>
              <a:gd name="connsiteX909" fmla="*/ 6054453 w 6661885"/>
              <a:gd name="connsiteY909" fmla="*/ 63676 h 25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</a:cxnLst>
            <a:rect l="l" t="t" r="r" b="b"/>
            <a:pathLst>
              <a:path w="6661885" h="2587481">
                <a:moveTo>
                  <a:pt x="990917" y="2586107"/>
                </a:moveTo>
                <a:cubicBezTo>
                  <a:pt x="957571" y="2584749"/>
                  <a:pt x="933835" y="2581152"/>
                  <a:pt x="931314" y="2577073"/>
                </a:cubicBezTo>
                <a:cubicBezTo>
                  <a:pt x="929010" y="2573345"/>
                  <a:pt x="909163" y="2569198"/>
                  <a:pt x="887210" y="2567857"/>
                </a:cubicBezTo>
                <a:cubicBezTo>
                  <a:pt x="865256" y="2566515"/>
                  <a:pt x="844546" y="2563215"/>
                  <a:pt x="841186" y="2560523"/>
                </a:cubicBezTo>
                <a:cubicBezTo>
                  <a:pt x="837827" y="2557831"/>
                  <a:pt x="816752" y="2553915"/>
                  <a:pt x="794354" y="2551822"/>
                </a:cubicBezTo>
                <a:cubicBezTo>
                  <a:pt x="753534" y="2548008"/>
                  <a:pt x="721433" y="2538493"/>
                  <a:pt x="721433" y="2530209"/>
                </a:cubicBezTo>
                <a:cubicBezTo>
                  <a:pt x="721433" y="2523614"/>
                  <a:pt x="693426" y="2524857"/>
                  <a:pt x="689236" y="2531638"/>
                </a:cubicBezTo>
                <a:cubicBezTo>
                  <a:pt x="687246" y="2534857"/>
                  <a:pt x="673260" y="2537533"/>
                  <a:pt x="658156" y="2537583"/>
                </a:cubicBezTo>
                <a:cubicBezTo>
                  <a:pt x="643053" y="2537636"/>
                  <a:pt x="616207" y="2541083"/>
                  <a:pt x="598498" y="2545248"/>
                </a:cubicBezTo>
                <a:cubicBezTo>
                  <a:pt x="577123" y="2550276"/>
                  <a:pt x="550559" y="2551494"/>
                  <a:pt x="519469" y="2548872"/>
                </a:cubicBezTo>
                <a:cubicBezTo>
                  <a:pt x="467992" y="2544531"/>
                  <a:pt x="452138" y="2544897"/>
                  <a:pt x="442844" y="2550641"/>
                </a:cubicBezTo>
                <a:cubicBezTo>
                  <a:pt x="439450" y="2552738"/>
                  <a:pt x="429316" y="2550638"/>
                  <a:pt x="420325" y="2545973"/>
                </a:cubicBezTo>
                <a:cubicBezTo>
                  <a:pt x="411333" y="2541308"/>
                  <a:pt x="391633" y="2537492"/>
                  <a:pt x="376547" y="2537492"/>
                </a:cubicBezTo>
                <a:cubicBezTo>
                  <a:pt x="361460" y="2537492"/>
                  <a:pt x="346592" y="2534967"/>
                  <a:pt x="343506" y="2531881"/>
                </a:cubicBezTo>
                <a:cubicBezTo>
                  <a:pt x="340420" y="2528795"/>
                  <a:pt x="315526" y="2524911"/>
                  <a:pt x="288185" y="2523250"/>
                </a:cubicBezTo>
                <a:cubicBezTo>
                  <a:pt x="260845" y="2521588"/>
                  <a:pt x="237158" y="2519760"/>
                  <a:pt x="235548" y="2519188"/>
                </a:cubicBezTo>
                <a:cubicBezTo>
                  <a:pt x="233938" y="2518615"/>
                  <a:pt x="229987" y="2517642"/>
                  <a:pt x="226767" y="2517027"/>
                </a:cubicBezTo>
                <a:cubicBezTo>
                  <a:pt x="198145" y="2511552"/>
                  <a:pt x="164420" y="2499579"/>
                  <a:pt x="158906" y="2492936"/>
                </a:cubicBezTo>
                <a:cubicBezTo>
                  <a:pt x="155195" y="2488464"/>
                  <a:pt x="149658" y="2484805"/>
                  <a:pt x="146603" y="2484805"/>
                </a:cubicBezTo>
                <a:cubicBezTo>
                  <a:pt x="136117" y="2484805"/>
                  <a:pt x="126114" y="2469854"/>
                  <a:pt x="122028" y="2448071"/>
                </a:cubicBezTo>
                <a:cubicBezTo>
                  <a:pt x="119778" y="2436078"/>
                  <a:pt x="115635" y="2426265"/>
                  <a:pt x="112822" y="2426265"/>
                </a:cubicBezTo>
                <a:cubicBezTo>
                  <a:pt x="110008" y="2426265"/>
                  <a:pt x="107630" y="2410232"/>
                  <a:pt x="107536" y="2390636"/>
                </a:cubicBezTo>
                <a:cubicBezTo>
                  <a:pt x="107360" y="2353944"/>
                  <a:pt x="92411" y="2297476"/>
                  <a:pt x="82873" y="2297476"/>
                </a:cubicBezTo>
                <a:cubicBezTo>
                  <a:pt x="79912" y="2297476"/>
                  <a:pt x="77444" y="2287598"/>
                  <a:pt x="77388" y="2275524"/>
                </a:cubicBezTo>
                <a:cubicBezTo>
                  <a:pt x="77316" y="2259840"/>
                  <a:pt x="73137" y="2249635"/>
                  <a:pt x="62753" y="2239785"/>
                </a:cubicBezTo>
                <a:cubicBezTo>
                  <a:pt x="54760" y="2232203"/>
                  <a:pt x="48202" y="2220348"/>
                  <a:pt x="48181" y="2213442"/>
                </a:cubicBezTo>
                <a:cubicBezTo>
                  <a:pt x="48157" y="2206536"/>
                  <a:pt x="42908" y="2192982"/>
                  <a:pt x="36511" y="2183323"/>
                </a:cubicBezTo>
                <a:cubicBezTo>
                  <a:pt x="29511" y="2172753"/>
                  <a:pt x="24865" y="2155855"/>
                  <a:pt x="24842" y="2140881"/>
                </a:cubicBezTo>
                <a:cubicBezTo>
                  <a:pt x="24818" y="2127197"/>
                  <a:pt x="22593" y="2116002"/>
                  <a:pt x="19893" y="2116002"/>
                </a:cubicBezTo>
                <a:cubicBezTo>
                  <a:pt x="11087" y="2116002"/>
                  <a:pt x="-334" y="2020209"/>
                  <a:pt x="3437" y="1977986"/>
                </a:cubicBezTo>
                <a:cubicBezTo>
                  <a:pt x="5429" y="1955693"/>
                  <a:pt x="8812" y="1914314"/>
                  <a:pt x="10956" y="1886033"/>
                </a:cubicBezTo>
                <a:cubicBezTo>
                  <a:pt x="13100" y="1857751"/>
                  <a:pt x="17092" y="1833229"/>
                  <a:pt x="19829" y="1831538"/>
                </a:cubicBezTo>
                <a:cubicBezTo>
                  <a:pt x="22565" y="1829847"/>
                  <a:pt x="24803" y="1817087"/>
                  <a:pt x="24803" y="1803182"/>
                </a:cubicBezTo>
                <a:cubicBezTo>
                  <a:pt x="24803" y="1787852"/>
                  <a:pt x="28259" y="1775033"/>
                  <a:pt x="33584" y="1770614"/>
                </a:cubicBezTo>
                <a:cubicBezTo>
                  <a:pt x="38414" y="1766606"/>
                  <a:pt x="42365" y="1759697"/>
                  <a:pt x="42365" y="1755262"/>
                </a:cubicBezTo>
                <a:cubicBezTo>
                  <a:pt x="42365" y="1750827"/>
                  <a:pt x="44411" y="1747198"/>
                  <a:pt x="46911" y="1747198"/>
                </a:cubicBezTo>
                <a:cubicBezTo>
                  <a:pt x="49410" y="1747198"/>
                  <a:pt x="50447" y="1736619"/>
                  <a:pt x="49214" y="1723690"/>
                </a:cubicBezTo>
                <a:cubicBezTo>
                  <a:pt x="47844" y="1709324"/>
                  <a:pt x="50878" y="1691951"/>
                  <a:pt x="57018" y="1679013"/>
                </a:cubicBezTo>
                <a:cubicBezTo>
                  <a:pt x="64258" y="1663755"/>
                  <a:pt x="65836" y="1651930"/>
                  <a:pt x="62667" y="1636663"/>
                </a:cubicBezTo>
                <a:cubicBezTo>
                  <a:pt x="56038" y="1604720"/>
                  <a:pt x="58637" y="1572031"/>
                  <a:pt x="68597" y="1562071"/>
                </a:cubicBezTo>
                <a:cubicBezTo>
                  <a:pt x="73488" y="1557180"/>
                  <a:pt x="77489" y="1545464"/>
                  <a:pt x="77489" y="1536034"/>
                </a:cubicBezTo>
                <a:cubicBezTo>
                  <a:pt x="77489" y="1526605"/>
                  <a:pt x="79465" y="1518874"/>
                  <a:pt x="81880" y="1518854"/>
                </a:cubicBezTo>
                <a:cubicBezTo>
                  <a:pt x="91152" y="1518775"/>
                  <a:pt x="106760" y="1481777"/>
                  <a:pt x="106760" y="1459876"/>
                </a:cubicBezTo>
                <a:cubicBezTo>
                  <a:pt x="106760" y="1447258"/>
                  <a:pt x="109147" y="1436934"/>
                  <a:pt x="112066" y="1436934"/>
                </a:cubicBezTo>
                <a:cubicBezTo>
                  <a:pt x="114984" y="1436934"/>
                  <a:pt x="116072" y="1431963"/>
                  <a:pt x="114483" y="1425887"/>
                </a:cubicBezTo>
                <a:cubicBezTo>
                  <a:pt x="112894" y="1419811"/>
                  <a:pt x="114459" y="1413069"/>
                  <a:pt x="117958" y="1410906"/>
                </a:cubicBezTo>
                <a:cubicBezTo>
                  <a:pt x="121458" y="1408743"/>
                  <a:pt x="124322" y="1392640"/>
                  <a:pt x="124322" y="1375121"/>
                </a:cubicBezTo>
                <a:cubicBezTo>
                  <a:pt x="124322" y="1357603"/>
                  <a:pt x="126956" y="1343270"/>
                  <a:pt x="130176" y="1343270"/>
                </a:cubicBezTo>
                <a:cubicBezTo>
                  <a:pt x="133395" y="1343270"/>
                  <a:pt x="136030" y="1330098"/>
                  <a:pt x="136030" y="1313999"/>
                </a:cubicBezTo>
                <a:cubicBezTo>
                  <a:pt x="136030" y="1292535"/>
                  <a:pt x="139152" y="1281607"/>
                  <a:pt x="147738" y="1273021"/>
                </a:cubicBezTo>
                <a:cubicBezTo>
                  <a:pt x="156608" y="1264152"/>
                  <a:pt x="159446" y="1253508"/>
                  <a:pt x="159446" y="1229116"/>
                </a:cubicBezTo>
                <a:cubicBezTo>
                  <a:pt x="159446" y="1211036"/>
                  <a:pt x="162076" y="1196919"/>
                  <a:pt x="165445" y="1196919"/>
                </a:cubicBezTo>
                <a:cubicBezTo>
                  <a:pt x="168744" y="1196919"/>
                  <a:pt x="174451" y="1189674"/>
                  <a:pt x="178126" y="1180820"/>
                </a:cubicBezTo>
                <a:cubicBezTo>
                  <a:pt x="186782" y="1159967"/>
                  <a:pt x="187119" y="1158615"/>
                  <a:pt x="187984" y="1141306"/>
                </a:cubicBezTo>
                <a:cubicBezTo>
                  <a:pt x="188398" y="1133031"/>
                  <a:pt x="192269" y="1126671"/>
                  <a:pt x="196891" y="1126671"/>
                </a:cubicBezTo>
                <a:cubicBezTo>
                  <a:pt x="207159" y="1126671"/>
                  <a:pt x="241402" y="1088233"/>
                  <a:pt x="241402" y="1076708"/>
                </a:cubicBezTo>
                <a:cubicBezTo>
                  <a:pt x="241402" y="1071990"/>
                  <a:pt x="244037" y="1068130"/>
                  <a:pt x="247256" y="1068130"/>
                </a:cubicBezTo>
                <a:cubicBezTo>
                  <a:pt x="250476" y="1068130"/>
                  <a:pt x="253110" y="1063388"/>
                  <a:pt x="253110" y="1057593"/>
                </a:cubicBezTo>
                <a:cubicBezTo>
                  <a:pt x="253110" y="1043085"/>
                  <a:pt x="264504" y="1033006"/>
                  <a:pt x="280904" y="1033006"/>
                </a:cubicBezTo>
                <a:cubicBezTo>
                  <a:pt x="288463" y="1033006"/>
                  <a:pt x="300629" y="1026552"/>
                  <a:pt x="307940" y="1018663"/>
                </a:cubicBezTo>
                <a:cubicBezTo>
                  <a:pt x="329702" y="995182"/>
                  <a:pt x="378184" y="974092"/>
                  <a:pt x="415537" y="971858"/>
                </a:cubicBezTo>
                <a:cubicBezTo>
                  <a:pt x="460019" y="969197"/>
                  <a:pt x="498237" y="959153"/>
                  <a:pt x="517768" y="944990"/>
                </a:cubicBezTo>
                <a:cubicBezTo>
                  <a:pt x="526492" y="938664"/>
                  <a:pt x="539005" y="933488"/>
                  <a:pt x="545575" y="933488"/>
                </a:cubicBezTo>
                <a:cubicBezTo>
                  <a:pt x="552145" y="933488"/>
                  <a:pt x="557520" y="931222"/>
                  <a:pt x="557520" y="928452"/>
                </a:cubicBezTo>
                <a:cubicBezTo>
                  <a:pt x="557520" y="925683"/>
                  <a:pt x="572625" y="921859"/>
                  <a:pt x="591087" y="919953"/>
                </a:cubicBezTo>
                <a:cubicBezTo>
                  <a:pt x="609548" y="918048"/>
                  <a:pt x="625574" y="913728"/>
                  <a:pt x="626699" y="910353"/>
                </a:cubicBezTo>
                <a:cubicBezTo>
                  <a:pt x="627824" y="906978"/>
                  <a:pt x="637589" y="904217"/>
                  <a:pt x="648400" y="904217"/>
                </a:cubicBezTo>
                <a:cubicBezTo>
                  <a:pt x="659210" y="904217"/>
                  <a:pt x="669470" y="901929"/>
                  <a:pt x="671198" y="899133"/>
                </a:cubicBezTo>
                <a:cubicBezTo>
                  <a:pt x="672926" y="896336"/>
                  <a:pt x="692779" y="892231"/>
                  <a:pt x="715314" y="890010"/>
                </a:cubicBezTo>
                <a:cubicBezTo>
                  <a:pt x="737850" y="887790"/>
                  <a:pt x="757821" y="883492"/>
                  <a:pt x="759695" y="880460"/>
                </a:cubicBezTo>
                <a:cubicBezTo>
                  <a:pt x="761569" y="877428"/>
                  <a:pt x="770994" y="874947"/>
                  <a:pt x="780640" y="874947"/>
                </a:cubicBezTo>
                <a:cubicBezTo>
                  <a:pt x="801081" y="874947"/>
                  <a:pt x="850221" y="853991"/>
                  <a:pt x="850221" y="845274"/>
                </a:cubicBezTo>
                <a:cubicBezTo>
                  <a:pt x="850221" y="841994"/>
                  <a:pt x="853514" y="839912"/>
                  <a:pt x="857539" y="840648"/>
                </a:cubicBezTo>
                <a:cubicBezTo>
                  <a:pt x="876257" y="844071"/>
                  <a:pt x="926263" y="832030"/>
                  <a:pt x="935440" y="821891"/>
                </a:cubicBezTo>
                <a:cubicBezTo>
                  <a:pt x="940969" y="815781"/>
                  <a:pt x="955010" y="809061"/>
                  <a:pt x="966642" y="806958"/>
                </a:cubicBezTo>
                <a:cubicBezTo>
                  <a:pt x="978274" y="804855"/>
                  <a:pt x="994905" y="799535"/>
                  <a:pt x="1003599" y="795135"/>
                </a:cubicBezTo>
                <a:cubicBezTo>
                  <a:pt x="1012293" y="790736"/>
                  <a:pt x="1028758" y="787137"/>
                  <a:pt x="1040187" y="787137"/>
                </a:cubicBezTo>
                <a:cubicBezTo>
                  <a:pt x="1051615" y="787137"/>
                  <a:pt x="1060966" y="784502"/>
                  <a:pt x="1060966" y="781283"/>
                </a:cubicBezTo>
                <a:cubicBezTo>
                  <a:pt x="1060966" y="778063"/>
                  <a:pt x="1068547" y="775429"/>
                  <a:pt x="1077812" y="775429"/>
                </a:cubicBezTo>
                <a:cubicBezTo>
                  <a:pt x="1087077" y="775429"/>
                  <a:pt x="1097936" y="771477"/>
                  <a:pt x="1101945" y="766648"/>
                </a:cubicBezTo>
                <a:cubicBezTo>
                  <a:pt x="1107197" y="760319"/>
                  <a:pt x="1121093" y="757867"/>
                  <a:pt x="1151704" y="757867"/>
                </a:cubicBezTo>
                <a:cubicBezTo>
                  <a:pt x="1182315" y="757867"/>
                  <a:pt x="1196211" y="755414"/>
                  <a:pt x="1201463" y="749086"/>
                </a:cubicBezTo>
                <a:cubicBezTo>
                  <a:pt x="1206096" y="743503"/>
                  <a:pt x="1219027" y="740305"/>
                  <a:pt x="1236959" y="740305"/>
                </a:cubicBezTo>
                <a:cubicBezTo>
                  <a:pt x="1252473" y="740305"/>
                  <a:pt x="1266629" y="737939"/>
                  <a:pt x="1268416" y="735047"/>
                </a:cubicBezTo>
                <a:cubicBezTo>
                  <a:pt x="1270203" y="732155"/>
                  <a:pt x="1290658" y="727882"/>
                  <a:pt x="1313871" y="725551"/>
                </a:cubicBezTo>
                <a:cubicBezTo>
                  <a:pt x="1340644" y="722862"/>
                  <a:pt x="1361572" y="717249"/>
                  <a:pt x="1371105" y="710201"/>
                </a:cubicBezTo>
                <a:cubicBezTo>
                  <a:pt x="1379371" y="704090"/>
                  <a:pt x="1399884" y="697461"/>
                  <a:pt x="1416689" y="695471"/>
                </a:cubicBezTo>
                <a:cubicBezTo>
                  <a:pt x="1433494" y="693480"/>
                  <a:pt x="1450220" y="688265"/>
                  <a:pt x="1453859" y="683881"/>
                </a:cubicBezTo>
                <a:cubicBezTo>
                  <a:pt x="1457497" y="679497"/>
                  <a:pt x="1467899" y="675910"/>
                  <a:pt x="1476974" y="675910"/>
                </a:cubicBezTo>
                <a:cubicBezTo>
                  <a:pt x="1486049" y="675910"/>
                  <a:pt x="1495102" y="673276"/>
                  <a:pt x="1497092" y="670056"/>
                </a:cubicBezTo>
                <a:cubicBezTo>
                  <a:pt x="1499081" y="666836"/>
                  <a:pt x="1510588" y="664202"/>
                  <a:pt x="1522661" y="664202"/>
                </a:cubicBezTo>
                <a:cubicBezTo>
                  <a:pt x="1534735" y="664202"/>
                  <a:pt x="1549727" y="660334"/>
                  <a:pt x="1555977" y="655607"/>
                </a:cubicBezTo>
                <a:cubicBezTo>
                  <a:pt x="1562226" y="650880"/>
                  <a:pt x="1576896" y="646929"/>
                  <a:pt x="1588576" y="646826"/>
                </a:cubicBezTo>
                <a:cubicBezTo>
                  <a:pt x="1600255" y="646724"/>
                  <a:pt x="1613091" y="642689"/>
                  <a:pt x="1617099" y="637859"/>
                </a:cubicBezTo>
                <a:cubicBezTo>
                  <a:pt x="1621107" y="633029"/>
                  <a:pt x="1630462" y="629078"/>
                  <a:pt x="1637887" y="629078"/>
                </a:cubicBezTo>
                <a:cubicBezTo>
                  <a:pt x="1645312" y="629078"/>
                  <a:pt x="1655338" y="625127"/>
                  <a:pt x="1660168" y="620297"/>
                </a:cubicBezTo>
                <a:cubicBezTo>
                  <a:pt x="1664998" y="615467"/>
                  <a:pt x="1675568" y="611516"/>
                  <a:pt x="1683657" y="611516"/>
                </a:cubicBezTo>
                <a:cubicBezTo>
                  <a:pt x="1691746" y="611516"/>
                  <a:pt x="1699741" y="609290"/>
                  <a:pt x="1701422" y="606569"/>
                </a:cubicBezTo>
                <a:cubicBezTo>
                  <a:pt x="1703104" y="603848"/>
                  <a:pt x="1734047" y="599930"/>
                  <a:pt x="1770185" y="597862"/>
                </a:cubicBezTo>
                <a:cubicBezTo>
                  <a:pt x="1806324" y="595794"/>
                  <a:pt x="1838559" y="591435"/>
                  <a:pt x="1841820" y="588174"/>
                </a:cubicBezTo>
                <a:cubicBezTo>
                  <a:pt x="1845080" y="584914"/>
                  <a:pt x="1854160" y="582246"/>
                  <a:pt x="1861997" y="582246"/>
                </a:cubicBezTo>
                <a:cubicBezTo>
                  <a:pt x="1881476" y="582246"/>
                  <a:pt x="1921509" y="569809"/>
                  <a:pt x="1921509" y="563757"/>
                </a:cubicBezTo>
                <a:cubicBezTo>
                  <a:pt x="1921509" y="561047"/>
                  <a:pt x="1933363" y="558830"/>
                  <a:pt x="1947852" y="558830"/>
                </a:cubicBezTo>
                <a:cubicBezTo>
                  <a:pt x="1962341" y="558830"/>
                  <a:pt x="1974195" y="556838"/>
                  <a:pt x="1974195" y="554405"/>
                </a:cubicBezTo>
                <a:cubicBezTo>
                  <a:pt x="1974195" y="547540"/>
                  <a:pt x="2003517" y="536908"/>
                  <a:pt x="2034062" y="532697"/>
                </a:cubicBezTo>
                <a:cubicBezTo>
                  <a:pt x="2049281" y="530599"/>
                  <a:pt x="2063266" y="526401"/>
                  <a:pt x="2065141" y="523367"/>
                </a:cubicBezTo>
                <a:cubicBezTo>
                  <a:pt x="2069942" y="515600"/>
                  <a:pt x="2089277" y="516514"/>
                  <a:pt x="2103242" y="525169"/>
                </a:cubicBezTo>
                <a:cubicBezTo>
                  <a:pt x="2112756" y="531065"/>
                  <a:pt x="2115970" y="531007"/>
                  <a:pt x="2119792" y="524868"/>
                </a:cubicBezTo>
                <a:cubicBezTo>
                  <a:pt x="2123235" y="519339"/>
                  <a:pt x="2145726" y="516931"/>
                  <a:pt x="2201789" y="516087"/>
                </a:cubicBezTo>
                <a:cubicBezTo>
                  <a:pt x="2250222" y="515358"/>
                  <a:pt x="2280599" y="512526"/>
                  <a:pt x="2283214" y="508496"/>
                </a:cubicBezTo>
                <a:cubicBezTo>
                  <a:pt x="2285508" y="504960"/>
                  <a:pt x="2312289" y="500341"/>
                  <a:pt x="2342727" y="498231"/>
                </a:cubicBezTo>
                <a:cubicBezTo>
                  <a:pt x="2373165" y="496120"/>
                  <a:pt x="2400693" y="491769"/>
                  <a:pt x="2403901" y="488561"/>
                </a:cubicBezTo>
                <a:cubicBezTo>
                  <a:pt x="2407110" y="485352"/>
                  <a:pt x="2420907" y="482727"/>
                  <a:pt x="2434561" y="482727"/>
                </a:cubicBezTo>
                <a:cubicBezTo>
                  <a:pt x="2448216" y="482727"/>
                  <a:pt x="2460864" y="480340"/>
                  <a:pt x="2462668" y="477422"/>
                </a:cubicBezTo>
                <a:cubicBezTo>
                  <a:pt x="2466511" y="471202"/>
                  <a:pt x="2508717" y="464801"/>
                  <a:pt x="2552182" y="463846"/>
                </a:cubicBezTo>
                <a:cubicBezTo>
                  <a:pt x="2572932" y="463390"/>
                  <a:pt x="2586188" y="466223"/>
                  <a:pt x="2593262" y="472625"/>
                </a:cubicBezTo>
                <a:cubicBezTo>
                  <a:pt x="2604435" y="482736"/>
                  <a:pt x="2662859" y="485778"/>
                  <a:pt x="2673762" y="476817"/>
                </a:cubicBezTo>
                <a:cubicBezTo>
                  <a:pt x="2676988" y="474166"/>
                  <a:pt x="2707667" y="470119"/>
                  <a:pt x="2741939" y="467823"/>
                </a:cubicBezTo>
                <a:cubicBezTo>
                  <a:pt x="2794664" y="464291"/>
                  <a:pt x="2806345" y="465117"/>
                  <a:pt x="2817869" y="473188"/>
                </a:cubicBezTo>
                <a:cubicBezTo>
                  <a:pt x="2825360" y="478435"/>
                  <a:pt x="2841117" y="482727"/>
                  <a:pt x="2852885" y="482727"/>
                </a:cubicBezTo>
                <a:cubicBezTo>
                  <a:pt x="2864851" y="482727"/>
                  <a:pt x="2877524" y="486634"/>
                  <a:pt x="2881638" y="491591"/>
                </a:cubicBezTo>
                <a:cubicBezTo>
                  <a:pt x="2887487" y="498638"/>
                  <a:pt x="2896930" y="499681"/>
                  <a:pt x="2927724" y="496680"/>
                </a:cubicBezTo>
                <a:cubicBezTo>
                  <a:pt x="2949025" y="494604"/>
                  <a:pt x="2970612" y="489298"/>
                  <a:pt x="2975695" y="484889"/>
                </a:cubicBezTo>
                <a:cubicBezTo>
                  <a:pt x="2980778" y="480481"/>
                  <a:pt x="2991651" y="476873"/>
                  <a:pt x="2999858" y="476873"/>
                </a:cubicBezTo>
                <a:cubicBezTo>
                  <a:pt x="3008064" y="476873"/>
                  <a:pt x="3018058" y="472922"/>
                  <a:pt x="3022066" y="468092"/>
                </a:cubicBezTo>
                <a:cubicBezTo>
                  <a:pt x="3032137" y="455958"/>
                  <a:pt x="3046960" y="457110"/>
                  <a:pt x="3065182" y="471444"/>
                </a:cubicBezTo>
                <a:cubicBezTo>
                  <a:pt x="3077314" y="480987"/>
                  <a:pt x="3080606" y="481716"/>
                  <a:pt x="3080606" y="474860"/>
                </a:cubicBezTo>
                <a:cubicBezTo>
                  <a:pt x="3080606" y="470065"/>
                  <a:pt x="3087851" y="460813"/>
                  <a:pt x="3096705" y="454301"/>
                </a:cubicBezTo>
                <a:cubicBezTo>
                  <a:pt x="3111170" y="443661"/>
                  <a:pt x="3112020" y="441177"/>
                  <a:pt x="3105080" y="429826"/>
                </a:cubicBezTo>
                <a:cubicBezTo>
                  <a:pt x="3100833" y="422878"/>
                  <a:pt x="3098489" y="416062"/>
                  <a:pt x="3099871" y="414679"/>
                </a:cubicBezTo>
                <a:cubicBezTo>
                  <a:pt x="3101254" y="413296"/>
                  <a:pt x="3119218" y="411577"/>
                  <a:pt x="3139792" y="410858"/>
                </a:cubicBezTo>
                <a:cubicBezTo>
                  <a:pt x="3175436" y="409614"/>
                  <a:pt x="3177293" y="410226"/>
                  <a:pt x="3179217" y="423859"/>
                </a:cubicBezTo>
                <a:cubicBezTo>
                  <a:pt x="3181266" y="438372"/>
                  <a:pt x="3167732" y="453457"/>
                  <a:pt x="3152663" y="453457"/>
                </a:cubicBezTo>
                <a:cubicBezTo>
                  <a:pt x="3141234" y="453457"/>
                  <a:pt x="3143404" y="437171"/>
                  <a:pt x="3155245" y="434077"/>
                </a:cubicBezTo>
                <a:cubicBezTo>
                  <a:pt x="3163889" y="431818"/>
                  <a:pt x="3164001" y="431293"/>
                  <a:pt x="3155962" y="430720"/>
                </a:cubicBezTo>
                <a:cubicBezTo>
                  <a:pt x="3140768" y="429637"/>
                  <a:pt x="3130260" y="445676"/>
                  <a:pt x="3139147" y="456384"/>
                </a:cubicBezTo>
                <a:cubicBezTo>
                  <a:pt x="3147380" y="466304"/>
                  <a:pt x="3162563" y="468202"/>
                  <a:pt x="3162563" y="459311"/>
                </a:cubicBezTo>
                <a:cubicBezTo>
                  <a:pt x="3162563" y="450857"/>
                  <a:pt x="3178695" y="452097"/>
                  <a:pt x="3181594" y="460775"/>
                </a:cubicBezTo>
                <a:cubicBezTo>
                  <a:pt x="3184405" y="469190"/>
                  <a:pt x="3295544" y="467977"/>
                  <a:pt x="3305857" y="459420"/>
                </a:cubicBezTo>
                <a:cubicBezTo>
                  <a:pt x="3309148" y="456689"/>
                  <a:pt x="3331598" y="452541"/>
                  <a:pt x="3355746" y="450203"/>
                </a:cubicBezTo>
                <a:cubicBezTo>
                  <a:pt x="3379894" y="447864"/>
                  <a:pt x="3400968" y="444059"/>
                  <a:pt x="3402578" y="441747"/>
                </a:cubicBezTo>
                <a:cubicBezTo>
                  <a:pt x="3407905" y="434095"/>
                  <a:pt x="3531367" y="428511"/>
                  <a:pt x="3531367" y="435922"/>
                </a:cubicBezTo>
                <a:cubicBezTo>
                  <a:pt x="3531367" y="446097"/>
                  <a:pt x="3515922" y="459307"/>
                  <a:pt x="3503978" y="459347"/>
                </a:cubicBezTo>
                <a:cubicBezTo>
                  <a:pt x="3498114" y="459365"/>
                  <a:pt x="3485770" y="463319"/>
                  <a:pt x="3476548" y="468128"/>
                </a:cubicBezTo>
                <a:cubicBezTo>
                  <a:pt x="3467326" y="472938"/>
                  <a:pt x="3456533" y="476873"/>
                  <a:pt x="3452564" y="476873"/>
                </a:cubicBezTo>
                <a:cubicBezTo>
                  <a:pt x="3443362" y="476873"/>
                  <a:pt x="3420140" y="496832"/>
                  <a:pt x="3420140" y="504740"/>
                </a:cubicBezTo>
                <a:cubicBezTo>
                  <a:pt x="3420140" y="512917"/>
                  <a:pt x="3434656" y="517852"/>
                  <a:pt x="3458709" y="517852"/>
                </a:cubicBezTo>
                <a:cubicBezTo>
                  <a:pt x="3472798" y="517852"/>
                  <a:pt x="3482540" y="522202"/>
                  <a:pt x="3491483" y="532487"/>
                </a:cubicBezTo>
                <a:cubicBezTo>
                  <a:pt x="3510819" y="554725"/>
                  <a:pt x="3548257" y="551519"/>
                  <a:pt x="3576927" y="525169"/>
                </a:cubicBezTo>
                <a:cubicBezTo>
                  <a:pt x="3586542" y="516333"/>
                  <a:pt x="3593828" y="515842"/>
                  <a:pt x="3598688" y="523706"/>
                </a:cubicBezTo>
                <a:cubicBezTo>
                  <a:pt x="3603174" y="530964"/>
                  <a:pt x="3742112" y="531640"/>
                  <a:pt x="3742112" y="524404"/>
                </a:cubicBezTo>
                <a:cubicBezTo>
                  <a:pt x="3742112" y="521568"/>
                  <a:pt x="3766988" y="518160"/>
                  <a:pt x="3797393" y="516830"/>
                </a:cubicBezTo>
                <a:cubicBezTo>
                  <a:pt x="3863424" y="513942"/>
                  <a:pt x="3878424" y="505210"/>
                  <a:pt x="3875575" y="471319"/>
                </a:cubicBezTo>
                <a:lnTo>
                  <a:pt x="3873827" y="450530"/>
                </a:lnTo>
                <a:lnTo>
                  <a:pt x="3838703" y="451937"/>
                </a:lnTo>
                <a:cubicBezTo>
                  <a:pt x="3819385" y="452710"/>
                  <a:pt x="3793042" y="454247"/>
                  <a:pt x="3780163" y="455352"/>
                </a:cubicBezTo>
                <a:cubicBezTo>
                  <a:pt x="3767284" y="456457"/>
                  <a:pt x="3743987" y="457800"/>
                  <a:pt x="3728392" y="458336"/>
                </a:cubicBezTo>
                <a:cubicBezTo>
                  <a:pt x="3705419" y="459126"/>
                  <a:pt x="3699456" y="461533"/>
                  <a:pt x="3696976" y="471019"/>
                </a:cubicBezTo>
                <a:cubicBezTo>
                  <a:pt x="3694291" y="481285"/>
                  <a:pt x="3688991" y="482727"/>
                  <a:pt x="3653964" y="482727"/>
                </a:cubicBezTo>
                <a:cubicBezTo>
                  <a:pt x="3631992" y="482727"/>
                  <a:pt x="3612386" y="485362"/>
                  <a:pt x="3610396" y="488581"/>
                </a:cubicBezTo>
                <a:cubicBezTo>
                  <a:pt x="3602082" y="502034"/>
                  <a:pt x="3589907" y="494112"/>
                  <a:pt x="3589907" y="475249"/>
                </a:cubicBezTo>
                <a:cubicBezTo>
                  <a:pt x="3589907" y="451067"/>
                  <a:pt x="3604258" y="430097"/>
                  <a:pt x="3620972" y="429855"/>
                </a:cubicBezTo>
                <a:cubicBezTo>
                  <a:pt x="3628034" y="429753"/>
                  <a:pt x="3638926" y="425801"/>
                  <a:pt x="3645176" y="421074"/>
                </a:cubicBezTo>
                <a:cubicBezTo>
                  <a:pt x="3651426" y="416347"/>
                  <a:pt x="3667485" y="412479"/>
                  <a:pt x="3680864" y="412479"/>
                </a:cubicBezTo>
                <a:cubicBezTo>
                  <a:pt x="3694242" y="412479"/>
                  <a:pt x="3712838" y="408689"/>
                  <a:pt x="3722187" y="404057"/>
                </a:cubicBezTo>
                <a:cubicBezTo>
                  <a:pt x="3731535" y="399425"/>
                  <a:pt x="3746588" y="392844"/>
                  <a:pt x="3755635" y="389433"/>
                </a:cubicBezTo>
                <a:cubicBezTo>
                  <a:pt x="3764683" y="386022"/>
                  <a:pt x="3770443" y="380571"/>
                  <a:pt x="3768434" y="377321"/>
                </a:cubicBezTo>
                <a:cubicBezTo>
                  <a:pt x="3759608" y="363041"/>
                  <a:pt x="3783800" y="353293"/>
                  <a:pt x="3840029" y="348471"/>
                </a:cubicBezTo>
                <a:cubicBezTo>
                  <a:pt x="3871497" y="345773"/>
                  <a:pt x="3899079" y="344651"/>
                  <a:pt x="3901322" y="345977"/>
                </a:cubicBezTo>
                <a:cubicBezTo>
                  <a:pt x="3903565" y="347304"/>
                  <a:pt x="3945040" y="349431"/>
                  <a:pt x="3993490" y="350704"/>
                </a:cubicBezTo>
                <a:cubicBezTo>
                  <a:pt x="4060623" y="352467"/>
                  <a:pt x="4082631" y="351243"/>
                  <a:pt x="4086003" y="345559"/>
                </a:cubicBezTo>
                <a:cubicBezTo>
                  <a:pt x="4088436" y="341458"/>
                  <a:pt x="4105576" y="336586"/>
                  <a:pt x="4124093" y="334734"/>
                </a:cubicBezTo>
                <a:lnTo>
                  <a:pt x="4157759" y="331367"/>
                </a:lnTo>
                <a:lnTo>
                  <a:pt x="4153943" y="347044"/>
                </a:lnTo>
                <a:cubicBezTo>
                  <a:pt x="4151844" y="355666"/>
                  <a:pt x="4146573" y="364826"/>
                  <a:pt x="4142229" y="367401"/>
                </a:cubicBezTo>
                <a:cubicBezTo>
                  <a:pt x="4133130" y="372795"/>
                  <a:pt x="4131417" y="400771"/>
                  <a:pt x="4140186" y="400771"/>
                </a:cubicBezTo>
                <a:cubicBezTo>
                  <a:pt x="4143406" y="400771"/>
                  <a:pt x="4146040" y="404079"/>
                  <a:pt x="4146040" y="408123"/>
                </a:cubicBezTo>
                <a:cubicBezTo>
                  <a:pt x="4146040" y="420652"/>
                  <a:pt x="4091391" y="441306"/>
                  <a:pt x="4047428" y="445392"/>
                </a:cubicBezTo>
                <a:cubicBezTo>
                  <a:pt x="4024391" y="447533"/>
                  <a:pt x="4005543" y="451233"/>
                  <a:pt x="4005543" y="453615"/>
                </a:cubicBezTo>
                <a:cubicBezTo>
                  <a:pt x="4005543" y="455997"/>
                  <a:pt x="4000199" y="459343"/>
                  <a:pt x="3993667" y="461051"/>
                </a:cubicBezTo>
                <a:cubicBezTo>
                  <a:pt x="3980420" y="464516"/>
                  <a:pt x="3980495" y="476045"/>
                  <a:pt x="3993835" y="486911"/>
                </a:cubicBezTo>
                <a:cubicBezTo>
                  <a:pt x="4004377" y="495498"/>
                  <a:pt x="4069937" y="496937"/>
                  <a:pt x="4069937" y="488581"/>
                </a:cubicBezTo>
                <a:cubicBezTo>
                  <a:pt x="4069937" y="485076"/>
                  <a:pt x="4093028" y="482727"/>
                  <a:pt x="4127502" y="482727"/>
                </a:cubicBezTo>
                <a:cubicBezTo>
                  <a:pt x="4159163" y="482727"/>
                  <a:pt x="4187042" y="480752"/>
                  <a:pt x="4189457" y="478337"/>
                </a:cubicBezTo>
                <a:cubicBezTo>
                  <a:pt x="4191872" y="475922"/>
                  <a:pt x="4195604" y="473806"/>
                  <a:pt x="4197751" y="473635"/>
                </a:cubicBezTo>
                <a:cubicBezTo>
                  <a:pt x="4199897" y="473463"/>
                  <a:pt x="4233726" y="471269"/>
                  <a:pt x="4272926" y="468757"/>
                </a:cubicBezTo>
                <a:cubicBezTo>
                  <a:pt x="4325833" y="465367"/>
                  <a:pt x="4345018" y="462054"/>
                  <a:pt x="4347381" y="455897"/>
                </a:cubicBezTo>
                <a:cubicBezTo>
                  <a:pt x="4349565" y="450205"/>
                  <a:pt x="4360162" y="447603"/>
                  <a:pt x="4381161" y="447603"/>
                </a:cubicBezTo>
                <a:cubicBezTo>
                  <a:pt x="4406389" y="447603"/>
                  <a:pt x="4414638" y="444843"/>
                  <a:pt x="4428176" y="431873"/>
                </a:cubicBezTo>
                <a:cubicBezTo>
                  <a:pt x="4446436" y="414379"/>
                  <a:pt x="4448008" y="406718"/>
                  <a:pt x="4437278" y="387520"/>
                </a:cubicBezTo>
                <a:cubicBezTo>
                  <a:pt x="4421789" y="359809"/>
                  <a:pt x="4414460" y="353990"/>
                  <a:pt x="4402862" y="360197"/>
                </a:cubicBezTo>
                <a:cubicBezTo>
                  <a:pt x="4387835" y="368239"/>
                  <a:pt x="4322455" y="368392"/>
                  <a:pt x="4302254" y="360432"/>
                </a:cubicBezTo>
                <a:cubicBezTo>
                  <a:pt x="4293190" y="356861"/>
                  <a:pt x="4275995" y="353939"/>
                  <a:pt x="4264042" y="353939"/>
                </a:cubicBezTo>
                <a:cubicBezTo>
                  <a:pt x="4242609" y="353939"/>
                  <a:pt x="4216288" y="340886"/>
                  <a:pt x="4216288" y="330257"/>
                </a:cubicBezTo>
                <a:cubicBezTo>
                  <a:pt x="4216288" y="318216"/>
                  <a:pt x="4237390" y="301252"/>
                  <a:pt x="4252368" y="301252"/>
                </a:cubicBezTo>
                <a:cubicBezTo>
                  <a:pt x="4261122" y="301252"/>
                  <a:pt x="4269912" y="298618"/>
                  <a:pt x="4271901" y="295398"/>
                </a:cubicBezTo>
                <a:cubicBezTo>
                  <a:pt x="4276772" y="287517"/>
                  <a:pt x="4444595" y="287517"/>
                  <a:pt x="4444595" y="295398"/>
                </a:cubicBezTo>
                <a:cubicBezTo>
                  <a:pt x="4444595" y="306581"/>
                  <a:pt x="4473077" y="301176"/>
                  <a:pt x="4483685" y="287980"/>
                </a:cubicBezTo>
                <a:cubicBezTo>
                  <a:pt x="4497041" y="271366"/>
                  <a:pt x="4535084" y="262133"/>
                  <a:pt x="4611146" y="257047"/>
                </a:cubicBezTo>
                <a:cubicBezTo>
                  <a:pt x="4644458" y="254819"/>
                  <a:pt x="4674685" y="249687"/>
                  <a:pt x="4681748" y="245059"/>
                </a:cubicBezTo>
                <a:cubicBezTo>
                  <a:pt x="4691212" y="238857"/>
                  <a:pt x="4723434" y="236829"/>
                  <a:pt x="4819607" y="236382"/>
                </a:cubicBezTo>
                <a:cubicBezTo>
                  <a:pt x="4942479" y="235810"/>
                  <a:pt x="4953778" y="235948"/>
                  <a:pt x="4994174" y="238523"/>
                </a:cubicBezTo>
                <a:lnTo>
                  <a:pt x="5013962" y="239785"/>
                </a:lnTo>
                <a:lnTo>
                  <a:pt x="5016021" y="182812"/>
                </a:lnTo>
                <a:cubicBezTo>
                  <a:pt x="5018221" y="121910"/>
                  <a:pt x="5014984" y="106960"/>
                  <a:pt x="4995042" y="85938"/>
                </a:cubicBezTo>
                <a:cubicBezTo>
                  <a:pt x="4988076" y="78595"/>
                  <a:pt x="4983243" y="68058"/>
                  <a:pt x="4984302" y="62522"/>
                </a:cubicBezTo>
                <a:cubicBezTo>
                  <a:pt x="4985932" y="54000"/>
                  <a:pt x="4994697" y="52196"/>
                  <a:pt x="5041457" y="50758"/>
                </a:cubicBezTo>
                <a:cubicBezTo>
                  <a:pt x="5107820" y="48717"/>
                  <a:pt x="5129517" y="55513"/>
                  <a:pt x="5129517" y="78339"/>
                </a:cubicBezTo>
                <a:cubicBezTo>
                  <a:pt x="5129517" y="99955"/>
                  <a:pt x="5139594" y="108069"/>
                  <a:pt x="5166438" y="108069"/>
                </a:cubicBezTo>
                <a:cubicBezTo>
                  <a:pt x="5183190" y="108069"/>
                  <a:pt x="5188501" y="110176"/>
                  <a:pt x="5186289" y="115942"/>
                </a:cubicBezTo>
                <a:cubicBezTo>
                  <a:pt x="5184627" y="120272"/>
                  <a:pt x="5188297" y="127439"/>
                  <a:pt x="5194443" y="131869"/>
                </a:cubicBezTo>
                <a:cubicBezTo>
                  <a:pt x="5207026" y="140938"/>
                  <a:pt x="5209099" y="152766"/>
                  <a:pt x="5198712" y="156228"/>
                </a:cubicBezTo>
                <a:cubicBezTo>
                  <a:pt x="5185288" y="160703"/>
                  <a:pt x="5199052" y="178318"/>
                  <a:pt x="5215973" y="178318"/>
                </a:cubicBezTo>
                <a:cubicBezTo>
                  <a:pt x="5225089" y="178318"/>
                  <a:pt x="5235562" y="181332"/>
                  <a:pt x="5239247" y="185017"/>
                </a:cubicBezTo>
                <a:cubicBezTo>
                  <a:pt x="5244276" y="190046"/>
                  <a:pt x="5250377" y="189881"/>
                  <a:pt x="5263725" y="184352"/>
                </a:cubicBezTo>
                <a:cubicBezTo>
                  <a:pt x="5283803" y="176035"/>
                  <a:pt x="5422192" y="171681"/>
                  <a:pt x="5446506" y="178601"/>
                </a:cubicBezTo>
                <a:cubicBezTo>
                  <a:pt x="5455877" y="181268"/>
                  <a:pt x="5464562" y="180464"/>
                  <a:pt x="5468458" y="176568"/>
                </a:cubicBezTo>
                <a:cubicBezTo>
                  <a:pt x="5478814" y="166212"/>
                  <a:pt x="5475870" y="177056"/>
                  <a:pt x="5464822" y="189959"/>
                </a:cubicBezTo>
                <a:cubicBezTo>
                  <a:pt x="5459277" y="196435"/>
                  <a:pt x="5451546" y="201734"/>
                  <a:pt x="5447641" y="201734"/>
                </a:cubicBezTo>
                <a:cubicBezTo>
                  <a:pt x="5443737" y="201734"/>
                  <a:pt x="5433126" y="204833"/>
                  <a:pt x="5424063" y="208621"/>
                </a:cubicBezTo>
                <a:cubicBezTo>
                  <a:pt x="5414999" y="212409"/>
                  <a:pt x="5396457" y="216230"/>
                  <a:pt x="5382858" y="217113"/>
                </a:cubicBezTo>
                <a:cubicBezTo>
                  <a:pt x="5369259" y="217996"/>
                  <a:pt x="5352861" y="221540"/>
                  <a:pt x="5346418" y="224988"/>
                </a:cubicBezTo>
                <a:cubicBezTo>
                  <a:pt x="5339975" y="228436"/>
                  <a:pt x="5319714" y="232408"/>
                  <a:pt x="5301392" y="233814"/>
                </a:cubicBezTo>
                <a:cubicBezTo>
                  <a:pt x="5265963" y="236532"/>
                  <a:pt x="5258538" y="242257"/>
                  <a:pt x="5258395" y="266965"/>
                </a:cubicBezTo>
                <a:cubicBezTo>
                  <a:pt x="5258298" y="283758"/>
                  <a:pt x="5249239" y="289544"/>
                  <a:pt x="5223048" y="289544"/>
                </a:cubicBezTo>
                <a:cubicBezTo>
                  <a:pt x="5213842" y="289544"/>
                  <a:pt x="5204682" y="292179"/>
                  <a:pt x="5202692" y="295398"/>
                </a:cubicBezTo>
                <a:cubicBezTo>
                  <a:pt x="5200702" y="298618"/>
                  <a:pt x="5190332" y="301252"/>
                  <a:pt x="5179647" y="301252"/>
                </a:cubicBezTo>
                <a:cubicBezTo>
                  <a:pt x="5168963" y="301252"/>
                  <a:pt x="5156941" y="305204"/>
                  <a:pt x="5152933" y="310033"/>
                </a:cubicBezTo>
                <a:cubicBezTo>
                  <a:pt x="5147748" y="316281"/>
                  <a:pt x="5134030" y="318814"/>
                  <a:pt x="5105384" y="318814"/>
                </a:cubicBezTo>
                <a:cubicBezTo>
                  <a:pt x="5082446" y="318814"/>
                  <a:pt x="5065122" y="321333"/>
                  <a:pt x="5065122" y="324668"/>
                </a:cubicBezTo>
                <a:cubicBezTo>
                  <a:pt x="5065122" y="327888"/>
                  <a:pt x="5058945" y="330522"/>
                  <a:pt x="5051395" y="330522"/>
                </a:cubicBezTo>
                <a:cubicBezTo>
                  <a:pt x="5034661" y="330522"/>
                  <a:pt x="5015586" y="350155"/>
                  <a:pt x="5020323" y="362502"/>
                </a:cubicBezTo>
                <a:cubicBezTo>
                  <a:pt x="5022223" y="367451"/>
                  <a:pt x="5030445" y="371501"/>
                  <a:pt x="5038595" y="371501"/>
                </a:cubicBezTo>
                <a:cubicBezTo>
                  <a:pt x="5046746" y="371501"/>
                  <a:pt x="5053414" y="374135"/>
                  <a:pt x="5053414" y="377355"/>
                </a:cubicBezTo>
                <a:cubicBezTo>
                  <a:pt x="5053414" y="385703"/>
                  <a:pt x="5084792" y="384613"/>
                  <a:pt x="5093441" y="375965"/>
                </a:cubicBezTo>
                <a:cubicBezTo>
                  <a:pt x="5102289" y="367117"/>
                  <a:pt x="5222175" y="369406"/>
                  <a:pt x="5233426" y="378638"/>
                </a:cubicBezTo>
                <a:cubicBezTo>
                  <a:pt x="5238362" y="382688"/>
                  <a:pt x="5243125" y="382717"/>
                  <a:pt x="5248061" y="378727"/>
                </a:cubicBezTo>
                <a:cubicBezTo>
                  <a:pt x="5252085" y="375474"/>
                  <a:pt x="5269713" y="370883"/>
                  <a:pt x="5287234" y="368526"/>
                </a:cubicBezTo>
                <a:cubicBezTo>
                  <a:pt x="5304754" y="366168"/>
                  <a:pt x="5322724" y="360605"/>
                  <a:pt x="5327167" y="356162"/>
                </a:cubicBezTo>
                <a:cubicBezTo>
                  <a:pt x="5337753" y="345576"/>
                  <a:pt x="5357824" y="345778"/>
                  <a:pt x="5357824" y="356471"/>
                </a:cubicBezTo>
                <a:cubicBezTo>
                  <a:pt x="5357824" y="361084"/>
                  <a:pt x="5363219" y="366570"/>
                  <a:pt x="5369813" y="368663"/>
                </a:cubicBezTo>
                <a:cubicBezTo>
                  <a:pt x="5382584" y="372716"/>
                  <a:pt x="5399274" y="362807"/>
                  <a:pt x="5397152" y="352432"/>
                </a:cubicBezTo>
                <a:cubicBezTo>
                  <a:pt x="5394409" y="339026"/>
                  <a:pt x="5476102" y="329960"/>
                  <a:pt x="5484032" y="342790"/>
                </a:cubicBezTo>
                <a:cubicBezTo>
                  <a:pt x="5486514" y="346808"/>
                  <a:pt x="5495938" y="347695"/>
                  <a:pt x="5509257" y="345165"/>
                </a:cubicBezTo>
                <a:cubicBezTo>
                  <a:pt x="5520950" y="342944"/>
                  <a:pt x="5556022" y="339886"/>
                  <a:pt x="5587193" y="338371"/>
                </a:cubicBezTo>
                <a:cubicBezTo>
                  <a:pt x="5626549" y="336458"/>
                  <a:pt x="5645999" y="333049"/>
                  <a:pt x="5650841" y="327215"/>
                </a:cubicBezTo>
                <a:cubicBezTo>
                  <a:pt x="5654676" y="322595"/>
                  <a:pt x="5655851" y="318814"/>
                  <a:pt x="5653452" y="318814"/>
                </a:cubicBezTo>
                <a:cubicBezTo>
                  <a:pt x="5651054" y="318814"/>
                  <a:pt x="5652371" y="314863"/>
                  <a:pt x="5656379" y="310033"/>
                </a:cubicBezTo>
                <a:cubicBezTo>
                  <a:pt x="5666233" y="298161"/>
                  <a:pt x="5682109" y="298488"/>
                  <a:pt x="5677511" y="310468"/>
                </a:cubicBezTo>
                <a:cubicBezTo>
                  <a:pt x="5670820" y="327907"/>
                  <a:pt x="5707651" y="347020"/>
                  <a:pt x="5717437" y="331186"/>
                </a:cubicBezTo>
                <a:cubicBezTo>
                  <a:pt x="5719201" y="328331"/>
                  <a:pt x="5730546" y="324138"/>
                  <a:pt x="5742648" y="321868"/>
                </a:cubicBezTo>
                <a:cubicBezTo>
                  <a:pt x="5754750" y="319597"/>
                  <a:pt x="5766054" y="315471"/>
                  <a:pt x="5767768" y="312698"/>
                </a:cubicBezTo>
                <a:cubicBezTo>
                  <a:pt x="5769482" y="309925"/>
                  <a:pt x="5797869" y="306486"/>
                  <a:pt x="5830851" y="305056"/>
                </a:cubicBezTo>
                <a:cubicBezTo>
                  <a:pt x="5889859" y="302497"/>
                  <a:pt x="5908103" y="296640"/>
                  <a:pt x="5908103" y="280252"/>
                </a:cubicBezTo>
                <a:cubicBezTo>
                  <a:pt x="5908103" y="270103"/>
                  <a:pt x="5889572" y="260274"/>
                  <a:pt x="5870436" y="260274"/>
                </a:cubicBezTo>
                <a:cubicBezTo>
                  <a:pt x="5855280" y="260274"/>
                  <a:pt x="5851554" y="252010"/>
                  <a:pt x="5860413" y="238044"/>
                </a:cubicBezTo>
                <a:cubicBezTo>
                  <a:pt x="5864261" y="231978"/>
                  <a:pt x="5866744" y="232273"/>
                  <a:pt x="5872749" y="239508"/>
                </a:cubicBezTo>
                <a:cubicBezTo>
                  <a:pt x="5881119" y="249594"/>
                  <a:pt x="5893386" y="252053"/>
                  <a:pt x="5887455" y="242456"/>
                </a:cubicBezTo>
                <a:cubicBezTo>
                  <a:pt x="5885378" y="239095"/>
                  <a:pt x="5886863" y="232509"/>
                  <a:pt x="5890754" y="227821"/>
                </a:cubicBezTo>
                <a:cubicBezTo>
                  <a:pt x="5899475" y="217313"/>
                  <a:pt x="5925665" y="216529"/>
                  <a:pt x="5925665" y="226776"/>
                </a:cubicBezTo>
                <a:cubicBezTo>
                  <a:pt x="5925665" y="240073"/>
                  <a:pt x="5948665" y="254420"/>
                  <a:pt x="5969982" y="254420"/>
                </a:cubicBezTo>
                <a:cubicBezTo>
                  <a:pt x="5982337" y="254420"/>
                  <a:pt x="5989285" y="252049"/>
                  <a:pt x="5987132" y="248566"/>
                </a:cubicBezTo>
                <a:cubicBezTo>
                  <a:pt x="5985142" y="245346"/>
                  <a:pt x="5986304" y="242712"/>
                  <a:pt x="5989714" y="242712"/>
                </a:cubicBezTo>
                <a:cubicBezTo>
                  <a:pt x="5993123" y="242712"/>
                  <a:pt x="5995913" y="237443"/>
                  <a:pt x="5995913" y="231004"/>
                </a:cubicBezTo>
                <a:cubicBezTo>
                  <a:pt x="5995913" y="220857"/>
                  <a:pt x="5999816" y="219296"/>
                  <a:pt x="6025183" y="219296"/>
                </a:cubicBezTo>
                <a:cubicBezTo>
                  <a:pt x="6046533" y="219296"/>
                  <a:pt x="6054453" y="221540"/>
                  <a:pt x="6054453" y="227589"/>
                </a:cubicBezTo>
                <a:cubicBezTo>
                  <a:pt x="6054453" y="232150"/>
                  <a:pt x="6056687" y="236760"/>
                  <a:pt x="6059417" y="237834"/>
                </a:cubicBezTo>
                <a:cubicBezTo>
                  <a:pt x="6062147" y="238907"/>
                  <a:pt x="6066129" y="250981"/>
                  <a:pt x="6068266" y="264665"/>
                </a:cubicBezTo>
                <a:cubicBezTo>
                  <a:pt x="6071309" y="284138"/>
                  <a:pt x="6070337" y="289544"/>
                  <a:pt x="6063792" y="289544"/>
                </a:cubicBezTo>
                <a:cubicBezTo>
                  <a:pt x="6059192" y="289544"/>
                  <a:pt x="6054438" y="292517"/>
                  <a:pt x="6053227" y="296150"/>
                </a:cubicBezTo>
                <a:cubicBezTo>
                  <a:pt x="6051826" y="300353"/>
                  <a:pt x="6034689" y="302566"/>
                  <a:pt x="6006111" y="302233"/>
                </a:cubicBezTo>
                <a:cubicBezTo>
                  <a:pt x="5981408" y="301946"/>
                  <a:pt x="5959633" y="304242"/>
                  <a:pt x="5957720" y="307335"/>
                </a:cubicBezTo>
                <a:cubicBezTo>
                  <a:pt x="5955808" y="310429"/>
                  <a:pt x="5946629" y="312960"/>
                  <a:pt x="5937321" y="312960"/>
                </a:cubicBezTo>
                <a:cubicBezTo>
                  <a:pt x="5920555" y="312960"/>
                  <a:pt x="5867125" y="344204"/>
                  <a:pt x="5867125" y="354008"/>
                </a:cubicBezTo>
                <a:cubicBezTo>
                  <a:pt x="5867125" y="356810"/>
                  <a:pt x="5869759" y="360730"/>
                  <a:pt x="5872979" y="362720"/>
                </a:cubicBezTo>
                <a:cubicBezTo>
                  <a:pt x="5880676" y="367477"/>
                  <a:pt x="5880502" y="387340"/>
                  <a:pt x="5872721" y="392148"/>
                </a:cubicBezTo>
                <a:cubicBezTo>
                  <a:pt x="5869360" y="394225"/>
                  <a:pt x="5862798" y="392761"/>
                  <a:pt x="5858140" y="388895"/>
                </a:cubicBezTo>
                <a:cubicBezTo>
                  <a:pt x="5850572" y="382615"/>
                  <a:pt x="5832591" y="382894"/>
                  <a:pt x="5809315" y="389652"/>
                </a:cubicBezTo>
                <a:cubicBezTo>
                  <a:pt x="5794341" y="394001"/>
                  <a:pt x="5795841" y="377575"/>
                  <a:pt x="5811050" y="370645"/>
                </a:cubicBezTo>
                <a:cubicBezTo>
                  <a:pt x="5828289" y="362791"/>
                  <a:pt x="5830283" y="352952"/>
                  <a:pt x="5816889" y="341836"/>
                </a:cubicBezTo>
                <a:cubicBezTo>
                  <a:pt x="5809629" y="335812"/>
                  <a:pt x="5805226" y="335657"/>
                  <a:pt x="5796479" y="341119"/>
                </a:cubicBezTo>
                <a:cubicBezTo>
                  <a:pt x="5790346" y="344950"/>
                  <a:pt x="5780105" y="348085"/>
                  <a:pt x="5773723" y="348085"/>
                </a:cubicBezTo>
                <a:cubicBezTo>
                  <a:pt x="5765775" y="348085"/>
                  <a:pt x="5763189" y="350872"/>
                  <a:pt x="5765514" y="356932"/>
                </a:cubicBezTo>
                <a:cubicBezTo>
                  <a:pt x="5767944" y="363263"/>
                  <a:pt x="5766226" y="364750"/>
                  <a:pt x="5759477" y="362160"/>
                </a:cubicBezTo>
                <a:cubicBezTo>
                  <a:pt x="5754288" y="360169"/>
                  <a:pt x="5750044" y="360327"/>
                  <a:pt x="5750044" y="362512"/>
                </a:cubicBezTo>
                <a:cubicBezTo>
                  <a:pt x="5750044" y="368756"/>
                  <a:pt x="5766103" y="383209"/>
                  <a:pt x="5773042" y="383209"/>
                </a:cubicBezTo>
                <a:cubicBezTo>
                  <a:pt x="5776491" y="383209"/>
                  <a:pt x="5779314" y="387160"/>
                  <a:pt x="5779314" y="391990"/>
                </a:cubicBezTo>
                <a:cubicBezTo>
                  <a:pt x="5779314" y="397454"/>
                  <a:pt x="5773785" y="400771"/>
                  <a:pt x="5764679" y="400771"/>
                </a:cubicBezTo>
                <a:cubicBezTo>
                  <a:pt x="5756629" y="400771"/>
                  <a:pt x="5750044" y="403038"/>
                  <a:pt x="5750044" y="405810"/>
                </a:cubicBezTo>
                <a:cubicBezTo>
                  <a:pt x="5750044" y="408581"/>
                  <a:pt x="5736990" y="412394"/>
                  <a:pt x="5721036" y="414284"/>
                </a:cubicBezTo>
                <a:cubicBezTo>
                  <a:pt x="5683013" y="418787"/>
                  <a:pt x="5662233" y="432523"/>
                  <a:pt x="5662233" y="453155"/>
                </a:cubicBezTo>
                <a:cubicBezTo>
                  <a:pt x="5662233" y="472539"/>
                  <a:pt x="5656942" y="478774"/>
                  <a:pt x="5647289" y="470763"/>
                </a:cubicBezTo>
                <a:cubicBezTo>
                  <a:pt x="5643308" y="467458"/>
                  <a:pt x="5637797" y="465159"/>
                  <a:pt x="5635043" y="465653"/>
                </a:cubicBezTo>
                <a:cubicBezTo>
                  <a:pt x="5621425" y="468097"/>
                  <a:pt x="5616018" y="463768"/>
                  <a:pt x="5614327" y="449067"/>
                </a:cubicBezTo>
                <a:cubicBezTo>
                  <a:pt x="5612811" y="435899"/>
                  <a:pt x="5609220" y="432650"/>
                  <a:pt x="5594600" y="431220"/>
                </a:cubicBezTo>
                <a:cubicBezTo>
                  <a:pt x="5571351" y="428945"/>
                  <a:pt x="5543221" y="449858"/>
                  <a:pt x="5548244" y="465684"/>
                </a:cubicBezTo>
                <a:cubicBezTo>
                  <a:pt x="5555142" y="487416"/>
                  <a:pt x="5521239" y="523706"/>
                  <a:pt x="5494038" y="523706"/>
                </a:cubicBezTo>
                <a:cubicBezTo>
                  <a:pt x="5489746" y="523706"/>
                  <a:pt x="5483968" y="529633"/>
                  <a:pt x="5481198" y="536877"/>
                </a:cubicBezTo>
                <a:cubicBezTo>
                  <a:pt x="5477377" y="546867"/>
                  <a:pt x="5479139" y="553290"/>
                  <a:pt x="5488490" y="563464"/>
                </a:cubicBezTo>
                <a:cubicBezTo>
                  <a:pt x="5502801" y="579035"/>
                  <a:pt x="5520687" y="578405"/>
                  <a:pt x="5529920" y="562004"/>
                </a:cubicBezTo>
                <a:cubicBezTo>
                  <a:pt x="5543622" y="537665"/>
                  <a:pt x="5548714" y="535335"/>
                  <a:pt x="5561721" y="547452"/>
                </a:cubicBezTo>
                <a:cubicBezTo>
                  <a:pt x="5573660" y="558575"/>
                  <a:pt x="5614577" y="563557"/>
                  <a:pt x="5623197" y="554936"/>
                </a:cubicBezTo>
                <a:cubicBezTo>
                  <a:pt x="5629527" y="548607"/>
                  <a:pt x="5655911" y="547481"/>
                  <a:pt x="5659559" y="553385"/>
                </a:cubicBezTo>
                <a:cubicBezTo>
                  <a:pt x="5661410" y="556380"/>
                  <a:pt x="5673965" y="558807"/>
                  <a:pt x="5687458" y="558779"/>
                </a:cubicBezTo>
                <a:cubicBezTo>
                  <a:pt x="5707512" y="558738"/>
                  <a:pt x="5716002" y="554928"/>
                  <a:pt x="5733945" y="537921"/>
                </a:cubicBezTo>
                <a:cubicBezTo>
                  <a:pt x="5746019" y="526477"/>
                  <a:pt x="5755898" y="513687"/>
                  <a:pt x="5755898" y="509498"/>
                </a:cubicBezTo>
                <a:cubicBezTo>
                  <a:pt x="5755898" y="502016"/>
                  <a:pt x="5791550" y="494435"/>
                  <a:pt x="5826732" y="494435"/>
                </a:cubicBezTo>
                <a:cubicBezTo>
                  <a:pt x="5835815" y="494435"/>
                  <a:pt x="5846624" y="490820"/>
                  <a:pt x="5850751" y="486402"/>
                </a:cubicBezTo>
                <a:cubicBezTo>
                  <a:pt x="5860037" y="476462"/>
                  <a:pt x="5903022" y="480800"/>
                  <a:pt x="5909857" y="492368"/>
                </a:cubicBezTo>
                <a:cubicBezTo>
                  <a:pt x="5912432" y="496725"/>
                  <a:pt x="5920468" y="500289"/>
                  <a:pt x="5927715" y="500289"/>
                </a:cubicBezTo>
                <a:cubicBezTo>
                  <a:pt x="5944476" y="500289"/>
                  <a:pt x="5972392" y="513096"/>
                  <a:pt x="5972451" y="520813"/>
                </a:cubicBezTo>
                <a:cubicBezTo>
                  <a:pt x="5972510" y="528273"/>
                  <a:pt x="5944032" y="540991"/>
                  <a:pt x="5928592" y="540401"/>
                </a:cubicBezTo>
                <a:cubicBezTo>
                  <a:pt x="5922152" y="540155"/>
                  <a:pt x="5897844" y="541939"/>
                  <a:pt x="5874574" y="544366"/>
                </a:cubicBezTo>
                <a:cubicBezTo>
                  <a:pt x="5839920" y="547980"/>
                  <a:pt x="5831605" y="550854"/>
                  <a:pt x="5828623" y="560247"/>
                </a:cubicBezTo>
                <a:cubicBezTo>
                  <a:pt x="5826621" y="566555"/>
                  <a:pt x="5827220" y="573737"/>
                  <a:pt x="5829955" y="576207"/>
                </a:cubicBezTo>
                <a:cubicBezTo>
                  <a:pt x="5838107" y="583570"/>
                  <a:pt x="5872979" y="588346"/>
                  <a:pt x="5872979" y="582100"/>
                </a:cubicBezTo>
                <a:cubicBezTo>
                  <a:pt x="5872979" y="578960"/>
                  <a:pt x="5879564" y="576392"/>
                  <a:pt x="5887614" y="576392"/>
                </a:cubicBezTo>
                <a:cubicBezTo>
                  <a:pt x="5907085" y="576392"/>
                  <a:pt x="5906247" y="586804"/>
                  <a:pt x="5886150" y="594578"/>
                </a:cubicBezTo>
                <a:cubicBezTo>
                  <a:pt x="5877296" y="598003"/>
                  <a:pt x="5859153" y="606058"/>
                  <a:pt x="5845833" y="612477"/>
                </a:cubicBezTo>
                <a:cubicBezTo>
                  <a:pt x="5824995" y="622520"/>
                  <a:pt x="5819837" y="623063"/>
                  <a:pt x="5808876" y="616369"/>
                </a:cubicBezTo>
                <a:cubicBezTo>
                  <a:pt x="5797441" y="609385"/>
                  <a:pt x="5794705" y="610237"/>
                  <a:pt x="5782152" y="624688"/>
                </a:cubicBezTo>
                <a:cubicBezTo>
                  <a:pt x="5767834" y="641170"/>
                  <a:pt x="5753553" y="645346"/>
                  <a:pt x="5747117" y="634932"/>
                </a:cubicBezTo>
                <a:cubicBezTo>
                  <a:pt x="5745127" y="631712"/>
                  <a:pt x="5737069" y="629078"/>
                  <a:pt x="5729209" y="629078"/>
                </a:cubicBezTo>
                <a:cubicBezTo>
                  <a:pt x="5714284" y="629078"/>
                  <a:pt x="5709050" y="614627"/>
                  <a:pt x="5722237" y="609829"/>
                </a:cubicBezTo>
                <a:cubicBezTo>
                  <a:pt x="5733444" y="605752"/>
                  <a:pt x="5719414" y="585583"/>
                  <a:pt x="5703755" y="583260"/>
                </a:cubicBezTo>
                <a:cubicBezTo>
                  <a:pt x="5673651" y="578795"/>
                  <a:pt x="5661893" y="613497"/>
                  <a:pt x="5691503" y="619419"/>
                </a:cubicBezTo>
                <a:cubicBezTo>
                  <a:pt x="5707594" y="622637"/>
                  <a:pt x="5717539" y="640786"/>
                  <a:pt x="5703211" y="640786"/>
                </a:cubicBezTo>
                <a:cubicBezTo>
                  <a:pt x="5693380" y="640786"/>
                  <a:pt x="5675971" y="661512"/>
                  <a:pt x="5678765" y="669892"/>
                </a:cubicBezTo>
                <a:cubicBezTo>
                  <a:pt x="5680425" y="674872"/>
                  <a:pt x="5678270" y="676578"/>
                  <a:pt x="5672915" y="674523"/>
                </a:cubicBezTo>
                <a:cubicBezTo>
                  <a:pt x="5668253" y="672734"/>
                  <a:pt x="5654064" y="676176"/>
                  <a:pt x="5641383" y="682173"/>
                </a:cubicBezTo>
                <a:cubicBezTo>
                  <a:pt x="5628703" y="688169"/>
                  <a:pt x="5613874" y="693165"/>
                  <a:pt x="5608429" y="693274"/>
                </a:cubicBezTo>
                <a:cubicBezTo>
                  <a:pt x="5602985" y="693383"/>
                  <a:pt x="5596935" y="696053"/>
                  <a:pt x="5594986" y="699207"/>
                </a:cubicBezTo>
                <a:cubicBezTo>
                  <a:pt x="5592755" y="702817"/>
                  <a:pt x="5587206" y="702295"/>
                  <a:pt x="5580006" y="697798"/>
                </a:cubicBezTo>
                <a:cubicBezTo>
                  <a:pt x="5571171" y="692281"/>
                  <a:pt x="5566049" y="692230"/>
                  <a:pt x="5557492" y="697574"/>
                </a:cubicBezTo>
                <a:cubicBezTo>
                  <a:pt x="5544392" y="705755"/>
                  <a:pt x="5536700" y="700730"/>
                  <a:pt x="5545708" y="689877"/>
                </a:cubicBezTo>
                <a:cubicBezTo>
                  <a:pt x="5555810" y="677705"/>
                  <a:pt x="5546269" y="670056"/>
                  <a:pt x="5520984" y="670056"/>
                </a:cubicBezTo>
                <a:cubicBezTo>
                  <a:pt x="5499985" y="670056"/>
                  <a:pt x="5497704" y="668665"/>
                  <a:pt x="5499377" y="656885"/>
                </a:cubicBezTo>
                <a:cubicBezTo>
                  <a:pt x="5500714" y="647469"/>
                  <a:pt x="5505820" y="643187"/>
                  <a:pt x="5517282" y="641867"/>
                </a:cubicBezTo>
                <a:cubicBezTo>
                  <a:pt x="5526101" y="640851"/>
                  <a:pt x="5537570" y="634266"/>
                  <a:pt x="5542769" y="627232"/>
                </a:cubicBezTo>
                <a:cubicBezTo>
                  <a:pt x="5549147" y="618602"/>
                  <a:pt x="5553134" y="616823"/>
                  <a:pt x="5555029" y="621760"/>
                </a:cubicBezTo>
                <a:cubicBezTo>
                  <a:pt x="5558957" y="631998"/>
                  <a:pt x="5594879" y="630918"/>
                  <a:pt x="5603693" y="620297"/>
                </a:cubicBezTo>
                <a:cubicBezTo>
                  <a:pt x="5619047" y="601797"/>
                  <a:pt x="5576445" y="582565"/>
                  <a:pt x="5558924" y="600086"/>
                </a:cubicBezTo>
                <a:cubicBezTo>
                  <a:pt x="5555464" y="603546"/>
                  <a:pt x="5520610" y="606837"/>
                  <a:pt x="5478946" y="607638"/>
                </a:cubicBezTo>
                <a:cubicBezTo>
                  <a:pt x="5411794" y="608928"/>
                  <a:pt x="5403848" y="610234"/>
                  <a:pt x="5391273" y="622048"/>
                </a:cubicBezTo>
                <a:cubicBezTo>
                  <a:pt x="5383667" y="629193"/>
                  <a:pt x="5375242" y="633039"/>
                  <a:pt x="5372550" y="630595"/>
                </a:cubicBezTo>
                <a:cubicBezTo>
                  <a:pt x="5369858" y="628151"/>
                  <a:pt x="5369614" y="629547"/>
                  <a:pt x="5372008" y="633699"/>
                </a:cubicBezTo>
                <a:cubicBezTo>
                  <a:pt x="5374403" y="637850"/>
                  <a:pt x="5376362" y="652857"/>
                  <a:pt x="5376362" y="667048"/>
                </a:cubicBezTo>
                <a:cubicBezTo>
                  <a:pt x="5376362" y="700001"/>
                  <a:pt x="5385893" y="707832"/>
                  <a:pt x="5425306" y="707263"/>
                </a:cubicBezTo>
                <a:lnTo>
                  <a:pt x="5456341" y="706814"/>
                </a:lnTo>
                <a:lnTo>
                  <a:pt x="5454534" y="739330"/>
                </a:lnTo>
                <a:cubicBezTo>
                  <a:pt x="5453541" y="757214"/>
                  <a:pt x="5454047" y="775287"/>
                  <a:pt x="5455661" y="779492"/>
                </a:cubicBezTo>
                <a:cubicBezTo>
                  <a:pt x="5459431" y="789317"/>
                  <a:pt x="5473573" y="789305"/>
                  <a:pt x="5483409" y="779468"/>
                </a:cubicBezTo>
                <a:cubicBezTo>
                  <a:pt x="5488303" y="774574"/>
                  <a:pt x="5508665" y="771426"/>
                  <a:pt x="5539696" y="770766"/>
                </a:cubicBezTo>
                <a:cubicBezTo>
                  <a:pt x="5566437" y="770197"/>
                  <a:pt x="5590985" y="767062"/>
                  <a:pt x="5594248" y="763799"/>
                </a:cubicBezTo>
                <a:cubicBezTo>
                  <a:pt x="5601706" y="756341"/>
                  <a:pt x="5650525" y="755942"/>
                  <a:pt x="5650525" y="763340"/>
                </a:cubicBezTo>
                <a:cubicBezTo>
                  <a:pt x="5650525" y="766350"/>
                  <a:pt x="5647492" y="776229"/>
                  <a:pt x="5643786" y="785292"/>
                </a:cubicBezTo>
                <a:cubicBezTo>
                  <a:pt x="5640079" y="794356"/>
                  <a:pt x="5637633" y="807699"/>
                  <a:pt x="5638350" y="814944"/>
                </a:cubicBezTo>
                <a:cubicBezTo>
                  <a:pt x="5639068" y="822188"/>
                  <a:pt x="5637140" y="828115"/>
                  <a:pt x="5634065" y="828115"/>
                </a:cubicBezTo>
                <a:cubicBezTo>
                  <a:pt x="5624544" y="828115"/>
                  <a:pt x="5621498" y="852611"/>
                  <a:pt x="5629966" y="861078"/>
                </a:cubicBezTo>
                <a:cubicBezTo>
                  <a:pt x="5641081" y="872193"/>
                  <a:pt x="5685045" y="871626"/>
                  <a:pt x="5689386" y="860312"/>
                </a:cubicBezTo>
                <a:cubicBezTo>
                  <a:pt x="5694520" y="846934"/>
                  <a:pt x="5714919" y="849273"/>
                  <a:pt x="5714919" y="863239"/>
                </a:cubicBezTo>
                <a:cubicBezTo>
                  <a:pt x="5714919" y="885627"/>
                  <a:pt x="5694686" y="897592"/>
                  <a:pt x="5646343" y="903790"/>
                </a:cubicBezTo>
                <a:cubicBezTo>
                  <a:pt x="5556704" y="915285"/>
                  <a:pt x="5545193" y="917604"/>
                  <a:pt x="5538645" y="925494"/>
                </a:cubicBezTo>
                <a:cubicBezTo>
                  <a:pt x="5534997" y="929890"/>
                  <a:pt x="5525926" y="933488"/>
                  <a:pt x="5518487" y="933488"/>
                </a:cubicBezTo>
                <a:cubicBezTo>
                  <a:pt x="5510110" y="933488"/>
                  <a:pt x="5503551" y="937938"/>
                  <a:pt x="5501252" y="945182"/>
                </a:cubicBezTo>
                <a:cubicBezTo>
                  <a:pt x="5497413" y="957279"/>
                  <a:pt x="5490748" y="959694"/>
                  <a:pt x="5444845" y="965623"/>
                </a:cubicBezTo>
                <a:cubicBezTo>
                  <a:pt x="5412617" y="969785"/>
                  <a:pt x="5392843" y="987090"/>
                  <a:pt x="5402573" y="1002615"/>
                </a:cubicBezTo>
                <a:cubicBezTo>
                  <a:pt x="5409602" y="1013831"/>
                  <a:pt x="5433926" y="1019558"/>
                  <a:pt x="5433926" y="1009997"/>
                </a:cubicBezTo>
                <a:cubicBezTo>
                  <a:pt x="5433926" y="1006117"/>
                  <a:pt x="5450363" y="1003736"/>
                  <a:pt x="5477149" y="1003736"/>
                </a:cubicBezTo>
                <a:cubicBezTo>
                  <a:pt x="5515448" y="1003736"/>
                  <a:pt x="5520720" y="1005070"/>
                  <a:pt x="5523433" y="1015444"/>
                </a:cubicBezTo>
                <a:cubicBezTo>
                  <a:pt x="5525309" y="1022619"/>
                  <a:pt x="5523613" y="1027152"/>
                  <a:pt x="5519051" y="1027152"/>
                </a:cubicBezTo>
                <a:cubicBezTo>
                  <a:pt x="5514957" y="1027152"/>
                  <a:pt x="5504909" y="1032421"/>
                  <a:pt x="5496723" y="1038860"/>
                </a:cubicBezTo>
                <a:cubicBezTo>
                  <a:pt x="5488537" y="1045300"/>
                  <a:pt x="5475201" y="1050568"/>
                  <a:pt x="5467088" y="1050568"/>
                </a:cubicBezTo>
                <a:cubicBezTo>
                  <a:pt x="5447093" y="1050568"/>
                  <a:pt x="5424996" y="1077859"/>
                  <a:pt x="5435117" y="1090054"/>
                </a:cubicBezTo>
                <a:cubicBezTo>
                  <a:pt x="5440009" y="1095949"/>
                  <a:pt x="5449133" y="1097688"/>
                  <a:pt x="5464416" y="1095638"/>
                </a:cubicBezTo>
                <a:cubicBezTo>
                  <a:pt x="5476623" y="1094000"/>
                  <a:pt x="5488083" y="1095044"/>
                  <a:pt x="5489884" y="1097958"/>
                </a:cubicBezTo>
                <a:cubicBezTo>
                  <a:pt x="5495698" y="1107365"/>
                  <a:pt x="5518851" y="1103586"/>
                  <a:pt x="5529159" y="1091546"/>
                </a:cubicBezTo>
                <a:cubicBezTo>
                  <a:pt x="5537400" y="1081923"/>
                  <a:pt x="5546429" y="1079838"/>
                  <a:pt x="5579874" y="1079838"/>
                </a:cubicBezTo>
                <a:cubicBezTo>
                  <a:pt x="5602254" y="1079838"/>
                  <a:pt x="5622144" y="1082395"/>
                  <a:pt x="5624076" y="1085521"/>
                </a:cubicBezTo>
                <a:cubicBezTo>
                  <a:pt x="5630242" y="1095497"/>
                  <a:pt x="5610493" y="1125164"/>
                  <a:pt x="5595116" y="1129023"/>
                </a:cubicBezTo>
                <a:cubicBezTo>
                  <a:pt x="5586955" y="1131072"/>
                  <a:pt x="5580277" y="1136714"/>
                  <a:pt x="5580277" y="1141562"/>
                </a:cubicBezTo>
                <a:cubicBezTo>
                  <a:pt x="5580277" y="1146410"/>
                  <a:pt x="5573691" y="1152880"/>
                  <a:pt x="5565642" y="1155941"/>
                </a:cubicBezTo>
                <a:cubicBezTo>
                  <a:pt x="5555365" y="1159848"/>
                  <a:pt x="5551007" y="1165906"/>
                  <a:pt x="5551007" y="1176285"/>
                </a:cubicBezTo>
                <a:cubicBezTo>
                  <a:pt x="5551007" y="1184414"/>
                  <a:pt x="5553641" y="1191065"/>
                  <a:pt x="5556861" y="1191065"/>
                </a:cubicBezTo>
                <a:cubicBezTo>
                  <a:pt x="5560081" y="1191065"/>
                  <a:pt x="5562715" y="1196334"/>
                  <a:pt x="5562715" y="1202773"/>
                </a:cubicBezTo>
                <a:cubicBezTo>
                  <a:pt x="5562715" y="1209212"/>
                  <a:pt x="5560081" y="1214481"/>
                  <a:pt x="5556861" y="1214481"/>
                </a:cubicBezTo>
                <a:cubicBezTo>
                  <a:pt x="5546475" y="1214481"/>
                  <a:pt x="5550639" y="1239678"/>
                  <a:pt x="5563241" y="1253092"/>
                </a:cubicBezTo>
                <a:lnTo>
                  <a:pt x="5575475" y="1266115"/>
                </a:lnTo>
                <a:lnTo>
                  <a:pt x="5563241" y="1278349"/>
                </a:lnTo>
                <a:cubicBezTo>
                  <a:pt x="5556512" y="1285078"/>
                  <a:pt x="5545894" y="1290583"/>
                  <a:pt x="5539644" y="1290583"/>
                </a:cubicBezTo>
                <a:cubicBezTo>
                  <a:pt x="5533395" y="1290583"/>
                  <a:pt x="5526867" y="1292872"/>
                  <a:pt x="5525139" y="1295669"/>
                </a:cubicBezTo>
                <a:cubicBezTo>
                  <a:pt x="5523411" y="1298465"/>
                  <a:pt x="5511577" y="1302420"/>
                  <a:pt x="5498843" y="1304456"/>
                </a:cubicBezTo>
                <a:cubicBezTo>
                  <a:pt x="5469512" y="1309146"/>
                  <a:pt x="5460676" y="1328122"/>
                  <a:pt x="5480767" y="1343276"/>
                </a:cubicBezTo>
                <a:cubicBezTo>
                  <a:pt x="5491710" y="1351531"/>
                  <a:pt x="5492783" y="1355156"/>
                  <a:pt x="5487308" y="1365387"/>
                </a:cubicBezTo>
                <a:cubicBezTo>
                  <a:pt x="5476762" y="1385092"/>
                  <a:pt x="5479202" y="1405891"/>
                  <a:pt x="5492466" y="1409360"/>
                </a:cubicBezTo>
                <a:cubicBezTo>
                  <a:pt x="5509453" y="1413802"/>
                  <a:pt x="5506825" y="1423157"/>
                  <a:pt x="5486612" y="1430203"/>
                </a:cubicBezTo>
                <a:cubicBezTo>
                  <a:pt x="5470210" y="1435921"/>
                  <a:pt x="5466636" y="1434660"/>
                  <a:pt x="5468357" y="1423763"/>
                </a:cubicBezTo>
                <a:cubicBezTo>
                  <a:pt x="5468738" y="1421348"/>
                  <a:pt x="5466360" y="1419372"/>
                  <a:pt x="5463071" y="1419372"/>
                </a:cubicBezTo>
                <a:cubicBezTo>
                  <a:pt x="5459782" y="1419372"/>
                  <a:pt x="5454091" y="1412786"/>
                  <a:pt x="5450423" y="1404737"/>
                </a:cubicBezTo>
                <a:cubicBezTo>
                  <a:pt x="5444522" y="1391786"/>
                  <a:pt x="5440158" y="1390102"/>
                  <a:pt x="5412497" y="1390102"/>
                </a:cubicBezTo>
                <a:cubicBezTo>
                  <a:pt x="5388786" y="1390102"/>
                  <a:pt x="5378341" y="1393001"/>
                  <a:pt x="5369232" y="1402109"/>
                </a:cubicBezTo>
                <a:cubicBezTo>
                  <a:pt x="5352858" y="1418484"/>
                  <a:pt x="5358834" y="1432544"/>
                  <a:pt x="5387554" y="1445215"/>
                </a:cubicBezTo>
                <a:cubicBezTo>
                  <a:pt x="5400638" y="1450988"/>
                  <a:pt x="5412755" y="1459389"/>
                  <a:pt x="5414480" y="1463885"/>
                </a:cubicBezTo>
                <a:cubicBezTo>
                  <a:pt x="5416422" y="1468943"/>
                  <a:pt x="5426302" y="1472058"/>
                  <a:pt x="5440406" y="1472058"/>
                </a:cubicBezTo>
                <a:cubicBezTo>
                  <a:pt x="5464248" y="1472058"/>
                  <a:pt x="5467641" y="1476808"/>
                  <a:pt x="5456520" y="1494616"/>
                </a:cubicBezTo>
                <a:cubicBezTo>
                  <a:pt x="5451116" y="1503270"/>
                  <a:pt x="5444483" y="1504791"/>
                  <a:pt x="5421694" y="1502601"/>
                </a:cubicBezTo>
                <a:cubicBezTo>
                  <a:pt x="5400821" y="1500595"/>
                  <a:pt x="5391089" y="1502352"/>
                  <a:pt x="5384047" y="1509393"/>
                </a:cubicBezTo>
                <a:cubicBezTo>
                  <a:pt x="5378510" y="1514930"/>
                  <a:pt x="5364960" y="1518891"/>
                  <a:pt x="5351552" y="1518891"/>
                </a:cubicBezTo>
                <a:cubicBezTo>
                  <a:pt x="5338903" y="1518891"/>
                  <a:pt x="5328554" y="1521294"/>
                  <a:pt x="5328554" y="1524231"/>
                </a:cubicBezTo>
                <a:cubicBezTo>
                  <a:pt x="5328554" y="1527168"/>
                  <a:pt x="5296986" y="1531456"/>
                  <a:pt x="5258403" y="1533759"/>
                </a:cubicBezTo>
                <a:cubicBezTo>
                  <a:pt x="5182775" y="1538272"/>
                  <a:pt x="5172280" y="1542859"/>
                  <a:pt x="5178734" y="1568574"/>
                </a:cubicBezTo>
                <a:cubicBezTo>
                  <a:pt x="5182955" y="1585392"/>
                  <a:pt x="5192455" y="1586761"/>
                  <a:pt x="5231844" y="1576226"/>
                </a:cubicBezTo>
                <a:cubicBezTo>
                  <a:pt x="5251502" y="1570968"/>
                  <a:pt x="5259929" y="1570859"/>
                  <a:pt x="5264869" y="1575799"/>
                </a:cubicBezTo>
                <a:cubicBezTo>
                  <a:pt x="5268902" y="1579832"/>
                  <a:pt x="5276369" y="1580609"/>
                  <a:pt x="5283928" y="1577781"/>
                </a:cubicBezTo>
                <a:cubicBezTo>
                  <a:pt x="5290764" y="1575224"/>
                  <a:pt x="5308211" y="1573440"/>
                  <a:pt x="5322700" y="1573818"/>
                </a:cubicBezTo>
                <a:lnTo>
                  <a:pt x="5349043" y="1574504"/>
                </a:lnTo>
                <a:lnTo>
                  <a:pt x="5350563" y="1602311"/>
                </a:lnTo>
                <a:cubicBezTo>
                  <a:pt x="5351962" y="1627896"/>
                  <a:pt x="5351003" y="1630117"/>
                  <a:pt x="5338562" y="1630117"/>
                </a:cubicBezTo>
                <a:cubicBezTo>
                  <a:pt x="5331126" y="1630117"/>
                  <a:pt x="5322419" y="1632740"/>
                  <a:pt x="5319214" y="1635945"/>
                </a:cubicBezTo>
                <a:cubicBezTo>
                  <a:pt x="5316009" y="1639150"/>
                  <a:pt x="5293002" y="1643495"/>
                  <a:pt x="5268088" y="1645601"/>
                </a:cubicBezTo>
                <a:cubicBezTo>
                  <a:pt x="5243174" y="1647707"/>
                  <a:pt x="5221405" y="1651671"/>
                  <a:pt x="5219713" y="1654409"/>
                </a:cubicBezTo>
                <a:cubicBezTo>
                  <a:pt x="5218021" y="1657147"/>
                  <a:pt x="5209297" y="1659388"/>
                  <a:pt x="5200327" y="1659388"/>
                </a:cubicBezTo>
                <a:cubicBezTo>
                  <a:pt x="5191357" y="1659388"/>
                  <a:pt x="5179250" y="1664656"/>
                  <a:pt x="5173422" y="1671096"/>
                </a:cubicBezTo>
                <a:cubicBezTo>
                  <a:pt x="5167105" y="1678076"/>
                  <a:pt x="5155392" y="1682804"/>
                  <a:pt x="5144415" y="1682804"/>
                </a:cubicBezTo>
                <a:cubicBezTo>
                  <a:pt x="5122599" y="1682804"/>
                  <a:pt x="5111955" y="1691826"/>
                  <a:pt x="5111955" y="1710318"/>
                </a:cubicBezTo>
                <a:cubicBezTo>
                  <a:pt x="5111955" y="1722691"/>
                  <a:pt x="5109415" y="1723782"/>
                  <a:pt x="5080612" y="1723782"/>
                </a:cubicBezTo>
                <a:cubicBezTo>
                  <a:pt x="5055457" y="1723782"/>
                  <a:pt x="5046212" y="1726616"/>
                  <a:pt x="5033780" y="1738137"/>
                </a:cubicBezTo>
                <a:cubicBezTo>
                  <a:pt x="5025261" y="1746033"/>
                  <a:pt x="5018290" y="1755253"/>
                  <a:pt x="5018290" y="1758626"/>
                </a:cubicBezTo>
                <a:cubicBezTo>
                  <a:pt x="5018290" y="1762000"/>
                  <a:pt x="5014516" y="1764760"/>
                  <a:pt x="5009904" y="1764760"/>
                </a:cubicBezTo>
                <a:cubicBezTo>
                  <a:pt x="5000103" y="1764760"/>
                  <a:pt x="4993120" y="1782649"/>
                  <a:pt x="4997979" y="1795309"/>
                </a:cubicBezTo>
                <a:cubicBezTo>
                  <a:pt x="4999833" y="1800140"/>
                  <a:pt x="5008454" y="1807350"/>
                  <a:pt x="5017137" y="1811333"/>
                </a:cubicBezTo>
                <a:cubicBezTo>
                  <a:pt x="5062851" y="1832297"/>
                  <a:pt x="5062268" y="1831741"/>
                  <a:pt x="5060654" y="1852876"/>
                </a:cubicBezTo>
                <a:cubicBezTo>
                  <a:pt x="5058829" y="1876788"/>
                  <a:pt x="5061835" y="1881497"/>
                  <a:pt x="5087554" y="1895012"/>
                </a:cubicBezTo>
                <a:cubicBezTo>
                  <a:pt x="5100668" y="1901903"/>
                  <a:pt x="5120308" y="1905257"/>
                  <a:pt x="5147553" y="1905257"/>
                </a:cubicBezTo>
                <a:cubicBezTo>
                  <a:pt x="5179654" y="1905257"/>
                  <a:pt x="5188057" y="1907078"/>
                  <a:pt x="5188057" y="1914038"/>
                </a:cubicBezTo>
                <a:cubicBezTo>
                  <a:pt x="5188057" y="1918867"/>
                  <a:pt x="5182944" y="1922819"/>
                  <a:pt x="5176694" y="1922819"/>
                </a:cubicBezTo>
                <a:cubicBezTo>
                  <a:pt x="5170445" y="1922819"/>
                  <a:pt x="5163953" y="1925050"/>
                  <a:pt x="5162268" y="1927776"/>
                </a:cubicBezTo>
                <a:cubicBezTo>
                  <a:pt x="5160583" y="1930503"/>
                  <a:pt x="5146597" y="1930660"/>
                  <a:pt x="5131189" y="1928125"/>
                </a:cubicBezTo>
                <a:cubicBezTo>
                  <a:pt x="5091037" y="1921520"/>
                  <a:pt x="5037160" y="1921820"/>
                  <a:pt x="5032925" y="1928673"/>
                </a:cubicBezTo>
                <a:cubicBezTo>
                  <a:pt x="5030935" y="1931892"/>
                  <a:pt x="5019248" y="1934527"/>
                  <a:pt x="5006954" y="1934527"/>
                </a:cubicBezTo>
                <a:cubicBezTo>
                  <a:pt x="4994166" y="1934527"/>
                  <a:pt x="4981462" y="1938307"/>
                  <a:pt x="4977269" y="1943360"/>
                </a:cubicBezTo>
                <a:cubicBezTo>
                  <a:pt x="4973236" y="1948219"/>
                  <a:pt x="4959684" y="1953833"/>
                  <a:pt x="4947152" y="1955837"/>
                </a:cubicBezTo>
                <a:cubicBezTo>
                  <a:pt x="4934620" y="1957841"/>
                  <a:pt x="4922952" y="1961769"/>
                  <a:pt x="4921223" y="1964566"/>
                </a:cubicBezTo>
                <a:cubicBezTo>
                  <a:pt x="4919495" y="1967363"/>
                  <a:pt x="4906475" y="1969651"/>
                  <a:pt x="4892289" y="1969651"/>
                </a:cubicBezTo>
                <a:cubicBezTo>
                  <a:pt x="4873202" y="1969651"/>
                  <a:pt x="4864993" y="1972461"/>
                  <a:pt x="4860711" y="1980462"/>
                </a:cubicBezTo>
                <a:cubicBezTo>
                  <a:pt x="4852334" y="1996116"/>
                  <a:pt x="4863792" y="2004775"/>
                  <a:pt x="4892884" y="2004775"/>
                </a:cubicBezTo>
                <a:cubicBezTo>
                  <a:pt x="4906336" y="2004775"/>
                  <a:pt x="4926441" y="2008577"/>
                  <a:pt x="4937563" y="2013224"/>
                </a:cubicBezTo>
                <a:cubicBezTo>
                  <a:pt x="4948685" y="2017871"/>
                  <a:pt x="4972057" y="2023545"/>
                  <a:pt x="4989501" y="2025833"/>
                </a:cubicBezTo>
                <a:cubicBezTo>
                  <a:pt x="5007384" y="2028178"/>
                  <a:pt x="5025047" y="2034298"/>
                  <a:pt x="5029998" y="2039864"/>
                </a:cubicBezTo>
                <a:cubicBezTo>
                  <a:pt x="5034828" y="2045293"/>
                  <a:pt x="5046024" y="2051524"/>
                  <a:pt x="5054878" y="2053710"/>
                </a:cubicBezTo>
                <a:cubicBezTo>
                  <a:pt x="5065430" y="2056315"/>
                  <a:pt x="5070976" y="2061535"/>
                  <a:pt x="5070976" y="2068860"/>
                </a:cubicBezTo>
                <a:cubicBezTo>
                  <a:pt x="5070976" y="2078082"/>
                  <a:pt x="5065093" y="2080759"/>
                  <a:pt x="5037316" y="2084175"/>
                </a:cubicBezTo>
                <a:cubicBezTo>
                  <a:pt x="5018802" y="2086452"/>
                  <a:pt x="5002250" y="2090484"/>
                  <a:pt x="5000533" y="2093135"/>
                </a:cubicBezTo>
                <a:cubicBezTo>
                  <a:pt x="4998815" y="2095785"/>
                  <a:pt x="4975765" y="2099759"/>
                  <a:pt x="4949310" y="2101965"/>
                </a:cubicBezTo>
                <a:cubicBezTo>
                  <a:pt x="4922855" y="2104172"/>
                  <a:pt x="4901209" y="2108233"/>
                  <a:pt x="4901209" y="2110989"/>
                </a:cubicBezTo>
                <a:cubicBezTo>
                  <a:pt x="4901209" y="2113746"/>
                  <a:pt x="4898061" y="2116002"/>
                  <a:pt x="4894212" y="2116002"/>
                </a:cubicBezTo>
                <a:cubicBezTo>
                  <a:pt x="4890364" y="2116002"/>
                  <a:pt x="4880485" y="2122431"/>
                  <a:pt x="4872260" y="2130289"/>
                </a:cubicBezTo>
                <a:cubicBezTo>
                  <a:pt x="4859160" y="2142804"/>
                  <a:pt x="4849838" y="2145088"/>
                  <a:pt x="4797121" y="2148701"/>
                </a:cubicBezTo>
                <a:cubicBezTo>
                  <a:pt x="4764021" y="2150969"/>
                  <a:pt x="4735546" y="2155076"/>
                  <a:pt x="4733845" y="2157829"/>
                </a:cubicBezTo>
                <a:cubicBezTo>
                  <a:pt x="4732144" y="2160582"/>
                  <a:pt x="4714066" y="2162834"/>
                  <a:pt x="4693672" y="2162834"/>
                </a:cubicBezTo>
                <a:cubicBezTo>
                  <a:pt x="4664890" y="2162834"/>
                  <a:pt x="4655779" y="2160711"/>
                  <a:pt x="4652953" y="2153349"/>
                </a:cubicBezTo>
                <a:cubicBezTo>
                  <a:pt x="4649794" y="2145116"/>
                  <a:pt x="4639616" y="2144187"/>
                  <a:pt x="4575839" y="2146310"/>
                </a:cubicBezTo>
                <a:cubicBezTo>
                  <a:pt x="4520758" y="2148144"/>
                  <a:pt x="4501080" y="2150835"/>
                  <a:pt x="4497233" y="2157059"/>
                </a:cubicBezTo>
                <a:cubicBezTo>
                  <a:pt x="4493385" y="2163284"/>
                  <a:pt x="4480057" y="2165104"/>
                  <a:pt x="4443961" y="2164335"/>
                </a:cubicBezTo>
                <a:cubicBezTo>
                  <a:pt x="4417484" y="2163770"/>
                  <a:pt x="4394282" y="2160922"/>
                  <a:pt x="4392401" y="2158006"/>
                </a:cubicBezTo>
                <a:cubicBezTo>
                  <a:pt x="4390521" y="2155090"/>
                  <a:pt x="4383055" y="2150854"/>
                  <a:pt x="4375810" y="2148593"/>
                </a:cubicBezTo>
                <a:cubicBezTo>
                  <a:pt x="4368566" y="2146333"/>
                  <a:pt x="4362639" y="2142026"/>
                  <a:pt x="4362639" y="2139023"/>
                </a:cubicBezTo>
                <a:cubicBezTo>
                  <a:pt x="4362639" y="2136021"/>
                  <a:pt x="4356053" y="2133564"/>
                  <a:pt x="4348004" y="2133564"/>
                </a:cubicBezTo>
                <a:cubicBezTo>
                  <a:pt x="4339954" y="2133564"/>
                  <a:pt x="4333369" y="2135937"/>
                  <a:pt x="4333369" y="2138838"/>
                </a:cubicBezTo>
                <a:cubicBezTo>
                  <a:pt x="4333369" y="2141740"/>
                  <a:pt x="4287171" y="2145032"/>
                  <a:pt x="4230707" y="2146156"/>
                </a:cubicBezTo>
                <a:cubicBezTo>
                  <a:pt x="4152222" y="2147718"/>
                  <a:pt x="4126887" y="2150072"/>
                  <a:pt x="4123131" y="2156154"/>
                </a:cubicBezTo>
                <a:cubicBezTo>
                  <a:pt x="4120429" y="2160529"/>
                  <a:pt x="4105379" y="2165484"/>
                  <a:pt x="4089687" y="2167164"/>
                </a:cubicBezTo>
                <a:cubicBezTo>
                  <a:pt x="4073995" y="2168844"/>
                  <a:pt x="4058522" y="2172211"/>
                  <a:pt x="4055302" y="2174646"/>
                </a:cubicBezTo>
                <a:cubicBezTo>
                  <a:pt x="4043637" y="2183466"/>
                  <a:pt x="3995118" y="2188466"/>
                  <a:pt x="3914805" y="2189125"/>
                </a:cubicBezTo>
                <a:cubicBezTo>
                  <a:pt x="3821464" y="2189890"/>
                  <a:pt x="3736258" y="2197313"/>
                  <a:pt x="3736258" y="2204680"/>
                </a:cubicBezTo>
                <a:cubicBezTo>
                  <a:pt x="3736258" y="2207422"/>
                  <a:pt x="3730963" y="2209666"/>
                  <a:pt x="3724492" y="2209666"/>
                </a:cubicBezTo>
                <a:cubicBezTo>
                  <a:pt x="3718021" y="2209666"/>
                  <a:pt x="3708216" y="2214935"/>
                  <a:pt x="3702702" y="2221374"/>
                </a:cubicBezTo>
                <a:cubicBezTo>
                  <a:pt x="3695961" y="2229247"/>
                  <a:pt x="3685433" y="2233082"/>
                  <a:pt x="3670562" y="2233082"/>
                </a:cubicBezTo>
                <a:cubicBezTo>
                  <a:pt x="3658399" y="2233082"/>
                  <a:pt x="3648447" y="2235555"/>
                  <a:pt x="3648447" y="2238578"/>
                </a:cubicBezTo>
                <a:cubicBezTo>
                  <a:pt x="3648447" y="2241600"/>
                  <a:pt x="3636678" y="2245838"/>
                  <a:pt x="3622293" y="2247995"/>
                </a:cubicBezTo>
                <a:cubicBezTo>
                  <a:pt x="3591932" y="2252548"/>
                  <a:pt x="3584751" y="2259368"/>
                  <a:pt x="3580094" y="2288069"/>
                </a:cubicBezTo>
                <a:cubicBezTo>
                  <a:pt x="3577322" y="2305150"/>
                  <a:pt x="3578713" y="2309610"/>
                  <a:pt x="3587694" y="2312435"/>
                </a:cubicBezTo>
                <a:cubicBezTo>
                  <a:pt x="3593741" y="2314337"/>
                  <a:pt x="3603262" y="2318335"/>
                  <a:pt x="3608853" y="2321320"/>
                </a:cubicBezTo>
                <a:cubicBezTo>
                  <a:pt x="3626744" y="2330871"/>
                  <a:pt x="3675985" y="2327998"/>
                  <a:pt x="3680144" y="2317160"/>
                </a:cubicBezTo>
                <a:cubicBezTo>
                  <a:pt x="3683176" y="2309257"/>
                  <a:pt x="3689604" y="2308169"/>
                  <a:pt x="3716728" y="2310969"/>
                </a:cubicBezTo>
                <a:cubicBezTo>
                  <a:pt x="3748060" y="2314202"/>
                  <a:pt x="3765942" y="2322430"/>
                  <a:pt x="3758284" y="2330088"/>
                </a:cubicBezTo>
                <a:cubicBezTo>
                  <a:pt x="3751344" y="2337028"/>
                  <a:pt x="3709328" y="2344032"/>
                  <a:pt x="3673815" y="2344169"/>
                </a:cubicBezTo>
                <a:cubicBezTo>
                  <a:pt x="3653960" y="2344246"/>
                  <a:pt x="3636837" y="2346835"/>
                  <a:pt x="3635764" y="2349923"/>
                </a:cubicBezTo>
                <a:cubicBezTo>
                  <a:pt x="3634690" y="2353011"/>
                  <a:pt x="3600883" y="2356612"/>
                  <a:pt x="3560637" y="2357926"/>
                </a:cubicBezTo>
                <a:cubicBezTo>
                  <a:pt x="3515681" y="2359393"/>
                  <a:pt x="3480868" y="2363410"/>
                  <a:pt x="3470364" y="2368341"/>
                </a:cubicBezTo>
                <a:cubicBezTo>
                  <a:pt x="3457015" y="2374609"/>
                  <a:pt x="3452737" y="2374779"/>
                  <a:pt x="3450851" y="2369120"/>
                </a:cubicBezTo>
                <a:cubicBezTo>
                  <a:pt x="3447964" y="2360459"/>
                  <a:pt x="3422360" y="2359398"/>
                  <a:pt x="3417213" y="2367725"/>
                </a:cubicBezTo>
                <a:cubicBezTo>
                  <a:pt x="3415223" y="2370945"/>
                  <a:pt x="3408389" y="2373579"/>
                  <a:pt x="3402027" y="2373579"/>
                </a:cubicBezTo>
                <a:cubicBezTo>
                  <a:pt x="3395664" y="2373579"/>
                  <a:pt x="3384624" y="2377351"/>
                  <a:pt x="3377492" y="2381960"/>
                </a:cubicBezTo>
                <a:cubicBezTo>
                  <a:pt x="3364183" y="2390564"/>
                  <a:pt x="3326539" y="2390732"/>
                  <a:pt x="3306675" y="2382276"/>
                </a:cubicBezTo>
                <a:cubicBezTo>
                  <a:pt x="3300210" y="2379524"/>
                  <a:pt x="3291218" y="2380356"/>
                  <a:pt x="3284921" y="2384288"/>
                </a:cubicBezTo>
                <a:cubicBezTo>
                  <a:pt x="3279017" y="2387975"/>
                  <a:pt x="3259535" y="2392714"/>
                  <a:pt x="3241626" y="2394819"/>
                </a:cubicBezTo>
                <a:cubicBezTo>
                  <a:pt x="3223718" y="2396924"/>
                  <a:pt x="3207667" y="2400908"/>
                  <a:pt x="3205958" y="2403674"/>
                </a:cubicBezTo>
                <a:cubicBezTo>
                  <a:pt x="3204249" y="2406440"/>
                  <a:pt x="3187501" y="2408703"/>
                  <a:pt x="3168740" y="2408703"/>
                </a:cubicBezTo>
                <a:cubicBezTo>
                  <a:pt x="3149869" y="2408703"/>
                  <a:pt x="3127140" y="2412610"/>
                  <a:pt x="3117863" y="2417448"/>
                </a:cubicBezTo>
                <a:cubicBezTo>
                  <a:pt x="3108641" y="2422258"/>
                  <a:pt x="3089109" y="2426209"/>
                  <a:pt x="3074460" y="2426229"/>
                </a:cubicBezTo>
                <a:cubicBezTo>
                  <a:pt x="3059810" y="2426247"/>
                  <a:pt x="3045321" y="2428744"/>
                  <a:pt x="3042263" y="2431774"/>
                </a:cubicBezTo>
                <a:cubicBezTo>
                  <a:pt x="3039204" y="2434804"/>
                  <a:pt x="2998520" y="2438871"/>
                  <a:pt x="2951855" y="2440811"/>
                </a:cubicBezTo>
                <a:cubicBezTo>
                  <a:pt x="2905189" y="2442751"/>
                  <a:pt x="2864489" y="2446858"/>
                  <a:pt x="2861410" y="2449937"/>
                </a:cubicBezTo>
                <a:cubicBezTo>
                  <a:pt x="2858331" y="2453016"/>
                  <a:pt x="2846750" y="2455535"/>
                  <a:pt x="2835675" y="2455535"/>
                </a:cubicBezTo>
                <a:cubicBezTo>
                  <a:pt x="2823836" y="2455535"/>
                  <a:pt x="2812670" y="2459459"/>
                  <a:pt x="2808576" y="2465057"/>
                </a:cubicBezTo>
                <a:cubicBezTo>
                  <a:pt x="2802989" y="2472698"/>
                  <a:pt x="2799178" y="2473276"/>
                  <a:pt x="2789290" y="2467984"/>
                </a:cubicBezTo>
                <a:cubicBezTo>
                  <a:pt x="2774922" y="2460295"/>
                  <a:pt x="2734229" y="2459182"/>
                  <a:pt x="2726145" y="2466256"/>
                </a:cubicBezTo>
                <a:cubicBezTo>
                  <a:pt x="2716726" y="2474500"/>
                  <a:pt x="2673649" y="2484805"/>
                  <a:pt x="2648611" y="2484805"/>
                </a:cubicBezTo>
                <a:cubicBezTo>
                  <a:pt x="2635531" y="2484805"/>
                  <a:pt x="2621268" y="2488366"/>
                  <a:pt x="2616916" y="2492718"/>
                </a:cubicBezTo>
                <a:cubicBezTo>
                  <a:pt x="2612376" y="2497258"/>
                  <a:pt x="2587867" y="2502470"/>
                  <a:pt x="2559421" y="2504944"/>
                </a:cubicBezTo>
                <a:cubicBezTo>
                  <a:pt x="2532151" y="2507316"/>
                  <a:pt x="2507108" y="2511515"/>
                  <a:pt x="2503770" y="2514274"/>
                </a:cubicBezTo>
                <a:cubicBezTo>
                  <a:pt x="2500432" y="2517033"/>
                  <a:pt x="2460169" y="2521148"/>
                  <a:pt x="2414296" y="2523419"/>
                </a:cubicBezTo>
                <a:cubicBezTo>
                  <a:pt x="2368424" y="2525689"/>
                  <a:pt x="2329509" y="2529785"/>
                  <a:pt x="2327819" y="2532519"/>
                </a:cubicBezTo>
                <a:cubicBezTo>
                  <a:pt x="2326129" y="2535254"/>
                  <a:pt x="2311556" y="2537491"/>
                  <a:pt x="2295436" y="2537491"/>
                </a:cubicBezTo>
                <a:cubicBezTo>
                  <a:pt x="2279316" y="2537491"/>
                  <a:pt x="2260905" y="2540286"/>
                  <a:pt x="2254522" y="2543702"/>
                </a:cubicBezTo>
                <a:cubicBezTo>
                  <a:pt x="2248140" y="2547118"/>
                  <a:pt x="2221311" y="2551086"/>
                  <a:pt x="2194903" y="2552521"/>
                </a:cubicBezTo>
                <a:cubicBezTo>
                  <a:pt x="2168495" y="2553956"/>
                  <a:pt x="2141051" y="2558144"/>
                  <a:pt x="2133917" y="2561828"/>
                </a:cubicBezTo>
                <a:cubicBezTo>
                  <a:pt x="2123906" y="2566997"/>
                  <a:pt x="2118849" y="2566787"/>
                  <a:pt x="2111765" y="2560908"/>
                </a:cubicBezTo>
                <a:cubicBezTo>
                  <a:pt x="2104220" y="2554646"/>
                  <a:pt x="2099992" y="2554676"/>
                  <a:pt x="2088031" y="2561078"/>
                </a:cubicBezTo>
                <a:cubicBezTo>
                  <a:pt x="2076849" y="2567062"/>
                  <a:pt x="2071876" y="2567267"/>
                  <a:pt x="2066570" y="2561960"/>
                </a:cubicBezTo>
                <a:cubicBezTo>
                  <a:pt x="2058454" y="2553844"/>
                  <a:pt x="2031648" y="2552783"/>
                  <a:pt x="2023661" y="2560261"/>
                </a:cubicBezTo>
                <a:cubicBezTo>
                  <a:pt x="2020603" y="2563126"/>
                  <a:pt x="1924582" y="2566780"/>
                  <a:pt x="1810282" y="2568383"/>
                </a:cubicBezTo>
                <a:cubicBezTo>
                  <a:pt x="1630575" y="2570902"/>
                  <a:pt x="1599890" y="2572631"/>
                  <a:pt x="1583439" y="2581166"/>
                </a:cubicBezTo>
                <a:cubicBezTo>
                  <a:pt x="1565952" y="2590237"/>
                  <a:pt x="1562908" y="2590285"/>
                  <a:pt x="1545817" y="2581759"/>
                </a:cubicBezTo>
                <a:cubicBezTo>
                  <a:pt x="1530053" y="2573895"/>
                  <a:pt x="1502199" y="2572598"/>
                  <a:pt x="1362879" y="2573243"/>
                </a:cubicBezTo>
                <a:cubicBezTo>
                  <a:pt x="1272490" y="2573662"/>
                  <a:pt x="1197219" y="2576035"/>
                  <a:pt x="1195609" y="2578515"/>
                </a:cubicBezTo>
                <a:cubicBezTo>
                  <a:pt x="1191869" y="2584279"/>
                  <a:pt x="1063222" y="2589050"/>
                  <a:pt x="990917" y="2586107"/>
                </a:cubicBezTo>
                <a:close/>
                <a:moveTo>
                  <a:pt x="4161420" y="2083856"/>
                </a:moveTo>
                <a:cubicBezTo>
                  <a:pt x="4179853" y="2079055"/>
                  <a:pt x="4200397" y="2070046"/>
                  <a:pt x="4207075" y="2063836"/>
                </a:cubicBezTo>
                <a:cubicBezTo>
                  <a:pt x="4216643" y="2054937"/>
                  <a:pt x="4226926" y="2052734"/>
                  <a:pt x="4255608" y="2053442"/>
                </a:cubicBezTo>
                <a:cubicBezTo>
                  <a:pt x="4294030" y="2054389"/>
                  <a:pt x="4305622" y="2048709"/>
                  <a:pt x="4307133" y="2028193"/>
                </a:cubicBezTo>
                <a:cubicBezTo>
                  <a:pt x="4308462" y="2010157"/>
                  <a:pt x="4295618" y="2003195"/>
                  <a:pt x="4267651" y="2006792"/>
                </a:cubicBezTo>
                <a:cubicBezTo>
                  <a:pt x="4199830" y="2015514"/>
                  <a:pt x="4154124" y="2025125"/>
                  <a:pt x="4147112" y="2032136"/>
                </a:cubicBezTo>
                <a:cubicBezTo>
                  <a:pt x="4142842" y="2036406"/>
                  <a:pt x="4134928" y="2039958"/>
                  <a:pt x="4129523" y="2040029"/>
                </a:cubicBezTo>
                <a:cubicBezTo>
                  <a:pt x="4124118" y="2040101"/>
                  <a:pt x="4113358" y="2045032"/>
                  <a:pt x="4105611" y="2050988"/>
                </a:cubicBezTo>
                <a:cubicBezTo>
                  <a:pt x="4085699" y="2066297"/>
                  <a:pt x="4093635" y="2081789"/>
                  <a:pt x="4126729" y="2092214"/>
                </a:cubicBezTo>
                <a:cubicBezTo>
                  <a:pt x="4127376" y="2092419"/>
                  <a:pt x="4142988" y="2088657"/>
                  <a:pt x="4161420" y="2083856"/>
                </a:cubicBezTo>
                <a:close/>
                <a:moveTo>
                  <a:pt x="5554184" y="833564"/>
                </a:moveTo>
                <a:cubicBezTo>
                  <a:pt x="5556312" y="830122"/>
                  <a:pt x="5567663" y="827994"/>
                  <a:pt x="5579409" y="828836"/>
                </a:cubicBezTo>
                <a:cubicBezTo>
                  <a:pt x="5607412" y="830842"/>
                  <a:pt x="5623478" y="821271"/>
                  <a:pt x="5624509" y="801966"/>
                </a:cubicBezTo>
                <a:cubicBezTo>
                  <a:pt x="5625269" y="787745"/>
                  <a:pt x="5623752" y="786634"/>
                  <a:pt x="5606712" y="788930"/>
                </a:cubicBezTo>
                <a:cubicBezTo>
                  <a:pt x="5596467" y="790311"/>
                  <a:pt x="5580503" y="796399"/>
                  <a:pt x="5571236" y="802460"/>
                </a:cubicBezTo>
                <a:cubicBezTo>
                  <a:pt x="5561969" y="808521"/>
                  <a:pt x="5556416" y="810187"/>
                  <a:pt x="5558896" y="806162"/>
                </a:cubicBezTo>
                <a:cubicBezTo>
                  <a:pt x="5566000" y="794635"/>
                  <a:pt x="5542620" y="797206"/>
                  <a:pt x="5527263" y="809641"/>
                </a:cubicBezTo>
                <a:cubicBezTo>
                  <a:pt x="5518733" y="816548"/>
                  <a:pt x="5515270" y="823929"/>
                  <a:pt x="5517650" y="830130"/>
                </a:cubicBezTo>
                <a:cubicBezTo>
                  <a:pt x="5521789" y="840917"/>
                  <a:pt x="5548111" y="843391"/>
                  <a:pt x="5554184" y="833564"/>
                </a:cubicBezTo>
                <a:close/>
                <a:moveTo>
                  <a:pt x="5458806" y="484704"/>
                </a:moveTo>
                <a:cubicBezTo>
                  <a:pt x="5454781" y="483080"/>
                  <a:pt x="5451488" y="479181"/>
                  <a:pt x="5451488" y="476040"/>
                </a:cubicBezTo>
                <a:cubicBezTo>
                  <a:pt x="5451488" y="472898"/>
                  <a:pt x="5454781" y="472187"/>
                  <a:pt x="5458806" y="474460"/>
                </a:cubicBezTo>
                <a:cubicBezTo>
                  <a:pt x="5464660" y="477765"/>
                  <a:pt x="5464660" y="477014"/>
                  <a:pt x="5458806" y="470707"/>
                </a:cubicBezTo>
                <a:cubicBezTo>
                  <a:pt x="5448845" y="459975"/>
                  <a:pt x="5449589" y="453096"/>
                  <a:pt x="5460269" y="457194"/>
                </a:cubicBezTo>
                <a:cubicBezTo>
                  <a:pt x="5465099" y="459047"/>
                  <a:pt x="5469236" y="466209"/>
                  <a:pt x="5469462" y="473109"/>
                </a:cubicBezTo>
                <a:cubicBezTo>
                  <a:pt x="5469861" y="485272"/>
                  <a:pt x="5470017" y="485298"/>
                  <a:pt x="5474592" y="473946"/>
                </a:cubicBezTo>
                <a:cubicBezTo>
                  <a:pt x="5483436" y="452006"/>
                  <a:pt x="5459546" y="438709"/>
                  <a:pt x="5442289" y="455966"/>
                </a:cubicBezTo>
                <a:cubicBezTo>
                  <a:pt x="5426372" y="471883"/>
                  <a:pt x="5433864" y="487657"/>
                  <a:pt x="5457342" y="487657"/>
                </a:cubicBezTo>
                <a:cubicBezTo>
                  <a:pt x="5463213" y="487657"/>
                  <a:pt x="5463698" y="486678"/>
                  <a:pt x="5458806" y="484704"/>
                </a:cubicBezTo>
                <a:close/>
                <a:moveTo>
                  <a:pt x="5717368" y="385509"/>
                </a:moveTo>
                <a:cubicBezTo>
                  <a:pt x="5727908" y="381465"/>
                  <a:pt x="5729678" y="368223"/>
                  <a:pt x="5720441" y="362514"/>
                </a:cubicBezTo>
                <a:cubicBezTo>
                  <a:pt x="5710825" y="356571"/>
                  <a:pt x="5685649" y="364919"/>
                  <a:pt x="5685649" y="374051"/>
                </a:cubicBezTo>
                <a:cubicBezTo>
                  <a:pt x="5685649" y="386028"/>
                  <a:pt x="5701292" y="391678"/>
                  <a:pt x="5717368" y="385509"/>
                </a:cubicBezTo>
                <a:close/>
                <a:moveTo>
                  <a:pt x="5697357" y="374428"/>
                </a:moveTo>
                <a:cubicBezTo>
                  <a:pt x="5697357" y="369598"/>
                  <a:pt x="5701309" y="365647"/>
                  <a:pt x="5706138" y="365647"/>
                </a:cubicBezTo>
                <a:cubicBezTo>
                  <a:pt x="5710968" y="365647"/>
                  <a:pt x="5714919" y="369598"/>
                  <a:pt x="5714919" y="374428"/>
                </a:cubicBezTo>
                <a:cubicBezTo>
                  <a:pt x="5714919" y="379257"/>
                  <a:pt x="5710968" y="383209"/>
                  <a:pt x="5706138" y="383209"/>
                </a:cubicBezTo>
                <a:cubicBezTo>
                  <a:pt x="5701309" y="383209"/>
                  <a:pt x="5697357" y="379257"/>
                  <a:pt x="5697357" y="374428"/>
                </a:cubicBezTo>
                <a:close/>
                <a:moveTo>
                  <a:pt x="5843708" y="1940775"/>
                </a:moveTo>
                <a:cubicBezTo>
                  <a:pt x="5843708" y="1927811"/>
                  <a:pt x="5852029" y="1924984"/>
                  <a:pt x="5894931" y="1923378"/>
                </a:cubicBezTo>
                <a:cubicBezTo>
                  <a:pt x="5917393" y="1922537"/>
                  <a:pt x="5925665" y="1924354"/>
                  <a:pt x="5925665" y="1930128"/>
                </a:cubicBezTo>
                <a:cubicBezTo>
                  <a:pt x="5925665" y="1940241"/>
                  <a:pt x="5893067" y="1952089"/>
                  <a:pt x="5865246" y="1952089"/>
                </a:cubicBezTo>
                <a:cubicBezTo>
                  <a:pt x="5847861" y="1952089"/>
                  <a:pt x="5843708" y="1949907"/>
                  <a:pt x="5843708" y="1940775"/>
                </a:cubicBezTo>
                <a:close/>
                <a:moveTo>
                  <a:pt x="6165680" y="1922819"/>
                </a:moveTo>
                <a:cubicBezTo>
                  <a:pt x="6165680" y="1916314"/>
                  <a:pt x="6169583" y="1911110"/>
                  <a:pt x="6174461" y="1911110"/>
                </a:cubicBezTo>
                <a:cubicBezTo>
                  <a:pt x="6179339" y="1911110"/>
                  <a:pt x="6183242" y="1916314"/>
                  <a:pt x="6183242" y="1922819"/>
                </a:cubicBezTo>
                <a:cubicBezTo>
                  <a:pt x="6183242" y="1929323"/>
                  <a:pt x="6179339" y="1934527"/>
                  <a:pt x="6174461" y="1934527"/>
                </a:cubicBezTo>
                <a:cubicBezTo>
                  <a:pt x="6169583" y="1934527"/>
                  <a:pt x="6165680" y="1929323"/>
                  <a:pt x="6165680" y="1922819"/>
                </a:cubicBezTo>
                <a:close/>
                <a:moveTo>
                  <a:pt x="5937373" y="1922819"/>
                </a:moveTo>
                <a:cubicBezTo>
                  <a:pt x="5937373" y="1919599"/>
                  <a:pt x="5940007" y="1916964"/>
                  <a:pt x="5943227" y="1916964"/>
                </a:cubicBezTo>
                <a:cubicBezTo>
                  <a:pt x="5946447" y="1916964"/>
                  <a:pt x="5949081" y="1919599"/>
                  <a:pt x="5949081" y="1922819"/>
                </a:cubicBezTo>
                <a:cubicBezTo>
                  <a:pt x="5949081" y="1926038"/>
                  <a:pt x="5946447" y="1928673"/>
                  <a:pt x="5943227" y="1928673"/>
                </a:cubicBezTo>
                <a:cubicBezTo>
                  <a:pt x="5940007" y="1928673"/>
                  <a:pt x="5937373" y="1926038"/>
                  <a:pt x="5937373" y="1922819"/>
                </a:cubicBezTo>
                <a:close/>
                <a:moveTo>
                  <a:pt x="5244849" y="1913264"/>
                </a:moveTo>
                <a:cubicBezTo>
                  <a:pt x="5235650" y="1904066"/>
                  <a:pt x="5241496" y="1893548"/>
                  <a:pt x="5255808" y="1893548"/>
                </a:cubicBezTo>
                <a:cubicBezTo>
                  <a:pt x="5266966" y="1893548"/>
                  <a:pt x="5270364" y="1896187"/>
                  <a:pt x="5268912" y="1903726"/>
                </a:cubicBezTo>
                <a:cubicBezTo>
                  <a:pt x="5266860" y="1914382"/>
                  <a:pt x="5251897" y="1920313"/>
                  <a:pt x="5244849" y="1913264"/>
                </a:cubicBezTo>
                <a:close/>
                <a:moveTo>
                  <a:pt x="5600001" y="1879876"/>
                </a:moveTo>
                <a:cubicBezTo>
                  <a:pt x="5602323" y="1870625"/>
                  <a:pt x="5601489" y="1864278"/>
                  <a:pt x="5597951" y="1864278"/>
                </a:cubicBezTo>
                <a:cubicBezTo>
                  <a:pt x="5594670" y="1864278"/>
                  <a:pt x="5591985" y="1859010"/>
                  <a:pt x="5591985" y="1852570"/>
                </a:cubicBezTo>
                <a:cubicBezTo>
                  <a:pt x="5591985" y="1846131"/>
                  <a:pt x="5589351" y="1840862"/>
                  <a:pt x="5586131" y="1840862"/>
                </a:cubicBezTo>
                <a:cubicBezTo>
                  <a:pt x="5582911" y="1840862"/>
                  <a:pt x="5580277" y="1837569"/>
                  <a:pt x="5580278" y="1833545"/>
                </a:cubicBezTo>
                <a:cubicBezTo>
                  <a:pt x="5580278" y="1828459"/>
                  <a:pt x="5591423" y="1826264"/>
                  <a:pt x="5616809" y="1826348"/>
                </a:cubicBezTo>
                <a:cubicBezTo>
                  <a:pt x="5657479" y="1826483"/>
                  <a:pt x="5666478" y="1835762"/>
                  <a:pt x="5644888" y="1855301"/>
                </a:cubicBezTo>
                <a:cubicBezTo>
                  <a:pt x="5638329" y="1861237"/>
                  <a:pt x="5632963" y="1870953"/>
                  <a:pt x="5632963" y="1876894"/>
                </a:cubicBezTo>
                <a:cubicBezTo>
                  <a:pt x="5632963" y="1882834"/>
                  <a:pt x="5629227" y="1887694"/>
                  <a:pt x="5624661" y="1887694"/>
                </a:cubicBezTo>
                <a:cubicBezTo>
                  <a:pt x="5620095" y="1887694"/>
                  <a:pt x="5611798" y="1889445"/>
                  <a:pt x="5606223" y="1891584"/>
                </a:cubicBezTo>
                <a:cubicBezTo>
                  <a:pt x="5597672" y="1894865"/>
                  <a:pt x="5596699" y="1893034"/>
                  <a:pt x="5600001" y="1879876"/>
                </a:cubicBezTo>
                <a:close/>
                <a:moveTo>
                  <a:pt x="5501557" y="1870632"/>
                </a:moveTo>
                <a:cubicBezTo>
                  <a:pt x="5499672" y="1867583"/>
                  <a:pt x="5500625" y="1863545"/>
                  <a:pt x="5503675" y="1861660"/>
                </a:cubicBezTo>
                <a:cubicBezTo>
                  <a:pt x="5506725" y="1859775"/>
                  <a:pt x="5510762" y="1860728"/>
                  <a:pt x="5512646" y="1863778"/>
                </a:cubicBezTo>
                <a:cubicBezTo>
                  <a:pt x="5514532" y="1866828"/>
                  <a:pt x="5513578" y="1870865"/>
                  <a:pt x="5510529" y="1872750"/>
                </a:cubicBezTo>
                <a:cubicBezTo>
                  <a:pt x="5507479" y="1874635"/>
                  <a:pt x="5503441" y="1873682"/>
                  <a:pt x="5501557" y="1870632"/>
                </a:cubicBezTo>
                <a:close/>
                <a:moveTo>
                  <a:pt x="5690040" y="1861983"/>
                </a:moveTo>
                <a:cubicBezTo>
                  <a:pt x="5674961" y="1850537"/>
                  <a:pt x="5677559" y="1840934"/>
                  <a:pt x="5695894" y="1840345"/>
                </a:cubicBezTo>
                <a:cubicBezTo>
                  <a:pt x="5750600" y="1838587"/>
                  <a:pt x="5791913" y="1839801"/>
                  <a:pt x="5795381" y="1843269"/>
                </a:cubicBezTo>
                <a:cubicBezTo>
                  <a:pt x="5797585" y="1845474"/>
                  <a:pt x="5796579" y="1851761"/>
                  <a:pt x="5793144" y="1857242"/>
                </a:cubicBezTo>
                <a:cubicBezTo>
                  <a:pt x="5786085" y="1868504"/>
                  <a:pt x="5761752" y="1874274"/>
                  <a:pt x="5761752" y="1864685"/>
                </a:cubicBezTo>
                <a:cubicBezTo>
                  <a:pt x="5761752" y="1861242"/>
                  <a:pt x="5755166" y="1858424"/>
                  <a:pt x="5747117" y="1858424"/>
                </a:cubicBezTo>
                <a:cubicBezTo>
                  <a:pt x="5739067" y="1858424"/>
                  <a:pt x="5732482" y="1861059"/>
                  <a:pt x="5732482" y="1864278"/>
                </a:cubicBezTo>
                <a:cubicBezTo>
                  <a:pt x="5732482" y="1872759"/>
                  <a:pt x="5702069" y="1871114"/>
                  <a:pt x="5690040" y="1861983"/>
                </a:cubicBezTo>
                <a:close/>
                <a:moveTo>
                  <a:pt x="5328554" y="1854644"/>
                </a:moveTo>
                <a:cubicBezTo>
                  <a:pt x="5323724" y="1852684"/>
                  <a:pt x="5314272" y="1846088"/>
                  <a:pt x="5307548" y="1839986"/>
                </a:cubicBezTo>
                <a:cubicBezTo>
                  <a:pt x="5296981" y="1830397"/>
                  <a:pt x="5285267" y="1828817"/>
                  <a:pt x="5221168" y="1828334"/>
                </a:cubicBezTo>
                <a:cubicBezTo>
                  <a:pt x="5168948" y="1827941"/>
                  <a:pt x="5144351" y="1829984"/>
                  <a:pt x="5138016" y="1835242"/>
                </a:cubicBezTo>
                <a:cubicBezTo>
                  <a:pt x="5131203" y="1840897"/>
                  <a:pt x="5127377" y="1841064"/>
                  <a:pt x="5122244" y="1835931"/>
                </a:cubicBezTo>
                <a:cubicBezTo>
                  <a:pt x="5118517" y="1832204"/>
                  <a:pt x="5110725" y="1829154"/>
                  <a:pt x="5104930" y="1829154"/>
                </a:cubicBezTo>
                <a:cubicBezTo>
                  <a:pt x="5088052" y="1829154"/>
                  <a:pt x="5092773" y="1813683"/>
                  <a:pt x="5112092" y="1805681"/>
                </a:cubicBezTo>
                <a:cubicBezTo>
                  <a:pt x="5132336" y="1797296"/>
                  <a:pt x="5161983" y="1796389"/>
                  <a:pt x="5349402" y="1798420"/>
                </a:cubicBezTo>
                <a:cubicBezTo>
                  <a:pt x="5475194" y="1799784"/>
                  <a:pt x="5485262" y="1800683"/>
                  <a:pt x="5496972" y="1811592"/>
                </a:cubicBezTo>
                <a:cubicBezTo>
                  <a:pt x="5503884" y="1818031"/>
                  <a:pt x="5512283" y="1823300"/>
                  <a:pt x="5515638" y="1823300"/>
                </a:cubicBezTo>
                <a:cubicBezTo>
                  <a:pt x="5524263" y="1823300"/>
                  <a:pt x="5523243" y="1839353"/>
                  <a:pt x="5514419" y="1842477"/>
                </a:cubicBezTo>
                <a:cubicBezTo>
                  <a:pt x="5510394" y="1843901"/>
                  <a:pt x="5492002" y="1843759"/>
                  <a:pt x="5473545" y="1842161"/>
                </a:cubicBezTo>
                <a:cubicBezTo>
                  <a:pt x="5450942" y="1840204"/>
                  <a:pt x="5437020" y="1841720"/>
                  <a:pt x="5430892" y="1846806"/>
                </a:cubicBezTo>
                <a:cubicBezTo>
                  <a:pt x="5421298" y="1854768"/>
                  <a:pt x="5343534" y="1860725"/>
                  <a:pt x="5328554" y="1854644"/>
                </a:cubicBezTo>
                <a:close/>
                <a:moveTo>
                  <a:pt x="5519687" y="1539583"/>
                </a:moveTo>
                <a:cubicBezTo>
                  <a:pt x="5506957" y="1529939"/>
                  <a:pt x="5511585" y="1518890"/>
                  <a:pt x="5528354" y="1518890"/>
                </a:cubicBezTo>
                <a:cubicBezTo>
                  <a:pt x="5534834" y="1518890"/>
                  <a:pt x="5544086" y="1514939"/>
                  <a:pt x="5548916" y="1510109"/>
                </a:cubicBezTo>
                <a:cubicBezTo>
                  <a:pt x="5553746" y="1505280"/>
                  <a:pt x="5565412" y="1501328"/>
                  <a:pt x="5574841" y="1501328"/>
                </a:cubicBezTo>
                <a:cubicBezTo>
                  <a:pt x="5584270" y="1501328"/>
                  <a:pt x="5591985" y="1498694"/>
                  <a:pt x="5591985" y="1495474"/>
                </a:cubicBezTo>
                <a:cubicBezTo>
                  <a:pt x="5591985" y="1492255"/>
                  <a:pt x="5602890" y="1489620"/>
                  <a:pt x="5616219" y="1489620"/>
                </a:cubicBezTo>
                <a:cubicBezTo>
                  <a:pt x="5632499" y="1489620"/>
                  <a:pt x="5642950" y="1486258"/>
                  <a:pt x="5648060" y="1479376"/>
                </a:cubicBezTo>
                <a:cubicBezTo>
                  <a:pt x="5654455" y="1470762"/>
                  <a:pt x="5657574" y="1470296"/>
                  <a:pt x="5667651" y="1476449"/>
                </a:cubicBezTo>
                <a:cubicBezTo>
                  <a:pt x="5681566" y="1484944"/>
                  <a:pt x="5701107" y="1486054"/>
                  <a:pt x="5705706" y="1478611"/>
                </a:cubicBezTo>
                <a:cubicBezTo>
                  <a:pt x="5707459" y="1475776"/>
                  <a:pt x="5715583" y="1472177"/>
                  <a:pt x="5723760" y="1470614"/>
                </a:cubicBezTo>
                <a:cubicBezTo>
                  <a:pt x="5736684" y="1468143"/>
                  <a:pt x="5738131" y="1469391"/>
                  <a:pt x="5734827" y="1480160"/>
                </a:cubicBezTo>
                <a:cubicBezTo>
                  <a:pt x="5732737" y="1486973"/>
                  <a:pt x="5730696" y="1492547"/>
                  <a:pt x="5730291" y="1492547"/>
                </a:cubicBezTo>
                <a:cubicBezTo>
                  <a:pt x="5729886" y="1492547"/>
                  <a:pt x="5720780" y="1497157"/>
                  <a:pt x="5710055" y="1502792"/>
                </a:cubicBezTo>
                <a:cubicBezTo>
                  <a:pt x="5696465" y="1509932"/>
                  <a:pt x="5676948" y="1513063"/>
                  <a:pt x="5645661" y="1513123"/>
                </a:cubicBezTo>
                <a:cubicBezTo>
                  <a:pt x="5617293" y="1513175"/>
                  <a:pt x="5595379" y="1516325"/>
                  <a:pt x="5586131" y="1521674"/>
                </a:cubicBezTo>
                <a:cubicBezTo>
                  <a:pt x="5578082" y="1526330"/>
                  <a:pt x="5567544" y="1531752"/>
                  <a:pt x="5562715" y="1533723"/>
                </a:cubicBezTo>
                <a:cubicBezTo>
                  <a:pt x="5557885" y="1535695"/>
                  <a:pt x="5549360" y="1539749"/>
                  <a:pt x="5543769" y="1542734"/>
                </a:cubicBezTo>
                <a:cubicBezTo>
                  <a:pt x="5531370" y="1549353"/>
                  <a:pt x="5532836" y="1549545"/>
                  <a:pt x="5519687" y="1539583"/>
                </a:cubicBezTo>
                <a:close/>
                <a:moveTo>
                  <a:pt x="5445634" y="1536107"/>
                </a:moveTo>
                <a:cubicBezTo>
                  <a:pt x="5445634" y="1532697"/>
                  <a:pt x="5448269" y="1531536"/>
                  <a:pt x="5451488" y="1533526"/>
                </a:cubicBezTo>
                <a:cubicBezTo>
                  <a:pt x="5454708" y="1535515"/>
                  <a:pt x="5457342" y="1538305"/>
                  <a:pt x="5457342" y="1539725"/>
                </a:cubicBezTo>
                <a:cubicBezTo>
                  <a:pt x="5457342" y="1541145"/>
                  <a:pt x="5454708" y="1542307"/>
                  <a:pt x="5451488" y="1542307"/>
                </a:cubicBezTo>
                <a:cubicBezTo>
                  <a:pt x="5448269" y="1542307"/>
                  <a:pt x="5445634" y="1539517"/>
                  <a:pt x="5445634" y="1536107"/>
                </a:cubicBezTo>
                <a:close/>
                <a:moveTo>
                  <a:pt x="5489539" y="1524745"/>
                </a:moveTo>
                <a:cubicBezTo>
                  <a:pt x="5484765" y="1517020"/>
                  <a:pt x="5491765" y="1506058"/>
                  <a:pt x="5498725" y="1510360"/>
                </a:cubicBezTo>
                <a:cubicBezTo>
                  <a:pt x="5505836" y="1514754"/>
                  <a:pt x="5505789" y="1530599"/>
                  <a:pt x="5498666" y="1530599"/>
                </a:cubicBezTo>
                <a:cubicBezTo>
                  <a:pt x="5495636" y="1530599"/>
                  <a:pt x="5491529" y="1527964"/>
                  <a:pt x="5489539" y="1524745"/>
                </a:cubicBezTo>
                <a:close/>
                <a:moveTo>
                  <a:pt x="5475110" y="1484151"/>
                </a:moveTo>
                <a:cubicBezTo>
                  <a:pt x="5466946" y="1468896"/>
                  <a:pt x="5466711" y="1469215"/>
                  <a:pt x="5486626" y="1468508"/>
                </a:cubicBezTo>
                <a:cubicBezTo>
                  <a:pt x="5504866" y="1467860"/>
                  <a:pt x="5509313" y="1476286"/>
                  <a:pt x="5497150" y="1488450"/>
                </a:cubicBezTo>
                <a:cubicBezTo>
                  <a:pt x="5487334" y="1498266"/>
                  <a:pt x="5482120" y="1497249"/>
                  <a:pt x="5475110" y="1484151"/>
                </a:cubicBezTo>
                <a:close/>
                <a:moveTo>
                  <a:pt x="5543323" y="1474132"/>
                </a:moveTo>
                <a:cubicBezTo>
                  <a:pt x="5535037" y="1465845"/>
                  <a:pt x="5539726" y="1454496"/>
                  <a:pt x="5551436" y="1454496"/>
                </a:cubicBezTo>
                <a:cubicBezTo>
                  <a:pt x="5559620" y="1454496"/>
                  <a:pt x="5562957" y="1457675"/>
                  <a:pt x="5561681" y="1464256"/>
                </a:cubicBezTo>
                <a:cubicBezTo>
                  <a:pt x="5559591" y="1475030"/>
                  <a:pt x="5549598" y="1480406"/>
                  <a:pt x="5543323" y="1474132"/>
                </a:cubicBezTo>
                <a:close/>
                <a:moveTo>
                  <a:pt x="5744190" y="1451569"/>
                </a:moveTo>
                <a:cubicBezTo>
                  <a:pt x="5744190" y="1438999"/>
                  <a:pt x="5741341" y="1431080"/>
                  <a:pt x="5736817" y="1431080"/>
                </a:cubicBezTo>
                <a:cubicBezTo>
                  <a:pt x="5728200" y="1431080"/>
                  <a:pt x="5713140" y="1409287"/>
                  <a:pt x="5719430" y="1405921"/>
                </a:cubicBezTo>
                <a:cubicBezTo>
                  <a:pt x="5721779" y="1404664"/>
                  <a:pt x="5736402" y="1403094"/>
                  <a:pt x="5751925" y="1402432"/>
                </a:cubicBezTo>
                <a:cubicBezTo>
                  <a:pt x="5776194" y="1401396"/>
                  <a:pt x="5779906" y="1402704"/>
                  <a:pt x="5778414" y="1411763"/>
                </a:cubicBezTo>
                <a:cubicBezTo>
                  <a:pt x="5775992" y="1426475"/>
                  <a:pt x="5783806" y="1436934"/>
                  <a:pt x="5797221" y="1436934"/>
                </a:cubicBezTo>
                <a:cubicBezTo>
                  <a:pt x="5805279" y="1436934"/>
                  <a:pt x="5808584" y="1440978"/>
                  <a:pt x="5808584" y="1450837"/>
                </a:cubicBezTo>
                <a:cubicBezTo>
                  <a:pt x="5808584" y="1461726"/>
                  <a:pt x="5804617" y="1465534"/>
                  <a:pt x="5790290" y="1468399"/>
                </a:cubicBezTo>
                <a:cubicBezTo>
                  <a:pt x="5750767" y="1476304"/>
                  <a:pt x="5744190" y="1473903"/>
                  <a:pt x="5744190" y="1451569"/>
                </a:cubicBezTo>
                <a:close/>
                <a:moveTo>
                  <a:pt x="5570166" y="1443166"/>
                </a:moveTo>
                <a:cubicBezTo>
                  <a:pt x="5571879" y="1436616"/>
                  <a:pt x="5569698" y="1430519"/>
                  <a:pt x="5564995" y="1428715"/>
                </a:cubicBezTo>
                <a:cubicBezTo>
                  <a:pt x="5553689" y="1424376"/>
                  <a:pt x="5554828" y="1413909"/>
                  <a:pt x="5567105" y="1409329"/>
                </a:cubicBezTo>
                <a:cubicBezTo>
                  <a:pt x="5572740" y="1407227"/>
                  <a:pt x="5580823" y="1400680"/>
                  <a:pt x="5585068" y="1394780"/>
                </a:cubicBezTo>
                <a:cubicBezTo>
                  <a:pt x="5589313" y="1388880"/>
                  <a:pt x="5595240" y="1385569"/>
                  <a:pt x="5598239" y="1387422"/>
                </a:cubicBezTo>
                <a:cubicBezTo>
                  <a:pt x="5603861" y="1390896"/>
                  <a:pt x="5604989" y="1386953"/>
                  <a:pt x="5606269" y="1359361"/>
                </a:cubicBezTo>
                <a:cubicBezTo>
                  <a:pt x="5606776" y="1348435"/>
                  <a:pt x="5603551" y="1342156"/>
                  <a:pt x="5596241" y="1339835"/>
                </a:cubicBezTo>
                <a:cubicBezTo>
                  <a:pt x="5582287" y="1335407"/>
                  <a:pt x="5585702" y="1316926"/>
                  <a:pt x="5600474" y="1316926"/>
                </a:cubicBezTo>
                <a:cubicBezTo>
                  <a:pt x="5608259" y="1316926"/>
                  <a:pt x="5613250" y="1322793"/>
                  <a:pt x="5616660" y="1335952"/>
                </a:cubicBezTo>
                <a:cubicBezTo>
                  <a:pt x="5620048" y="1349029"/>
                  <a:pt x="5625075" y="1354978"/>
                  <a:pt x="5632736" y="1354978"/>
                </a:cubicBezTo>
                <a:cubicBezTo>
                  <a:pt x="5645177" y="1354978"/>
                  <a:pt x="5652761" y="1338346"/>
                  <a:pt x="5647076" y="1323531"/>
                </a:cubicBezTo>
                <a:cubicBezTo>
                  <a:pt x="5642426" y="1311412"/>
                  <a:pt x="5654321" y="1296437"/>
                  <a:pt x="5668598" y="1296437"/>
                </a:cubicBezTo>
                <a:cubicBezTo>
                  <a:pt x="5674530" y="1296437"/>
                  <a:pt x="5682035" y="1291484"/>
                  <a:pt x="5685275" y="1285429"/>
                </a:cubicBezTo>
                <a:cubicBezTo>
                  <a:pt x="5690065" y="1276479"/>
                  <a:pt x="5695890" y="1274954"/>
                  <a:pt x="5716445" y="1277271"/>
                </a:cubicBezTo>
                <a:cubicBezTo>
                  <a:pt x="5735733" y="1279445"/>
                  <a:pt x="5743719" y="1277714"/>
                  <a:pt x="5750148" y="1269969"/>
                </a:cubicBezTo>
                <a:cubicBezTo>
                  <a:pt x="5757696" y="1260874"/>
                  <a:pt x="5756590" y="1258164"/>
                  <a:pt x="5739510" y="1243906"/>
                </a:cubicBezTo>
                <a:cubicBezTo>
                  <a:pt x="5716900" y="1225030"/>
                  <a:pt x="5719034" y="1208627"/>
                  <a:pt x="5744099" y="1208627"/>
                </a:cubicBezTo>
                <a:cubicBezTo>
                  <a:pt x="5753020" y="1208627"/>
                  <a:pt x="5763598" y="1204675"/>
                  <a:pt x="5767606" y="1199846"/>
                </a:cubicBezTo>
                <a:cubicBezTo>
                  <a:pt x="5771614" y="1195016"/>
                  <a:pt x="5782474" y="1191065"/>
                  <a:pt x="5791739" y="1191065"/>
                </a:cubicBezTo>
                <a:cubicBezTo>
                  <a:pt x="5801004" y="1191065"/>
                  <a:pt x="5808584" y="1188608"/>
                  <a:pt x="5808584" y="1185605"/>
                </a:cubicBezTo>
                <a:cubicBezTo>
                  <a:pt x="5808584" y="1181116"/>
                  <a:pt x="5825970" y="1172306"/>
                  <a:pt x="5837854" y="1170774"/>
                </a:cubicBezTo>
                <a:cubicBezTo>
                  <a:pt x="5839464" y="1170567"/>
                  <a:pt x="5844249" y="1168197"/>
                  <a:pt x="5848488" y="1165509"/>
                </a:cubicBezTo>
                <a:cubicBezTo>
                  <a:pt x="5852727" y="1162821"/>
                  <a:pt x="5856679" y="1161545"/>
                  <a:pt x="5857269" y="1162672"/>
                </a:cubicBezTo>
                <a:cubicBezTo>
                  <a:pt x="5867821" y="1182808"/>
                  <a:pt x="5873282" y="1188441"/>
                  <a:pt x="5883770" y="1190002"/>
                </a:cubicBezTo>
                <a:cubicBezTo>
                  <a:pt x="5890656" y="1191027"/>
                  <a:pt x="5899635" y="1196639"/>
                  <a:pt x="5903722" y="1202474"/>
                </a:cubicBezTo>
                <a:cubicBezTo>
                  <a:pt x="5907809" y="1208309"/>
                  <a:pt x="5916175" y="1214056"/>
                  <a:pt x="5922314" y="1215245"/>
                </a:cubicBezTo>
                <a:cubicBezTo>
                  <a:pt x="5938620" y="1218405"/>
                  <a:pt x="5940411" y="1231297"/>
                  <a:pt x="5925318" y="1236880"/>
                </a:cubicBezTo>
                <a:cubicBezTo>
                  <a:pt x="5917902" y="1239623"/>
                  <a:pt x="5909489" y="1250155"/>
                  <a:pt x="5905802" y="1261312"/>
                </a:cubicBezTo>
                <a:cubicBezTo>
                  <a:pt x="5897590" y="1286165"/>
                  <a:pt x="5886411" y="1290028"/>
                  <a:pt x="5879013" y="1270570"/>
                </a:cubicBezTo>
                <a:cubicBezTo>
                  <a:pt x="5874298" y="1258168"/>
                  <a:pt x="5869472" y="1255459"/>
                  <a:pt x="5852086" y="1255459"/>
                </a:cubicBezTo>
                <a:cubicBezTo>
                  <a:pt x="5835749" y="1255459"/>
                  <a:pt x="5830196" y="1258167"/>
                  <a:pt x="5827808" y="1267298"/>
                </a:cubicBezTo>
                <a:cubicBezTo>
                  <a:pt x="5825248" y="1277087"/>
                  <a:pt x="5821478" y="1278530"/>
                  <a:pt x="5806028" y="1275632"/>
                </a:cubicBezTo>
                <a:cubicBezTo>
                  <a:pt x="5782875" y="1271288"/>
                  <a:pt x="5767413" y="1285025"/>
                  <a:pt x="5779314" y="1299364"/>
                </a:cubicBezTo>
                <a:cubicBezTo>
                  <a:pt x="5789162" y="1311230"/>
                  <a:pt x="5802313" y="1310417"/>
                  <a:pt x="5813752" y="1297234"/>
                </a:cubicBezTo>
                <a:cubicBezTo>
                  <a:pt x="5820595" y="1289347"/>
                  <a:pt x="5828491" y="1287097"/>
                  <a:pt x="5842245" y="1289118"/>
                </a:cubicBezTo>
                <a:cubicBezTo>
                  <a:pt x="5862715" y="1292124"/>
                  <a:pt x="5869167" y="1308145"/>
                  <a:pt x="5849908" y="1308145"/>
                </a:cubicBezTo>
                <a:cubicBezTo>
                  <a:pt x="5843658" y="1308145"/>
                  <a:pt x="5837059" y="1310551"/>
                  <a:pt x="5835242" y="1313490"/>
                </a:cubicBezTo>
                <a:cubicBezTo>
                  <a:pt x="5833425" y="1316430"/>
                  <a:pt x="5821567" y="1320587"/>
                  <a:pt x="5808891" y="1322729"/>
                </a:cubicBezTo>
                <a:cubicBezTo>
                  <a:pt x="5796214" y="1324870"/>
                  <a:pt x="5782734" y="1330368"/>
                  <a:pt x="5778934" y="1334946"/>
                </a:cubicBezTo>
                <a:cubicBezTo>
                  <a:pt x="5775135" y="1339524"/>
                  <a:pt x="5765727" y="1343270"/>
                  <a:pt x="5758029" y="1343270"/>
                </a:cubicBezTo>
                <a:cubicBezTo>
                  <a:pt x="5750330" y="1343270"/>
                  <a:pt x="5739456" y="1345712"/>
                  <a:pt x="5733866" y="1348696"/>
                </a:cubicBezTo>
                <a:cubicBezTo>
                  <a:pt x="5718295" y="1357009"/>
                  <a:pt x="5701218" y="1362985"/>
                  <a:pt x="5691503" y="1363523"/>
                </a:cubicBezTo>
                <a:cubicBezTo>
                  <a:pt x="5673569" y="1364514"/>
                  <a:pt x="5621255" y="1380773"/>
                  <a:pt x="5621255" y="1385355"/>
                </a:cubicBezTo>
                <a:cubicBezTo>
                  <a:pt x="5621255" y="1387966"/>
                  <a:pt x="5617707" y="1390102"/>
                  <a:pt x="5613370" y="1390102"/>
                </a:cubicBezTo>
                <a:cubicBezTo>
                  <a:pt x="5600311" y="1390102"/>
                  <a:pt x="5579145" y="1412086"/>
                  <a:pt x="5581295" y="1423416"/>
                </a:cubicBezTo>
                <a:cubicBezTo>
                  <a:pt x="5582788" y="1431285"/>
                  <a:pt x="5589686" y="1434470"/>
                  <a:pt x="5608134" y="1435807"/>
                </a:cubicBezTo>
                <a:cubicBezTo>
                  <a:pt x="5625030" y="1437032"/>
                  <a:pt x="5632963" y="1440305"/>
                  <a:pt x="5632963" y="1446052"/>
                </a:cubicBezTo>
                <a:cubicBezTo>
                  <a:pt x="5632963" y="1452406"/>
                  <a:pt x="5624825" y="1454496"/>
                  <a:pt x="5600083" y="1454496"/>
                </a:cubicBezTo>
                <a:cubicBezTo>
                  <a:pt x="5570451" y="1454496"/>
                  <a:pt x="5567496" y="1453377"/>
                  <a:pt x="5570166" y="1443166"/>
                </a:cubicBezTo>
                <a:close/>
                <a:moveTo>
                  <a:pt x="5662233" y="1434495"/>
                </a:moveTo>
                <a:cubicBezTo>
                  <a:pt x="5662233" y="1421594"/>
                  <a:pt x="5664814" y="1419372"/>
                  <a:pt x="5679795" y="1419372"/>
                </a:cubicBezTo>
                <a:cubicBezTo>
                  <a:pt x="5699216" y="1419372"/>
                  <a:pt x="5704295" y="1433121"/>
                  <a:pt x="5687113" y="1439182"/>
                </a:cubicBezTo>
                <a:cubicBezTo>
                  <a:pt x="5681479" y="1441170"/>
                  <a:pt x="5673575" y="1444331"/>
                  <a:pt x="5669551" y="1446207"/>
                </a:cubicBezTo>
                <a:cubicBezTo>
                  <a:pt x="5664705" y="1448466"/>
                  <a:pt x="5662233" y="1444510"/>
                  <a:pt x="5662233" y="1434495"/>
                </a:cubicBezTo>
                <a:close/>
                <a:moveTo>
                  <a:pt x="5890541" y="1428153"/>
                </a:moveTo>
                <a:cubicBezTo>
                  <a:pt x="5890541" y="1422299"/>
                  <a:pt x="5896395" y="1419372"/>
                  <a:pt x="5908103" y="1419372"/>
                </a:cubicBezTo>
                <a:cubicBezTo>
                  <a:pt x="5919811" y="1419372"/>
                  <a:pt x="5925665" y="1422299"/>
                  <a:pt x="5925665" y="1428153"/>
                </a:cubicBezTo>
                <a:cubicBezTo>
                  <a:pt x="5925665" y="1434007"/>
                  <a:pt x="5919811" y="1436934"/>
                  <a:pt x="5908103" y="1436934"/>
                </a:cubicBezTo>
                <a:cubicBezTo>
                  <a:pt x="5896395" y="1436934"/>
                  <a:pt x="5890541" y="1434007"/>
                  <a:pt x="5890541" y="1428153"/>
                </a:cubicBezTo>
                <a:close/>
                <a:moveTo>
                  <a:pt x="5820292" y="1380975"/>
                </a:moveTo>
                <a:cubicBezTo>
                  <a:pt x="5820292" y="1375956"/>
                  <a:pt x="5822926" y="1373477"/>
                  <a:pt x="5826146" y="1375467"/>
                </a:cubicBezTo>
                <a:cubicBezTo>
                  <a:pt x="5829366" y="1377457"/>
                  <a:pt x="5832000" y="1381564"/>
                  <a:pt x="5832000" y="1384593"/>
                </a:cubicBezTo>
                <a:cubicBezTo>
                  <a:pt x="5832000" y="1387623"/>
                  <a:pt x="5829366" y="1390102"/>
                  <a:pt x="5826146" y="1390102"/>
                </a:cubicBezTo>
                <a:cubicBezTo>
                  <a:pt x="5822926" y="1390102"/>
                  <a:pt x="5820292" y="1385995"/>
                  <a:pt x="5820292" y="1380975"/>
                </a:cubicBezTo>
                <a:close/>
                <a:moveTo>
                  <a:pt x="5882009" y="1367090"/>
                </a:moveTo>
                <a:cubicBezTo>
                  <a:pt x="5877681" y="1360085"/>
                  <a:pt x="5888692" y="1353145"/>
                  <a:pt x="5896490" y="1357964"/>
                </a:cubicBezTo>
                <a:cubicBezTo>
                  <a:pt x="5903037" y="1362010"/>
                  <a:pt x="5898739" y="1372540"/>
                  <a:pt x="5890541" y="1372540"/>
                </a:cubicBezTo>
                <a:cubicBezTo>
                  <a:pt x="5887701" y="1372540"/>
                  <a:pt x="5883862" y="1370087"/>
                  <a:pt x="5882009" y="1367090"/>
                </a:cubicBezTo>
                <a:close/>
                <a:moveTo>
                  <a:pt x="5908741" y="1358674"/>
                </a:moveTo>
                <a:cubicBezTo>
                  <a:pt x="5903522" y="1352385"/>
                  <a:pt x="5903414" y="1349094"/>
                  <a:pt x="5908326" y="1346057"/>
                </a:cubicBezTo>
                <a:cubicBezTo>
                  <a:pt x="5917873" y="1340156"/>
                  <a:pt x="5929718" y="1353264"/>
                  <a:pt x="5921901" y="1361080"/>
                </a:cubicBezTo>
                <a:cubicBezTo>
                  <a:pt x="5917668" y="1365313"/>
                  <a:pt x="5913637" y="1364577"/>
                  <a:pt x="5908738" y="1358674"/>
                </a:cubicBezTo>
                <a:close/>
                <a:moveTo>
                  <a:pt x="5997028" y="1327171"/>
                </a:moveTo>
                <a:cubicBezTo>
                  <a:pt x="5998112" y="1321537"/>
                  <a:pt x="6002880" y="1316926"/>
                  <a:pt x="6007621" y="1316926"/>
                </a:cubicBezTo>
                <a:cubicBezTo>
                  <a:pt x="6012362" y="1316926"/>
                  <a:pt x="6017130" y="1321537"/>
                  <a:pt x="6018215" y="1327171"/>
                </a:cubicBezTo>
                <a:cubicBezTo>
                  <a:pt x="6019599" y="1334359"/>
                  <a:pt x="6016438" y="1337416"/>
                  <a:pt x="6007621" y="1337416"/>
                </a:cubicBezTo>
                <a:cubicBezTo>
                  <a:pt x="5998804" y="1337416"/>
                  <a:pt x="5995643" y="1334359"/>
                  <a:pt x="5997028" y="1327171"/>
                </a:cubicBezTo>
                <a:close/>
                <a:moveTo>
                  <a:pt x="5621255" y="1252187"/>
                </a:moveTo>
                <a:cubicBezTo>
                  <a:pt x="5621255" y="1247167"/>
                  <a:pt x="5623932" y="1244715"/>
                  <a:pt x="5627205" y="1246737"/>
                </a:cubicBezTo>
                <a:cubicBezTo>
                  <a:pt x="5630477" y="1248759"/>
                  <a:pt x="5631639" y="1252866"/>
                  <a:pt x="5629786" y="1255864"/>
                </a:cubicBezTo>
                <a:cubicBezTo>
                  <a:pt x="5624768" y="1263983"/>
                  <a:pt x="5621255" y="1262469"/>
                  <a:pt x="5621255" y="1252187"/>
                </a:cubicBezTo>
                <a:close/>
                <a:moveTo>
                  <a:pt x="6049693" y="1212718"/>
                </a:moveTo>
                <a:cubicBezTo>
                  <a:pt x="6033836" y="1195839"/>
                  <a:pt x="6033595" y="1191065"/>
                  <a:pt x="6048599" y="1191065"/>
                </a:cubicBezTo>
                <a:cubicBezTo>
                  <a:pt x="6055039" y="1191065"/>
                  <a:pt x="6060307" y="1194797"/>
                  <a:pt x="6060307" y="1199358"/>
                </a:cubicBezTo>
                <a:cubicBezTo>
                  <a:pt x="6060307" y="1203919"/>
                  <a:pt x="6063600" y="1208859"/>
                  <a:pt x="6067625" y="1210334"/>
                </a:cubicBezTo>
                <a:cubicBezTo>
                  <a:pt x="6072827" y="1212242"/>
                  <a:pt x="6073143" y="1214944"/>
                  <a:pt x="6068719" y="1219681"/>
                </a:cubicBezTo>
                <a:cubicBezTo>
                  <a:pt x="6064130" y="1224592"/>
                  <a:pt x="6059129" y="1222762"/>
                  <a:pt x="6049693" y="1212718"/>
                </a:cubicBezTo>
                <a:close/>
                <a:moveTo>
                  <a:pt x="6475943" y="1179357"/>
                </a:moveTo>
                <a:cubicBezTo>
                  <a:pt x="6475943" y="1172852"/>
                  <a:pt x="6479846" y="1167649"/>
                  <a:pt x="6484724" y="1167649"/>
                </a:cubicBezTo>
                <a:cubicBezTo>
                  <a:pt x="6489603" y="1167649"/>
                  <a:pt x="6493505" y="1172852"/>
                  <a:pt x="6493505" y="1179357"/>
                </a:cubicBezTo>
                <a:cubicBezTo>
                  <a:pt x="6493505" y="1185861"/>
                  <a:pt x="6489603" y="1191065"/>
                  <a:pt x="6484724" y="1191065"/>
                </a:cubicBezTo>
                <a:cubicBezTo>
                  <a:pt x="6479846" y="1191065"/>
                  <a:pt x="6475943" y="1185861"/>
                  <a:pt x="6475943" y="1179357"/>
                </a:cubicBezTo>
                <a:close/>
                <a:moveTo>
                  <a:pt x="6126667" y="1164328"/>
                </a:moveTo>
                <a:cubicBezTo>
                  <a:pt x="6124732" y="1159282"/>
                  <a:pt x="6125851" y="1152449"/>
                  <a:pt x="6129157" y="1149144"/>
                </a:cubicBezTo>
                <a:cubicBezTo>
                  <a:pt x="6138882" y="1139419"/>
                  <a:pt x="6156746" y="1146203"/>
                  <a:pt x="6158770" y="1160391"/>
                </a:cubicBezTo>
                <a:cubicBezTo>
                  <a:pt x="6160296" y="1171089"/>
                  <a:pt x="6157838" y="1173503"/>
                  <a:pt x="6145414" y="1173503"/>
                </a:cubicBezTo>
                <a:cubicBezTo>
                  <a:pt x="6136990" y="1173503"/>
                  <a:pt x="6128616" y="1169404"/>
                  <a:pt x="6126667" y="1164328"/>
                </a:cubicBezTo>
                <a:close/>
                <a:moveTo>
                  <a:pt x="5972497" y="1153014"/>
                </a:moveTo>
                <a:cubicBezTo>
                  <a:pt x="5972497" y="1148184"/>
                  <a:pt x="5969863" y="1144233"/>
                  <a:pt x="5966643" y="1144233"/>
                </a:cubicBezTo>
                <a:cubicBezTo>
                  <a:pt x="5963423" y="1144233"/>
                  <a:pt x="5960789" y="1139952"/>
                  <a:pt x="5960789" y="1134720"/>
                </a:cubicBezTo>
                <a:cubicBezTo>
                  <a:pt x="5960789" y="1127188"/>
                  <a:pt x="5964598" y="1125969"/>
                  <a:pt x="5979083" y="1128866"/>
                </a:cubicBezTo>
                <a:cubicBezTo>
                  <a:pt x="5989144" y="1130878"/>
                  <a:pt x="5999682" y="1132525"/>
                  <a:pt x="6002499" y="1132525"/>
                </a:cubicBezTo>
                <a:cubicBezTo>
                  <a:pt x="6011516" y="1132525"/>
                  <a:pt x="6007973" y="1154553"/>
                  <a:pt x="5998361" y="1158241"/>
                </a:cubicBezTo>
                <a:cubicBezTo>
                  <a:pt x="5982673" y="1164262"/>
                  <a:pt x="5972497" y="1162205"/>
                  <a:pt x="5972497" y="1153014"/>
                </a:cubicBezTo>
                <a:close/>
                <a:moveTo>
                  <a:pt x="5758477" y="1099630"/>
                </a:moveTo>
                <a:cubicBezTo>
                  <a:pt x="5764151" y="1077023"/>
                  <a:pt x="5754219" y="1069500"/>
                  <a:pt x="5722234" y="1072176"/>
                </a:cubicBezTo>
                <a:cubicBezTo>
                  <a:pt x="5692985" y="1074623"/>
                  <a:pt x="5675550" y="1068028"/>
                  <a:pt x="5682318" y="1057077"/>
                </a:cubicBezTo>
                <a:cubicBezTo>
                  <a:pt x="5684530" y="1053497"/>
                  <a:pt x="5694747" y="1050551"/>
                  <a:pt x="5705020" y="1050530"/>
                </a:cubicBezTo>
                <a:cubicBezTo>
                  <a:pt x="5715295" y="1050506"/>
                  <a:pt x="5731141" y="1045585"/>
                  <a:pt x="5740235" y="1039590"/>
                </a:cubicBezTo>
                <a:cubicBezTo>
                  <a:pt x="5752174" y="1031718"/>
                  <a:pt x="5763625" y="1029461"/>
                  <a:pt x="5781443" y="1031470"/>
                </a:cubicBezTo>
                <a:cubicBezTo>
                  <a:pt x="5799502" y="1033505"/>
                  <a:pt x="5808210" y="1031730"/>
                  <a:pt x="5813922" y="1024847"/>
                </a:cubicBezTo>
                <a:cubicBezTo>
                  <a:pt x="5824031" y="1012666"/>
                  <a:pt x="5855416" y="1012195"/>
                  <a:pt x="5855416" y="1024225"/>
                </a:cubicBezTo>
                <a:cubicBezTo>
                  <a:pt x="5855416" y="1029055"/>
                  <a:pt x="5852782" y="1033006"/>
                  <a:pt x="5849562" y="1033006"/>
                </a:cubicBezTo>
                <a:cubicBezTo>
                  <a:pt x="5846343" y="1033006"/>
                  <a:pt x="5843708" y="1037307"/>
                  <a:pt x="5843708" y="1042564"/>
                </a:cubicBezTo>
                <a:cubicBezTo>
                  <a:pt x="5843708" y="1047821"/>
                  <a:pt x="5838198" y="1056901"/>
                  <a:pt x="5831463" y="1062742"/>
                </a:cubicBezTo>
                <a:cubicBezTo>
                  <a:pt x="5824728" y="1068584"/>
                  <a:pt x="5820603" y="1075604"/>
                  <a:pt x="5822295" y="1078344"/>
                </a:cubicBezTo>
                <a:cubicBezTo>
                  <a:pt x="5828213" y="1087919"/>
                  <a:pt x="5817121" y="1096197"/>
                  <a:pt x="5786031" y="1105406"/>
                </a:cubicBezTo>
                <a:lnTo>
                  <a:pt x="5754698" y="1114688"/>
                </a:lnTo>
                <a:lnTo>
                  <a:pt x="5758477" y="1099630"/>
                </a:lnTo>
                <a:close/>
                <a:moveTo>
                  <a:pt x="6265478" y="1083063"/>
                </a:moveTo>
                <a:cubicBezTo>
                  <a:pt x="6248539" y="1065032"/>
                  <a:pt x="6252570" y="1046238"/>
                  <a:pt x="6270919" y="1057698"/>
                </a:cubicBezTo>
                <a:cubicBezTo>
                  <a:pt x="6277432" y="1061765"/>
                  <a:pt x="6282760" y="1068410"/>
                  <a:pt x="6282760" y="1072465"/>
                </a:cubicBezTo>
                <a:cubicBezTo>
                  <a:pt x="6282760" y="1076520"/>
                  <a:pt x="6285395" y="1079838"/>
                  <a:pt x="6288614" y="1079838"/>
                </a:cubicBezTo>
                <a:cubicBezTo>
                  <a:pt x="6291834" y="1079838"/>
                  <a:pt x="6294468" y="1083790"/>
                  <a:pt x="6294468" y="1088619"/>
                </a:cubicBezTo>
                <a:cubicBezTo>
                  <a:pt x="6294468" y="1101839"/>
                  <a:pt x="6280624" y="1099185"/>
                  <a:pt x="6265478" y="1083063"/>
                </a:cubicBezTo>
                <a:close/>
                <a:moveTo>
                  <a:pt x="5929568" y="1070082"/>
                </a:moveTo>
                <a:cubicBezTo>
                  <a:pt x="5919853" y="1060367"/>
                  <a:pt x="5926712" y="1050568"/>
                  <a:pt x="5943227" y="1050568"/>
                </a:cubicBezTo>
                <a:cubicBezTo>
                  <a:pt x="5956886" y="1050568"/>
                  <a:pt x="5960789" y="1053170"/>
                  <a:pt x="5960789" y="1062276"/>
                </a:cubicBezTo>
                <a:cubicBezTo>
                  <a:pt x="5960789" y="1070639"/>
                  <a:pt x="5956886" y="1073984"/>
                  <a:pt x="5947130" y="1073984"/>
                </a:cubicBezTo>
                <a:cubicBezTo>
                  <a:pt x="5939617" y="1073984"/>
                  <a:pt x="5931714" y="1072228"/>
                  <a:pt x="5929568" y="1070082"/>
                </a:cubicBezTo>
                <a:close/>
                <a:moveTo>
                  <a:pt x="5984194" y="1038070"/>
                </a:moveTo>
                <a:cubicBezTo>
                  <a:pt x="5984194" y="1029589"/>
                  <a:pt x="6010055" y="1007215"/>
                  <a:pt x="6020305" y="1006815"/>
                </a:cubicBezTo>
                <a:cubicBezTo>
                  <a:pt x="6022451" y="1006731"/>
                  <a:pt x="6026183" y="1004687"/>
                  <a:pt x="6028598" y="1002272"/>
                </a:cubicBezTo>
                <a:cubicBezTo>
                  <a:pt x="6031013" y="999858"/>
                  <a:pt x="6037818" y="997882"/>
                  <a:pt x="6043721" y="997882"/>
                </a:cubicBezTo>
                <a:cubicBezTo>
                  <a:pt x="6049624" y="997882"/>
                  <a:pt x="6054453" y="994959"/>
                  <a:pt x="6054453" y="991387"/>
                </a:cubicBezTo>
                <a:cubicBezTo>
                  <a:pt x="6054453" y="987412"/>
                  <a:pt x="6062402" y="985821"/>
                  <a:pt x="6074942" y="987285"/>
                </a:cubicBezTo>
                <a:cubicBezTo>
                  <a:pt x="6086212" y="988600"/>
                  <a:pt x="6095431" y="987422"/>
                  <a:pt x="6095431" y="984666"/>
                </a:cubicBezTo>
                <a:cubicBezTo>
                  <a:pt x="6095431" y="981911"/>
                  <a:pt x="6100875" y="983468"/>
                  <a:pt x="6107526" y="988127"/>
                </a:cubicBezTo>
                <a:cubicBezTo>
                  <a:pt x="6118084" y="995522"/>
                  <a:pt x="6121789" y="995517"/>
                  <a:pt x="6136680" y="988086"/>
                </a:cubicBezTo>
                <a:cubicBezTo>
                  <a:pt x="6146062" y="983406"/>
                  <a:pt x="6155264" y="977109"/>
                  <a:pt x="6157128" y="974093"/>
                </a:cubicBezTo>
                <a:cubicBezTo>
                  <a:pt x="6162214" y="965864"/>
                  <a:pt x="6177102" y="967487"/>
                  <a:pt x="6186961" y="977346"/>
                </a:cubicBezTo>
                <a:cubicBezTo>
                  <a:pt x="6197214" y="987600"/>
                  <a:pt x="6192760" y="997880"/>
                  <a:pt x="6178063" y="997880"/>
                </a:cubicBezTo>
                <a:cubicBezTo>
                  <a:pt x="6172375" y="997880"/>
                  <a:pt x="6161534" y="1004465"/>
                  <a:pt x="6153972" y="1012515"/>
                </a:cubicBezTo>
                <a:cubicBezTo>
                  <a:pt x="6143836" y="1023304"/>
                  <a:pt x="6134185" y="1027150"/>
                  <a:pt x="6117248" y="1027150"/>
                </a:cubicBezTo>
                <a:cubicBezTo>
                  <a:pt x="6104613" y="1027150"/>
                  <a:pt x="6085974" y="1030949"/>
                  <a:pt x="6075827" y="1035592"/>
                </a:cubicBezTo>
                <a:cubicBezTo>
                  <a:pt x="6065682" y="1040235"/>
                  <a:pt x="6040911" y="1044845"/>
                  <a:pt x="6020783" y="1045836"/>
                </a:cubicBezTo>
                <a:cubicBezTo>
                  <a:pt x="5990071" y="1047349"/>
                  <a:pt x="5984185" y="1046099"/>
                  <a:pt x="5984194" y="1038068"/>
                </a:cubicBezTo>
                <a:close/>
                <a:moveTo>
                  <a:pt x="5609547" y="1006663"/>
                </a:moveTo>
                <a:cubicBezTo>
                  <a:pt x="5609547" y="1000809"/>
                  <a:pt x="5615401" y="997882"/>
                  <a:pt x="5627109" y="997882"/>
                </a:cubicBezTo>
                <a:cubicBezTo>
                  <a:pt x="5638817" y="997882"/>
                  <a:pt x="5644671" y="1000809"/>
                  <a:pt x="5644671" y="1006663"/>
                </a:cubicBezTo>
                <a:cubicBezTo>
                  <a:pt x="5644671" y="1012517"/>
                  <a:pt x="5638817" y="1015444"/>
                  <a:pt x="5627109" y="1015444"/>
                </a:cubicBezTo>
                <a:cubicBezTo>
                  <a:pt x="5615401" y="1015444"/>
                  <a:pt x="5609547" y="1012517"/>
                  <a:pt x="5609547" y="1006663"/>
                </a:cubicBezTo>
                <a:close/>
                <a:moveTo>
                  <a:pt x="6440819" y="1006663"/>
                </a:moveTo>
                <a:cubicBezTo>
                  <a:pt x="6440819" y="1000634"/>
                  <a:pt x="6444656" y="997762"/>
                  <a:pt x="6451064" y="998996"/>
                </a:cubicBezTo>
                <a:cubicBezTo>
                  <a:pt x="6463403" y="1001373"/>
                  <a:pt x="6462625" y="1011762"/>
                  <a:pt x="6449910" y="1014410"/>
                </a:cubicBezTo>
                <a:cubicBezTo>
                  <a:pt x="6444606" y="1015514"/>
                  <a:pt x="6440819" y="1012287"/>
                  <a:pt x="6440819" y="1006663"/>
                </a:cubicBezTo>
                <a:close/>
                <a:moveTo>
                  <a:pt x="6208121" y="989125"/>
                </a:moveTo>
                <a:cubicBezTo>
                  <a:pt x="6197293" y="976826"/>
                  <a:pt x="6199218" y="968612"/>
                  <a:pt x="6212930" y="968612"/>
                </a:cubicBezTo>
                <a:cubicBezTo>
                  <a:pt x="6219600" y="968612"/>
                  <a:pt x="6229009" y="964660"/>
                  <a:pt x="6233838" y="959831"/>
                </a:cubicBezTo>
                <a:cubicBezTo>
                  <a:pt x="6238667" y="955001"/>
                  <a:pt x="6247699" y="951050"/>
                  <a:pt x="6253908" y="951050"/>
                </a:cubicBezTo>
                <a:cubicBezTo>
                  <a:pt x="6260118" y="951050"/>
                  <a:pt x="6265198" y="955001"/>
                  <a:pt x="6265198" y="959831"/>
                </a:cubicBezTo>
                <a:cubicBezTo>
                  <a:pt x="6265198" y="964660"/>
                  <a:pt x="6262376" y="968612"/>
                  <a:pt x="6258927" y="968612"/>
                </a:cubicBezTo>
                <a:cubicBezTo>
                  <a:pt x="6250822" y="968612"/>
                  <a:pt x="6235928" y="983505"/>
                  <a:pt x="6235928" y="991610"/>
                </a:cubicBezTo>
                <a:cubicBezTo>
                  <a:pt x="6235928" y="1000634"/>
                  <a:pt x="6216746" y="998920"/>
                  <a:pt x="6208121" y="989125"/>
                </a:cubicBezTo>
                <a:close/>
                <a:moveTo>
                  <a:pt x="6540338" y="959343"/>
                </a:moveTo>
                <a:cubicBezTo>
                  <a:pt x="6540338" y="954245"/>
                  <a:pt x="6543466" y="951117"/>
                  <a:pt x="6547289" y="952391"/>
                </a:cubicBezTo>
                <a:cubicBezTo>
                  <a:pt x="6558144" y="956009"/>
                  <a:pt x="6559945" y="968612"/>
                  <a:pt x="6549607" y="968612"/>
                </a:cubicBezTo>
                <a:cubicBezTo>
                  <a:pt x="6544509" y="968612"/>
                  <a:pt x="6540338" y="964441"/>
                  <a:pt x="6540338" y="959343"/>
                </a:cubicBezTo>
                <a:close/>
                <a:moveTo>
                  <a:pt x="5808584" y="936415"/>
                </a:moveTo>
                <a:cubicBezTo>
                  <a:pt x="5808584" y="919854"/>
                  <a:pt x="5821390" y="917196"/>
                  <a:pt x="5846360" y="928573"/>
                </a:cubicBezTo>
                <a:cubicBezTo>
                  <a:pt x="5870749" y="939686"/>
                  <a:pt x="5864970" y="951050"/>
                  <a:pt x="5834927" y="951050"/>
                </a:cubicBezTo>
                <a:cubicBezTo>
                  <a:pt x="5810731" y="951050"/>
                  <a:pt x="5808584" y="949857"/>
                  <a:pt x="5808584" y="936415"/>
                </a:cubicBezTo>
                <a:close/>
                <a:moveTo>
                  <a:pt x="6651564" y="942269"/>
                </a:moveTo>
                <a:cubicBezTo>
                  <a:pt x="6651564" y="937439"/>
                  <a:pt x="6654199" y="933488"/>
                  <a:pt x="6657418" y="933488"/>
                </a:cubicBezTo>
                <a:cubicBezTo>
                  <a:pt x="6660638" y="933488"/>
                  <a:pt x="6663272" y="937439"/>
                  <a:pt x="6663272" y="942269"/>
                </a:cubicBezTo>
                <a:cubicBezTo>
                  <a:pt x="6663272" y="947098"/>
                  <a:pt x="6660638" y="951050"/>
                  <a:pt x="6657418" y="951050"/>
                </a:cubicBezTo>
                <a:cubicBezTo>
                  <a:pt x="6654199" y="951050"/>
                  <a:pt x="6651564" y="947098"/>
                  <a:pt x="6651564" y="942269"/>
                </a:cubicBezTo>
                <a:close/>
                <a:moveTo>
                  <a:pt x="6083723" y="924706"/>
                </a:moveTo>
                <a:cubicBezTo>
                  <a:pt x="6083723" y="919877"/>
                  <a:pt x="6087675" y="915925"/>
                  <a:pt x="6092504" y="915925"/>
                </a:cubicBezTo>
                <a:cubicBezTo>
                  <a:pt x="6097334" y="915925"/>
                  <a:pt x="6101285" y="919877"/>
                  <a:pt x="6101285" y="924706"/>
                </a:cubicBezTo>
                <a:cubicBezTo>
                  <a:pt x="6101285" y="929536"/>
                  <a:pt x="6097334" y="933488"/>
                  <a:pt x="6092504" y="933488"/>
                </a:cubicBezTo>
                <a:cubicBezTo>
                  <a:pt x="6087675" y="933488"/>
                  <a:pt x="6083723" y="929536"/>
                  <a:pt x="6083723" y="924706"/>
                </a:cubicBezTo>
                <a:close/>
                <a:moveTo>
                  <a:pt x="5761752" y="869720"/>
                </a:moveTo>
                <a:cubicBezTo>
                  <a:pt x="5761752" y="863625"/>
                  <a:pt x="5765703" y="857121"/>
                  <a:pt x="5770533" y="855268"/>
                </a:cubicBezTo>
                <a:cubicBezTo>
                  <a:pt x="5783850" y="850158"/>
                  <a:pt x="5796876" y="857304"/>
                  <a:pt x="5796876" y="869720"/>
                </a:cubicBezTo>
                <a:cubicBezTo>
                  <a:pt x="5796876" y="878130"/>
                  <a:pt x="5792643" y="880801"/>
                  <a:pt x="5779314" y="880801"/>
                </a:cubicBezTo>
                <a:cubicBezTo>
                  <a:pt x="5765985" y="880801"/>
                  <a:pt x="5761752" y="878130"/>
                  <a:pt x="5761752" y="869720"/>
                </a:cubicBezTo>
                <a:close/>
                <a:moveTo>
                  <a:pt x="5669202" y="759330"/>
                </a:moveTo>
                <a:cubicBezTo>
                  <a:pt x="5670287" y="753696"/>
                  <a:pt x="5676371" y="749086"/>
                  <a:pt x="5682722" y="749086"/>
                </a:cubicBezTo>
                <a:cubicBezTo>
                  <a:pt x="5689074" y="749086"/>
                  <a:pt x="5695158" y="753696"/>
                  <a:pt x="5696243" y="759330"/>
                </a:cubicBezTo>
                <a:cubicBezTo>
                  <a:pt x="5697721" y="767003"/>
                  <a:pt x="5694327" y="769575"/>
                  <a:pt x="5682722" y="769575"/>
                </a:cubicBezTo>
                <a:cubicBezTo>
                  <a:pt x="5671118" y="769575"/>
                  <a:pt x="5667724" y="767003"/>
                  <a:pt x="5669202" y="759330"/>
                </a:cubicBezTo>
                <a:close/>
                <a:moveTo>
                  <a:pt x="5994450" y="519731"/>
                </a:moveTo>
                <a:cubicBezTo>
                  <a:pt x="5983462" y="516794"/>
                  <a:pt x="5980610" y="503203"/>
                  <a:pt x="5989790" y="497529"/>
                </a:cubicBezTo>
                <a:cubicBezTo>
                  <a:pt x="6000306" y="491029"/>
                  <a:pt x="6025859" y="501239"/>
                  <a:pt x="6023945" y="511175"/>
                </a:cubicBezTo>
                <a:cubicBezTo>
                  <a:pt x="6022017" y="521186"/>
                  <a:pt x="6011407" y="524264"/>
                  <a:pt x="5994450" y="519731"/>
                </a:cubicBezTo>
                <a:close/>
                <a:moveTo>
                  <a:pt x="6036891" y="503933"/>
                </a:moveTo>
                <a:cubicBezTo>
                  <a:pt x="6036891" y="491896"/>
                  <a:pt x="6049134" y="484055"/>
                  <a:pt x="6071436" y="481807"/>
                </a:cubicBezTo>
                <a:cubicBezTo>
                  <a:pt x="6093062" y="479627"/>
                  <a:pt x="6104106" y="492020"/>
                  <a:pt x="6085674" y="497787"/>
                </a:cubicBezTo>
                <a:cubicBezTo>
                  <a:pt x="6079772" y="499633"/>
                  <a:pt x="6070368" y="503586"/>
                  <a:pt x="6064778" y="506571"/>
                </a:cubicBezTo>
                <a:cubicBezTo>
                  <a:pt x="6050003" y="514458"/>
                  <a:pt x="6036891" y="513218"/>
                  <a:pt x="6036891" y="503933"/>
                </a:cubicBezTo>
                <a:close/>
                <a:moveTo>
                  <a:pt x="5890541" y="430041"/>
                </a:moveTo>
                <a:cubicBezTo>
                  <a:pt x="5890541" y="423602"/>
                  <a:pt x="5894336" y="418333"/>
                  <a:pt x="5898976" y="418333"/>
                </a:cubicBezTo>
                <a:cubicBezTo>
                  <a:pt x="5911198" y="418333"/>
                  <a:pt x="5916834" y="430477"/>
                  <a:pt x="5907389" y="436460"/>
                </a:cubicBezTo>
                <a:cubicBezTo>
                  <a:pt x="5894860" y="444396"/>
                  <a:pt x="5890541" y="442751"/>
                  <a:pt x="5890541" y="430041"/>
                </a:cubicBezTo>
                <a:close/>
                <a:moveTo>
                  <a:pt x="2578594" y="411015"/>
                </a:moveTo>
                <a:cubicBezTo>
                  <a:pt x="2582302" y="399757"/>
                  <a:pt x="2606430" y="398136"/>
                  <a:pt x="2606430" y="409145"/>
                </a:cubicBezTo>
                <a:cubicBezTo>
                  <a:pt x="2606430" y="415122"/>
                  <a:pt x="2601145" y="418333"/>
                  <a:pt x="2591307" y="418333"/>
                </a:cubicBezTo>
                <a:cubicBezTo>
                  <a:pt x="2581826" y="418333"/>
                  <a:pt x="2577083" y="415603"/>
                  <a:pt x="2578594" y="411015"/>
                </a:cubicBezTo>
                <a:close/>
                <a:moveTo>
                  <a:pt x="3284034" y="408546"/>
                </a:moveTo>
                <a:cubicBezTo>
                  <a:pt x="3278400" y="407017"/>
                  <a:pt x="3273789" y="400691"/>
                  <a:pt x="3273789" y="394488"/>
                </a:cubicBezTo>
                <a:cubicBezTo>
                  <a:pt x="3273789" y="385200"/>
                  <a:pt x="3277994" y="383209"/>
                  <a:pt x="3297613" y="383209"/>
                </a:cubicBezTo>
                <a:cubicBezTo>
                  <a:pt x="3318970" y="383209"/>
                  <a:pt x="3321242" y="384572"/>
                  <a:pt x="3319565" y="396380"/>
                </a:cubicBezTo>
                <a:cubicBezTo>
                  <a:pt x="3317673" y="409704"/>
                  <a:pt x="3304686" y="414151"/>
                  <a:pt x="3284034" y="408546"/>
                </a:cubicBezTo>
                <a:close/>
                <a:moveTo>
                  <a:pt x="6230979" y="257712"/>
                </a:moveTo>
                <a:cubicBezTo>
                  <a:pt x="6232091" y="252342"/>
                  <a:pt x="6235636" y="248087"/>
                  <a:pt x="6238855" y="248257"/>
                </a:cubicBezTo>
                <a:cubicBezTo>
                  <a:pt x="6247545" y="248716"/>
                  <a:pt x="6245948" y="261813"/>
                  <a:pt x="6236833" y="264851"/>
                </a:cubicBezTo>
                <a:cubicBezTo>
                  <a:pt x="6231909" y="266492"/>
                  <a:pt x="6229715" y="263816"/>
                  <a:pt x="6230979" y="257712"/>
                </a:cubicBezTo>
                <a:close/>
                <a:moveTo>
                  <a:pt x="5917210" y="85181"/>
                </a:moveTo>
                <a:cubicBezTo>
                  <a:pt x="5915400" y="82252"/>
                  <a:pt x="5915249" y="76325"/>
                  <a:pt x="5916871" y="72010"/>
                </a:cubicBezTo>
                <a:cubicBezTo>
                  <a:pt x="5920234" y="63089"/>
                  <a:pt x="5889833" y="43675"/>
                  <a:pt x="5872505" y="43675"/>
                </a:cubicBezTo>
                <a:cubicBezTo>
                  <a:pt x="5866325" y="43675"/>
                  <a:pt x="5861271" y="39724"/>
                  <a:pt x="5861271" y="34894"/>
                </a:cubicBezTo>
                <a:cubicBezTo>
                  <a:pt x="5861271" y="29430"/>
                  <a:pt x="5866799" y="26113"/>
                  <a:pt x="5875906" y="26113"/>
                </a:cubicBezTo>
                <a:cubicBezTo>
                  <a:pt x="5883955" y="26113"/>
                  <a:pt x="5890541" y="23479"/>
                  <a:pt x="5890541" y="20259"/>
                </a:cubicBezTo>
                <a:cubicBezTo>
                  <a:pt x="5890541" y="11603"/>
                  <a:pt x="5901833" y="13153"/>
                  <a:pt x="5911866" y="23186"/>
                </a:cubicBezTo>
                <a:cubicBezTo>
                  <a:pt x="5916696" y="28015"/>
                  <a:pt x="5928362" y="31967"/>
                  <a:pt x="5937791" y="31967"/>
                </a:cubicBezTo>
                <a:cubicBezTo>
                  <a:pt x="5952702" y="31967"/>
                  <a:pt x="5954935" y="34121"/>
                  <a:pt x="5954935" y="48509"/>
                </a:cubicBezTo>
                <a:cubicBezTo>
                  <a:pt x="5954935" y="58230"/>
                  <a:pt x="5949349" y="70298"/>
                  <a:pt x="5941386" y="77779"/>
                </a:cubicBezTo>
                <a:cubicBezTo>
                  <a:pt x="5926459" y="91802"/>
                  <a:pt x="5922123" y="93130"/>
                  <a:pt x="5917210" y="85181"/>
                </a:cubicBezTo>
                <a:close/>
                <a:moveTo>
                  <a:pt x="6054453" y="63676"/>
                </a:moveTo>
                <a:cubicBezTo>
                  <a:pt x="6046404" y="59210"/>
                  <a:pt x="6032574" y="55517"/>
                  <a:pt x="6023720" y="55469"/>
                </a:cubicBezTo>
                <a:cubicBezTo>
                  <a:pt x="6010712" y="55400"/>
                  <a:pt x="6007621" y="52720"/>
                  <a:pt x="6007621" y="41514"/>
                </a:cubicBezTo>
                <a:cubicBezTo>
                  <a:pt x="6007621" y="30039"/>
                  <a:pt x="6011387" y="27034"/>
                  <a:pt x="6029434" y="24105"/>
                </a:cubicBezTo>
                <a:cubicBezTo>
                  <a:pt x="6041432" y="22158"/>
                  <a:pt x="6053813" y="23131"/>
                  <a:pt x="6056949" y="26266"/>
                </a:cubicBezTo>
                <a:cubicBezTo>
                  <a:pt x="6065620" y="34938"/>
                  <a:pt x="6111664" y="33234"/>
                  <a:pt x="6117093" y="24040"/>
                </a:cubicBezTo>
                <a:cubicBezTo>
                  <a:pt x="6125576" y="9678"/>
                  <a:pt x="6146849" y="2697"/>
                  <a:pt x="6182126" y="2697"/>
                </a:cubicBezTo>
                <a:cubicBezTo>
                  <a:pt x="6228055" y="2697"/>
                  <a:pt x="6253490" y="8174"/>
                  <a:pt x="6253490" y="18064"/>
                </a:cubicBezTo>
                <a:cubicBezTo>
                  <a:pt x="6253490" y="26164"/>
                  <a:pt x="6230589" y="29587"/>
                  <a:pt x="6190559" y="27470"/>
                </a:cubicBezTo>
                <a:cubicBezTo>
                  <a:pt x="6180095" y="26916"/>
                  <a:pt x="6171534" y="28841"/>
                  <a:pt x="6171534" y="31747"/>
                </a:cubicBezTo>
                <a:cubicBezTo>
                  <a:pt x="6171534" y="34654"/>
                  <a:pt x="6165707" y="38882"/>
                  <a:pt x="6158585" y="41142"/>
                </a:cubicBezTo>
                <a:cubicBezTo>
                  <a:pt x="6151463" y="43402"/>
                  <a:pt x="6140734" y="51483"/>
                  <a:pt x="6134744" y="59099"/>
                </a:cubicBezTo>
                <a:cubicBezTo>
                  <a:pt x="6125906" y="70333"/>
                  <a:pt x="6118687" y="72837"/>
                  <a:pt x="6096470" y="72371"/>
                </a:cubicBezTo>
                <a:cubicBezTo>
                  <a:pt x="6081410" y="72056"/>
                  <a:pt x="6062502" y="68143"/>
                  <a:pt x="6054453" y="63676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8</cp:revision>
  <dcterms:created xsi:type="dcterms:W3CDTF">2023-04-28T16:10:23Z</dcterms:created>
  <dcterms:modified xsi:type="dcterms:W3CDTF">2025-11-20T12:26:45Z</dcterms:modified>
</cp:coreProperties>
</file>