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0160000" cy="5715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750" y="42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4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86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190500"/>
            <a:ext cx="6688667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27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7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4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7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31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2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9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7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99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EF9C-1120-4EE0-A680-80308CEAD10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661D-959A-40E5-9ED4-09E47A9853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24" Type="http://schemas.openxmlformats.org/officeDocument/2006/relationships/slide" Target="slide2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microsoft.com/office/2007/relationships/media" Target="../media/media5.mp3"/><Relationship Id="rId21" Type="http://schemas.openxmlformats.org/officeDocument/2006/relationships/image" Target="../media/image36.png"/><Relationship Id="rId34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12.png"/><Relationship Id="rId2" Type="http://schemas.openxmlformats.org/officeDocument/2006/relationships/audio" Target="../media/media4.mp3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microsoft.com/office/2007/relationships/media" Target="../media/media4.mp3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4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5.png"/><Relationship Id="rId4" Type="http://schemas.openxmlformats.org/officeDocument/2006/relationships/audio" Target="../media/media5.mp3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slide" Target="slide3.xml"/><Relationship Id="rId35" Type="http://schemas.openxmlformats.org/officeDocument/2006/relationships/image" Target="../media/image47.png"/><Relationship Id="rId8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27.png"/><Relationship Id="rId39" Type="http://schemas.openxmlformats.org/officeDocument/2006/relationships/image" Target="../media/image12.png"/><Relationship Id="rId21" Type="http://schemas.openxmlformats.org/officeDocument/2006/relationships/image" Target="../media/image40.png"/><Relationship Id="rId34" Type="http://schemas.openxmlformats.org/officeDocument/2006/relationships/image" Target="../media/image57.png"/><Relationship Id="rId42" Type="http://schemas.openxmlformats.org/officeDocument/2006/relationships/image" Target="../media/image62.png"/><Relationship Id="rId7" Type="http://schemas.openxmlformats.org/officeDocument/2006/relationships/image" Target="../media/image22.png"/><Relationship Id="rId2" Type="http://schemas.openxmlformats.org/officeDocument/2006/relationships/audio" Target="../media/media6.mp3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52.png"/><Relationship Id="rId41" Type="http://schemas.openxmlformats.org/officeDocument/2006/relationships/image" Target="../media/image61.png"/><Relationship Id="rId1" Type="http://schemas.microsoft.com/office/2007/relationships/media" Target="../media/media6.mp3"/><Relationship Id="rId6" Type="http://schemas.openxmlformats.org/officeDocument/2006/relationships/image" Target="../media/image21.jpg"/><Relationship Id="rId11" Type="http://schemas.openxmlformats.org/officeDocument/2006/relationships/image" Target="../media/image29.png"/><Relationship Id="rId24" Type="http://schemas.openxmlformats.org/officeDocument/2006/relationships/image" Target="../media/image50.png"/><Relationship Id="rId32" Type="http://schemas.openxmlformats.org/officeDocument/2006/relationships/image" Target="../media/image55.png"/><Relationship Id="rId37" Type="http://schemas.openxmlformats.org/officeDocument/2006/relationships/image" Target="../media/image59.png"/><Relationship Id="rId40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3.png"/><Relationship Id="rId23" Type="http://schemas.openxmlformats.org/officeDocument/2006/relationships/image" Target="../media/image49.png"/><Relationship Id="rId28" Type="http://schemas.openxmlformats.org/officeDocument/2006/relationships/image" Target="../media/image41.png"/><Relationship Id="rId36" Type="http://schemas.openxmlformats.org/officeDocument/2006/relationships/slide" Target="slide4.xml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54.png"/><Relationship Id="rId4" Type="http://schemas.openxmlformats.org/officeDocument/2006/relationships/audio" Target="../media/media7.mp3"/><Relationship Id="rId9" Type="http://schemas.openxmlformats.org/officeDocument/2006/relationships/image" Target="../media/image26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51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image" Target="../media/image25.png"/><Relationship Id="rId3" Type="http://schemas.microsoft.com/office/2007/relationships/media" Target="../media/media7.mp3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23.png"/><Relationship Id="rId33" Type="http://schemas.openxmlformats.org/officeDocument/2006/relationships/image" Target="../media/image56.png"/><Relationship Id="rId38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30.png"/><Relationship Id="rId39" Type="http://schemas.openxmlformats.org/officeDocument/2006/relationships/image" Target="../media/image68.png"/><Relationship Id="rId21" Type="http://schemas.openxmlformats.org/officeDocument/2006/relationships/image" Target="../media/image33.png"/><Relationship Id="rId34" Type="http://schemas.openxmlformats.org/officeDocument/2006/relationships/image" Target="../media/image58.png"/><Relationship Id="rId42" Type="http://schemas.openxmlformats.org/officeDocument/2006/relationships/image" Target="../media/image70.png"/><Relationship Id="rId47" Type="http://schemas.openxmlformats.org/officeDocument/2006/relationships/image" Target="../media/image72.png"/><Relationship Id="rId50" Type="http://schemas.openxmlformats.org/officeDocument/2006/relationships/image" Target="../media/image74.png"/><Relationship Id="rId55" Type="http://schemas.openxmlformats.org/officeDocument/2006/relationships/image" Target="../media/image77.png"/><Relationship Id="rId7" Type="http://schemas.microsoft.com/office/2007/relationships/media" Target="../media/media6.mp3"/><Relationship Id="rId2" Type="http://schemas.openxmlformats.org/officeDocument/2006/relationships/audio" Target="../media/media3.mp3"/><Relationship Id="rId16" Type="http://schemas.openxmlformats.org/officeDocument/2006/relationships/image" Target="../media/image27.png"/><Relationship Id="rId29" Type="http://schemas.openxmlformats.org/officeDocument/2006/relationships/image" Target="../media/image64.png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36.png"/><Relationship Id="rId32" Type="http://schemas.openxmlformats.org/officeDocument/2006/relationships/image" Target="../media/image5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23.png"/><Relationship Id="rId53" Type="http://schemas.openxmlformats.org/officeDocument/2006/relationships/image" Target="../media/image62.png"/><Relationship Id="rId5" Type="http://schemas.openxmlformats.org/officeDocument/2006/relationships/audio" Target="NULL" TargetMode="External"/><Relationship Id="rId10" Type="http://schemas.openxmlformats.org/officeDocument/2006/relationships/audio" Target="../media/media2.mp3"/><Relationship Id="rId19" Type="http://schemas.openxmlformats.org/officeDocument/2006/relationships/image" Target="../media/image31.png"/><Relationship Id="rId31" Type="http://schemas.openxmlformats.org/officeDocument/2006/relationships/image" Target="../media/image49.png"/><Relationship Id="rId44" Type="http://schemas.openxmlformats.org/officeDocument/2006/relationships/image" Target="../media/image13.png"/><Relationship Id="rId52" Type="http://schemas.openxmlformats.org/officeDocument/2006/relationships/image" Target="../media/image46.png"/><Relationship Id="rId4" Type="http://schemas.openxmlformats.org/officeDocument/2006/relationships/audio" Target="../media/media8.mp3"/><Relationship Id="rId9" Type="http://schemas.microsoft.com/office/2007/relationships/media" Target="../media/media2.mp3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63.png"/><Relationship Id="rId30" Type="http://schemas.openxmlformats.org/officeDocument/2006/relationships/image" Target="../media/image50.png"/><Relationship Id="rId35" Type="http://schemas.openxmlformats.org/officeDocument/2006/relationships/image" Target="../media/image53.png"/><Relationship Id="rId43" Type="http://schemas.openxmlformats.org/officeDocument/2006/relationships/image" Target="../media/image15.png"/><Relationship Id="rId48" Type="http://schemas.openxmlformats.org/officeDocument/2006/relationships/image" Target="../media/image73.png"/><Relationship Id="rId8" Type="http://schemas.openxmlformats.org/officeDocument/2006/relationships/audio" Target="../media/media6.mp3"/><Relationship Id="rId51" Type="http://schemas.openxmlformats.org/officeDocument/2006/relationships/image" Target="../media/image75.png"/><Relationship Id="rId3" Type="http://schemas.microsoft.com/office/2007/relationships/media" Target="../media/media8.mp3"/><Relationship Id="rId12" Type="http://schemas.openxmlformats.org/officeDocument/2006/relationships/image" Target="../media/image21.jpg"/><Relationship Id="rId17" Type="http://schemas.openxmlformats.org/officeDocument/2006/relationships/image" Target="../media/image28.png"/><Relationship Id="rId25" Type="http://schemas.openxmlformats.org/officeDocument/2006/relationships/image" Target="../media/image38.png"/><Relationship Id="rId33" Type="http://schemas.openxmlformats.org/officeDocument/2006/relationships/image" Target="../media/image24.png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20" Type="http://schemas.openxmlformats.org/officeDocument/2006/relationships/image" Target="../media/image32.png"/><Relationship Id="rId41" Type="http://schemas.openxmlformats.org/officeDocument/2006/relationships/slide" Target="slide5.xml"/><Relationship Id="rId54" Type="http://schemas.openxmlformats.org/officeDocument/2006/relationships/image" Target="../media/image76.png"/><Relationship Id="rId1" Type="http://schemas.microsoft.com/office/2007/relationships/media" Target="../media/media3.mp3"/><Relationship Id="rId6" Type="http://schemas.microsoft.com/office/2007/relationships/media" Target="../media/media5.mp3"/><Relationship Id="rId15" Type="http://schemas.openxmlformats.org/officeDocument/2006/relationships/image" Target="../media/image22.png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36" Type="http://schemas.openxmlformats.org/officeDocument/2006/relationships/image" Target="../media/image65.png"/><Relationship Id="rId4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4.png"/><Relationship Id="rId3" Type="http://schemas.microsoft.com/office/2007/relationships/media" Target="../media/media1.mp3"/><Relationship Id="rId21" Type="http://schemas.openxmlformats.org/officeDocument/2006/relationships/image" Target="../media/image92.png"/><Relationship Id="rId7" Type="http://schemas.openxmlformats.org/officeDocument/2006/relationships/image" Target="../media/image2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3.png"/><Relationship Id="rId2" Type="http://schemas.openxmlformats.org/officeDocument/2006/relationships/audio" Target="../media/media9.mp3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microsoft.com/office/2007/relationships/media" Target="../media/media9.mp3"/><Relationship Id="rId6" Type="http://schemas.openxmlformats.org/officeDocument/2006/relationships/image" Target="../media/image78.jpg"/><Relationship Id="rId11" Type="http://schemas.openxmlformats.org/officeDocument/2006/relationships/image" Target="../media/image82.png"/><Relationship Id="rId24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86.png"/><Relationship Id="rId23" Type="http://schemas.openxmlformats.org/officeDocument/2006/relationships/image" Target="../media/image1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audio" Target="../media/media1.mp3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 rot="277920" flipH="1">
            <a:off x="5227303" y="2936695"/>
            <a:ext cx="2562842" cy="1863263"/>
            <a:chOff x="2756937" y="2966608"/>
            <a:chExt cx="2769489" cy="202784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5514">
              <a:off x="2756937" y="3289548"/>
              <a:ext cx="2712343" cy="1704901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19" y="3205242"/>
              <a:ext cx="720080" cy="40436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66608"/>
              <a:ext cx="506251" cy="506251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51803" y="3025237"/>
              <a:ext cx="674623" cy="72125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59" y="3058640"/>
              <a:ext cx="893639" cy="828438"/>
            </a:xfrm>
            <a:prstGeom prst="rect">
              <a:avLst/>
            </a:prstGeom>
          </p:spPr>
        </p:pic>
      </p:grpSp>
      <p:grpSp>
        <p:nvGrpSpPr>
          <p:cNvPr id="10" name="9 Grupo"/>
          <p:cNvGrpSpPr/>
          <p:nvPr/>
        </p:nvGrpSpPr>
        <p:grpSpPr>
          <a:xfrm>
            <a:off x="4530054" y="2290002"/>
            <a:ext cx="710032" cy="693390"/>
            <a:chOff x="5409187" y="2106799"/>
            <a:chExt cx="991530" cy="1116227"/>
          </a:xfrm>
        </p:grpSpPr>
        <p:grpSp>
          <p:nvGrpSpPr>
            <p:cNvPr id="11" name="swiper bebe"/>
            <p:cNvGrpSpPr/>
            <p:nvPr/>
          </p:nvGrpSpPr>
          <p:grpSpPr>
            <a:xfrm flipH="1">
              <a:off x="5409187" y="2106799"/>
              <a:ext cx="814745" cy="1116227"/>
              <a:chOff x="7133421" y="3257871"/>
              <a:chExt cx="885631" cy="976678"/>
            </a:xfrm>
          </p:grpSpPr>
          <p:sp>
            <p:nvSpPr>
              <p:cNvPr id="13" name="12 Elipse"/>
              <p:cNvSpPr/>
              <p:nvPr/>
            </p:nvSpPr>
            <p:spPr>
              <a:xfrm>
                <a:off x="7413461" y="3519381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7251316" y="3490522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421" y="3257871"/>
                <a:ext cx="885631" cy="976678"/>
              </a:xfrm>
              <a:prstGeom prst="rect">
                <a:avLst/>
              </a:prstGeom>
            </p:spPr>
          </p:pic>
        </p:grp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136" y="2604234"/>
              <a:ext cx="657581" cy="441587"/>
            </a:xfrm>
            <a:prstGeom prst="rect">
              <a:avLst/>
            </a:prstGeom>
          </p:spPr>
        </p:pic>
      </p:grpSp>
      <p:pic>
        <p:nvPicPr>
          <p:cNvPr id="16" name="swiper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08" y="3655140"/>
            <a:ext cx="1152128" cy="1399881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2900079" y="256028"/>
            <a:ext cx="4518272" cy="1593361"/>
            <a:chOff x="2331086" y="310782"/>
            <a:chExt cx="4518272" cy="1754630"/>
          </a:xfrm>
        </p:grpSpPr>
        <p:grpSp>
          <p:nvGrpSpPr>
            <p:cNvPr id="19" name="18 Grupo"/>
            <p:cNvGrpSpPr/>
            <p:nvPr/>
          </p:nvGrpSpPr>
          <p:grpSpPr>
            <a:xfrm>
              <a:off x="2331086" y="310782"/>
              <a:ext cx="4512348" cy="1754630"/>
              <a:chOff x="1158489" y="1025744"/>
              <a:chExt cx="4512348" cy="1440160"/>
            </a:xfrm>
          </p:grpSpPr>
          <p:sp>
            <p:nvSpPr>
              <p:cNvPr id="17" name="16 Rectángulo redondeado"/>
              <p:cNvSpPr/>
              <p:nvPr/>
            </p:nvSpPr>
            <p:spPr>
              <a:xfrm>
                <a:off x="1158489" y="1025744"/>
                <a:ext cx="4512348" cy="1440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1312805" y="1116027"/>
                <a:ext cx="4203715" cy="11961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HOLA, SOY DORA. HOY VOY A VISITAR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EL CASTILLO DE MI AMIGA KATE.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CON MIS BEBES Y BOTAS.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 ¡NOS VAMOS!....YUPI</a:t>
                </a:r>
                <a:endPara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802" y="1113858"/>
              <a:ext cx="985556" cy="913693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493" y="1491059"/>
              <a:ext cx="829197" cy="466890"/>
            </a:xfrm>
            <a:prstGeom prst="rect">
              <a:avLst/>
            </a:prstGeom>
          </p:spPr>
        </p:pic>
      </p:grpSp>
      <p:pic>
        <p:nvPicPr>
          <p:cNvPr id="23" name="22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086" y="3348320"/>
            <a:ext cx="297399" cy="30681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75" y="3407490"/>
            <a:ext cx="476487" cy="482897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7439" y="3395252"/>
            <a:ext cx="369925" cy="374902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80" y="3332554"/>
            <a:ext cx="529840" cy="4376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46" y="3363903"/>
            <a:ext cx="363392" cy="374902"/>
          </a:xfrm>
          <a:prstGeom prst="rect">
            <a:avLst/>
          </a:prstGeom>
        </p:spPr>
      </p:pic>
      <p:pic>
        <p:nvPicPr>
          <p:cNvPr id="2" name="1 Imagen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04" y="4900397"/>
            <a:ext cx="764396" cy="839714"/>
          </a:xfrm>
          <a:prstGeom prst="rect">
            <a:avLst/>
          </a:prstGeom>
        </p:spPr>
      </p:pic>
      <p:pic>
        <p:nvPicPr>
          <p:cNvPr id="4" name="vehicle03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02.5292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1528" y="-670892"/>
            <a:ext cx="609600" cy="609600"/>
          </a:xfrm>
          <a:prstGeom prst="rect">
            <a:avLst/>
          </a:prstGeom>
        </p:spPr>
      </p:pic>
      <p:pic>
        <p:nvPicPr>
          <p:cNvPr id="27" name="cartoon13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717736" y="-608922"/>
            <a:ext cx="609600" cy="609600"/>
          </a:xfrm>
          <a:prstGeom prst="rect">
            <a:avLst/>
          </a:prstGeom>
        </p:spPr>
      </p:pic>
      <p:pic>
        <p:nvPicPr>
          <p:cNvPr id="30" name="008732448_pre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01979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8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4.2992E-6 L 0.11996 0.11906 C 0.14809 0.14487 0.16545 0.18345 0.16545 0.22314 C 0.16545 0.26783 0.14809 0.30419 0.11996 0.32944 L 3.33333E-6 0.45323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26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6 -4.71829E-6 L -0.00226 0.466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33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3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1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wiper ventan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6267" y="295231"/>
            <a:ext cx="324030" cy="270124"/>
          </a:xfrm>
          <a:prstGeom prst="rect">
            <a:avLst/>
          </a:prstGeom>
        </p:spPr>
      </p:pic>
      <p:pic>
        <p:nvPicPr>
          <p:cNvPr id="14" name="mono izd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520" y="2680010"/>
            <a:ext cx="999554" cy="999554"/>
          </a:xfrm>
          <a:prstGeom prst="rect">
            <a:avLst/>
          </a:prstGeom>
        </p:spPr>
      </p:pic>
      <p:pic>
        <p:nvPicPr>
          <p:cNvPr id="20" name="dor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18" y="2310195"/>
            <a:ext cx="1983744" cy="2644992"/>
          </a:xfrm>
          <a:prstGeom prst="rect">
            <a:avLst/>
          </a:prstGeom>
        </p:spPr>
      </p:pic>
      <p:pic>
        <p:nvPicPr>
          <p:cNvPr id="2" name="man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50" y="2973825"/>
            <a:ext cx="2143125" cy="2143125"/>
          </a:xfrm>
          <a:prstGeom prst="rect">
            <a:avLst/>
          </a:prstGeom>
        </p:spPr>
      </p:pic>
      <p:pic>
        <p:nvPicPr>
          <p:cNvPr id="17" name="bebes dor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4" y="3605569"/>
            <a:ext cx="1650947" cy="972476"/>
          </a:xfrm>
          <a:prstGeom prst="rect">
            <a:avLst/>
          </a:prstGeom>
        </p:spPr>
      </p:pic>
      <p:pic>
        <p:nvPicPr>
          <p:cNvPr id="3" name="bols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1" y="4415486"/>
            <a:ext cx="1299515" cy="1299515"/>
          </a:xfrm>
          <a:prstGeom prst="rect">
            <a:avLst/>
          </a:prstGeom>
        </p:spPr>
      </p:pic>
      <p:pic>
        <p:nvPicPr>
          <p:cNvPr id="5" name="biberon azul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0" y="4270199"/>
            <a:ext cx="547366" cy="547366"/>
          </a:xfrm>
          <a:prstGeom prst="rect">
            <a:avLst/>
          </a:prstGeom>
        </p:spPr>
      </p:pic>
      <p:pic>
        <p:nvPicPr>
          <p:cNvPr id="7" name="coch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0" y="3738537"/>
            <a:ext cx="567506" cy="567506"/>
          </a:xfrm>
          <a:prstGeom prst="rect">
            <a:avLst/>
          </a:prstGeom>
        </p:spPr>
      </p:pic>
      <p:pic>
        <p:nvPicPr>
          <p:cNvPr id="13" name="jiraf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7" y="4118947"/>
            <a:ext cx="659705" cy="842035"/>
          </a:xfrm>
          <a:prstGeom prst="rect">
            <a:avLst/>
          </a:prstGeom>
        </p:spPr>
      </p:pic>
      <p:pic>
        <p:nvPicPr>
          <p:cNvPr id="15" name="bebe lloro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97" y="3192096"/>
            <a:ext cx="586392" cy="881190"/>
          </a:xfrm>
          <a:prstGeom prst="rect">
            <a:avLst/>
          </a:prstGeom>
        </p:spPr>
      </p:pic>
      <p:pic>
        <p:nvPicPr>
          <p:cNvPr id="21" name="mariposa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9052" flipH="1">
            <a:off x="5870060" y="2974917"/>
            <a:ext cx="749275" cy="749275"/>
          </a:xfrm>
          <a:prstGeom prst="rect">
            <a:avLst/>
          </a:prstGeom>
        </p:spPr>
      </p:pic>
      <p:pic>
        <p:nvPicPr>
          <p:cNvPr id="22" name="potat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9" y="4794023"/>
            <a:ext cx="939627" cy="694820"/>
          </a:xfrm>
          <a:prstGeom prst="rect">
            <a:avLst/>
          </a:prstGeom>
        </p:spPr>
      </p:pic>
      <p:pic>
        <p:nvPicPr>
          <p:cNvPr id="23" name="oso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999" y="4105508"/>
            <a:ext cx="646265" cy="646265"/>
          </a:xfrm>
          <a:prstGeom prst="rect">
            <a:avLst/>
          </a:prstGeom>
        </p:spPr>
      </p:pic>
      <p:pic>
        <p:nvPicPr>
          <p:cNvPr id="24" name="sonajero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9271" flipH="1">
            <a:off x="4148262" y="4078895"/>
            <a:ext cx="487268" cy="487268"/>
          </a:xfrm>
          <a:prstGeom prst="rect">
            <a:avLst/>
          </a:prstGeom>
        </p:spPr>
      </p:pic>
      <p:pic>
        <p:nvPicPr>
          <p:cNvPr id="25" name="abc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8" y="4743512"/>
            <a:ext cx="566969" cy="549562"/>
          </a:xfrm>
          <a:prstGeom prst="rect">
            <a:avLst/>
          </a:prstGeom>
        </p:spPr>
      </p:pic>
      <p:pic>
        <p:nvPicPr>
          <p:cNvPr id="26" name="biberon rosa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585" y="4343703"/>
            <a:ext cx="824999" cy="554013"/>
          </a:xfrm>
          <a:prstGeom prst="rect">
            <a:avLst/>
          </a:prstGeom>
        </p:spPr>
      </p:pic>
      <p:pic>
        <p:nvPicPr>
          <p:cNvPr id="27" name="koala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51" y="3395980"/>
            <a:ext cx="582719" cy="611988"/>
          </a:xfrm>
          <a:prstGeom prst="rect">
            <a:avLst/>
          </a:prstGeom>
        </p:spPr>
      </p:pic>
      <p:pic>
        <p:nvPicPr>
          <p:cNvPr id="28" name="elefante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2104" y="4045746"/>
            <a:ext cx="577182" cy="577182"/>
          </a:xfrm>
          <a:prstGeom prst="rect">
            <a:avLst/>
          </a:prstGeom>
        </p:spPr>
      </p:pic>
      <p:pic>
        <p:nvPicPr>
          <p:cNvPr id="33" name="chupet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632" y="4300613"/>
            <a:ext cx="351516" cy="356245"/>
          </a:xfrm>
          <a:prstGeom prst="rect">
            <a:avLst/>
          </a:prstGeom>
        </p:spPr>
      </p:pic>
      <p:pic>
        <p:nvPicPr>
          <p:cNvPr id="41" name="KAT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18" y="2116383"/>
            <a:ext cx="668923" cy="1312763"/>
          </a:xfrm>
          <a:prstGeom prst="rect">
            <a:avLst/>
          </a:prstGeom>
        </p:spPr>
      </p:pic>
      <p:grpSp>
        <p:nvGrpSpPr>
          <p:cNvPr id="49" name="48 Grupo"/>
          <p:cNvGrpSpPr/>
          <p:nvPr/>
        </p:nvGrpSpPr>
        <p:grpSpPr>
          <a:xfrm>
            <a:off x="1384504" y="706368"/>
            <a:ext cx="3351297" cy="1533966"/>
            <a:chOff x="975083" y="792562"/>
            <a:chExt cx="3351297" cy="1533966"/>
          </a:xfrm>
        </p:grpSpPr>
        <p:grpSp>
          <p:nvGrpSpPr>
            <p:cNvPr id="40" name="39 Grupo"/>
            <p:cNvGrpSpPr/>
            <p:nvPr/>
          </p:nvGrpSpPr>
          <p:grpSpPr>
            <a:xfrm>
              <a:off x="975083" y="792562"/>
              <a:ext cx="3351297" cy="1368533"/>
              <a:chOff x="2339752" y="1128927"/>
              <a:chExt cx="3351297" cy="1368533"/>
            </a:xfrm>
          </p:grpSpPr>
          <p:sp>
            <p:nvSpPr>
              <p:cNvPr id="39" name="38 Llamada rectangular redondeada"/>
              <p:cNvSpPr/>
              <p:nvPr/>
            </p:nvSpPr>
            <p:spPr>
              <a:xfrm>
                <a:off x="2339752" y="1129308"/>
                <a:ext cx="3351297" cy="1368152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2358527" y="1128927"/>
                <a:ext cx="323505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 Estamos en el jardín de 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Mi amiga KATE. Os presento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A mis bebes. ¡vamos a jugar!</a:t>
                </a:r>
                <a:endPara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TE ANIMAS???</a:t>
                </a:r>
                <a:endPara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pic>
          <p:nvPicPr>
            <p:cNvPr id="47" name="46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95" y="1597469"/>
              <a:ext cx="663660" cy="729059"/>
            </a:xfrm>
            <a:prstGeom prst="rect">
              <a:avLst/>
            </a:prstGeom>
          </p:spPr>
        </p:pic>
      </p:grpSp>
      <p:pic>
        <p:nvPicPr>
          <p:cNvPr id="52" name="51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1" y="2068322"/>
            <a:ext cx="1894108" cy="2984014"/>
          </a:xfrm>
          <a:prstGeom prst="rect">
            <a:avLst/>
          </a:prstGeom>
        </p:spPr>
      </p:pic>
      <p:grpSp>
        <p:nvGrpSpPr>
          <p:cNvPr id="48" name="47 Grupo"/>
          <p:cNvGrpSpPr/>
          <p:nvPr/>
        </p:nvGrpSpPr>
        <p:grpSpPr>
          <a:xfrm>
            <a:off x="1466019" y="791440"/>
            <a:ext cx="3332001" cy="1439671"/>
            <a:chOff x="3218891" y="1560791"/>
            <a:chExt cx="3332001" cy="1439671"/>
          </a:xfrm>
        </p:grpSpPr>
        <p:grpSp>
          <p:nvGrpSpPr>
            <p:cNvPr id="43" name="42 Grupo"/>
            <p:cNvGrpSpPr/>
            <p:nvPr/>
          </p:nvGrpSpPr>
          <p:grpSpPr>
            <a:xfrm>
              <a:off x="3218891" y="1560791"/>
              <a:ext cx="3332001" cy="1331074"/>
              <a:chOff x="2278790" y="1129308"/>
              <a:chExt cx="3878056" cy="1368152"/>
            </a:xfrm>
          </p:grpSpPr>
          <p:sp>
            <p:nvSpPr>
              <p:cNvPr id="44" name="43 Llamada rectangular redondeada"/>
              <p:cNvSpPr/>
              <p:nvPr/>
            </p:nvSpPr>
            <p:spPr>
              <a:xfrm>
                <a:off x="2339752" y="1129308"/>
                <a:ext cx="3692543" cy="1368152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278790" y="1129308"/>
                <a:ext cx="3878056" cy="136030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Los bebes necesitan juguetes 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Para Divertirse… 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 </a:t>
                </a:r>
                <a:r>
                  <a:rPr lang="es-ES" sz="2000" b="1" dirty="0" err="1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Pintxa</a:t>
                </a:r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 en el Bolso </a:t>
                </a:r>
                <a:r>
                  <a:rPr lang="es-ES" sz="2000" b="1" dirty="0" err="1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baby</a:t>
                </a:r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 rosa</a:t>
                </a:r>
              </a:p>
              <a:p>
                <a:pPr algn="ctr"/>
                <a:r>
                  <a:rPr lang="es-E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Y sorpresa….</a:t>
                </a:r>
              </a:p>
            </p:txBody>
          </p:sp>
        </p:grpSp>
        <p:pic>
          <p:nvPicPr>
            <p:cNvPr id="46" name="45 Imagen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4202" y="2397882"/>
              <a:ext cx="532513" cy="602580"/>
            </a:xfrm>
            <a:prstGeom prst="rect">
              <a:avLst/>
            </a:prstGeom>
          </p:spPr>
        </p:pic>
      </p:grpSp>
      <p:grpSp>
        <p:nvGrpSpPr>
          <p:cNvPr id="59" name="58 Grupo"/>
          <p:cNvGrpSpPr/>
          <p:nvPr/>
        </p:nvGrpSpPr>
        <p:grpSpPr>
          <a:xfrm>
            <a:off x="1356319" y="495199"/>
            <a:ext cx="3129855" cy="1631216"/>
            <a:chOff x="2339752" y="1046433"/>
            <a:chExt cx="3692543" cy="1478683"/>
          </a:xfrm>
        </p:grpSpPr>
        <p:sp>
          <p:nvSpPr>
            <p:cNvPr id="61" name="60 Llamada rectangular redondeada"/>
            <p:cNvSpPr/>
            <p:nvPr/>
          </p:nvSpPr>
          <p:spPr>
            <a:xfrm>
              <a:off x="2339752" y="1129308"/>
              <a:ext cx="3692543" cy="1368152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2346790" y="1046433"/>
              <a:ext cx="3614750" cy="14786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 GENIAL !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 Cuantos juguetes ! </a:t>
              </a:r>
            </a:p>
            <a:p>
              <a:pPr algn="ctr"/>
              <a:r>
                <a:rPr lang="es-ES" sz="2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Coje</a:t>
              </a:r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el Móvil y agítalo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para que se muevan 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agítalo, agítalo, Muy bien…</a:t>
              </a:r>
            </a:p>
          </p:txBody>
        </p:sp>
      </p:grpSp>
      <p:pic>
        <p:nvPicPr>
          <p:cNvPr id="36" name="35 Imagen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87" y="4970608"/>
            <a:ext cx="687614" cy="755366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4657650"/>
            <a:ext cx="792088" cy="654193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6274" y="5087982"/>
            <a:ext cx="540019" cy="557123"/>
          </a:xfrm>
          <a:prstGeom prst="rect">
            <a:avLst/>
          </a:prstGeom>
        </p:spPr>
      </p:pic>
      <p:pic>
        <p:nvPicPr>
          <p:cNvPr id="50" name="nono drc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69" y="1692703"/>
            <a:ext cx="1071563" cy="1071563"/>
          </a:xfrm>
          <a:prstGeom prst="rect">
            <a:avLst/>
          </a:prstGeom>
        </p:spPr>
      </p:pic>
      <p:pic>
        <p:nvPicPr>
          <p:cNvPr id="6" name="oso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96224" y="-589100"/>
            <a:ext cx="609600" cy="609600"/>
          </a:xfrm>
          <a:prstGeom prst="rect">
            <a:avLst/>
          </a:prstGeom>
        </p:spPr>
      </p:pic>
      <p:pic>
        <p:nvPicPr>
          <p:cNvPr id="8" name="risas-beb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796243" y="-609600"/>
            <a:ext cx="609600" cy="609600"/>
          </a:xfrm>
          <a:prstGeom prst="rect">
            <a:avLst/>
          </a:prstGeom>
        </p:spPr>
      </p:pic>
      <p:pic>
        <p:nvPicPr>
          <p:cNvPr id="51" name="estrella azul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67" y="5116950"/>
            <a:ext cx="561220" cy="6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5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 showWhenStopped="0">
                <p:cTn id="20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9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wiper ventan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6267" y="295231"/>
            <a:ext cx="324030" cy="270124"/>
          </a:xfrm>
          <a:prstGeom prst="rect">
            <a:avLst/>
          </a:prstGeom>
        </p:spPr>
      </p:pic>
      <p:pic>
        <p:nvPicPr>
          <p:cNvPr id="6" name="man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50" y="2973825"/>
            <a:ext cx="2143125" cy="2143125"/>
          </a:xfrm>
          <a:prstGeom prst="rect">
            <a:avLst/>
          </a:prstGeom>
        </p:spPr>
      </p:pic>
      <p:pic>
        <p:nvPicPr>
          <p:cNvPr id="7" name="bebes dor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4" y="3605569"/>
            <a:ext cx="1650947" cy="972476"/>
          </a:xfrm>
          <a:prstGeom prst="rect">
            <a:avLst/>
          </a:prstGeom>
        </p:spPr>
      </p:pic>
      <p:pic>
        <p:nvPicPr>
          <p:cNvPr id="8" name="biberon azu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0" y="4293655"/>
            <a:ext cx="547366" cy="547366"/>
          </a:xfrm>
          <a:prstGeom prst="rect">
            <a:avLst/>
          </a:prstGeom>
        </p:spPr>
      </p:pic>
      <p:pic>
        <p:nvPicPr>
          <p:cNvPr id="9" name="coch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0" y="3761993"/>
            <a:ext cx="567506" cy="567506"/>
          </a:xfrm>
          <a:prstGeom prst="rect">
            <a:avLst/>
          </a:prstGeom>
        </p:spPr>
      </p:pic>
      <p:pic>
        <p:nvPicPr>
          <p:cNvPr id="10" name="jiraf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7" y="4118947"/>
            <a:ext cx="659705" cy="842035"/>
          </a:xfrm>
          <a:prstGeom prst="rect">
            <a:avLst/>
          </a:prstGeom>
        </p:spPr>
      </p:pic>
      <p:pic>
        <p:nvPicPr>
          <p:cNvPr id="11" name="bebe lloro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97" y="3215552"/>
            <a:ext cx="586392" cy="881190"/>
          </a:xfrm>
          <a:prstGeom prst="rect">
            <a:avLst/>
          </a:prstGeom>
        </p:spPr>
      </p:pic>
      <p:pic>
        <p:nvPicPr>
          <p:cNvPr id="12" name="maripos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9052" flipH="1">
            <a:off x="5870061" y="2972111"/>
            <a:ext cx="749275" cy="749275"/>
          </a:xfrm>
          <a:prstGeom prst="rect">
            <a:avLst/>
          </a:prstGeom>
        </p:spPr>
      </p:pic>
      <p:pic>
        <p:nvPicPr>
          <p:cNvPr id="13" name="potat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9" y="4817479"/>
            <a:ext cx="939627" cy="694820"/>
          </a:xfrm>
          <a:prstGeom prst="rect">
            <a:avLst/>
          </a:prstGeom>
        </p:spPr>
      </p:pic>
      <p:pic>
        <p:nvPicPr>
          <p:cNvPr id="14" name="os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999" y="4128964"/>
            <a:ext cx="646265" cy="646265"/>
          </a:xfrm>
          <a:prstGeom prst="rect">
            <a:avLst/>
          </a:prstGeom>
        </p:spPr>
      </p:pic>
      <p:pic>
        <p:nvPicPr>
          <p:cNvPr id="15" name="sonajero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9271" flipH="1">
            <a:off x="4148262" y="4102351"/>
            <a:ext cx="487268" cy="487268"/>
          </a:xfrm>
          <a:prstGeom prst="rect">
            <a:avLst/>
          </a:prstGeom>
        </p:spPr>
      </p:pic>
      <p:pic>
        <p:nvPicPr>
          <p:cNvPr id="16" name="abc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8" y="4766968"/>
            <a:ext cx="566969" cy="549562"/>
          </a:xfrm>
          <a:prstGeom prst="rect">
            <a:avLst/>
          </a:prstGeom>
        </p:spPr>
      </p:pic>
      <p:pic>
        <p:nvPicPr>
          <p:cNvPr id="17" name="biberon rosa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585" y="4343703"/>
            <a:ext cx="824999" cy="554013"/>
          </a:xfrm>
          <a:prstGeom prst="rect">
            <a:avLst/>
          </a:prstGeom>
        </p:spPr>
      </p:pic>
      <p:pic>
        <p:nvPicPr>
          <p:cNvPr id="18" name="koala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51" y="3419436"/>
            <a:ext cx="582719" cy="611988"/>
          </a:xfrm>
          <a:prstGeom prst="rect">
            <a:avLst/>
          </a:prstGeom>
        </p:spPr>
      </p:pic>
      <p:pic>
        <p:nvPicPr>
          <p:cNvPr id="19" name="chupet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632" y="4300613"/>
            <a:ext cx="351516" cy="356245"/>
          </a:xfrm>
          <a:prstGeom prst="rect">
            <a:avLst/>
          </a:prstGeom>
        </p:spPr>
      </p:pic>
      <p:pic>
        <p:nvPicPr>
          <p:cNvPr id="20" name="elefant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1878" y="4012021"/>
            <a:ext cx="577182" cy="577182"/>
          </a:xfrm>
          <a:prstGeom prst="rect">
            <a:avLst/>
          </a:prstGeom>
        </p:spPr>
      </p:pic>
      <p:pic>
        <p:nvPicPr>
          <p:cNvPr id="21" name="swiper izdaa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0" y="2102654"/>
            <a:ext cx="501581" cy="501581"/>
          </a:xfrm>
          <a:prstGeom prst="rect">
            <a:avLst/>
          </a:prstGeom>
        </p:spPr>
      </p:pic>
      <p:pic>
        <p:nvPicPr>
          <p:cNvPr id="22" name="swiper derecha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0" y="2102653"/>
            <a:ext cx="562504" cy="545234"/>
          </a:xfrm>
          <a:prstGeom prst="rect">
            <a:avLst/>
          </a:prstGeom>
        </p:spPr>
      </p:pic>
      <p:pic>
        <p:nvPicPr>
          <p:cNvPr id="23" name="nono drcha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69" y="1692703"/>
            <a:ext cx="1071563" cy="1071563"/>
          </a:xfrm>
          <a:prstGeom prst="rect">
            <a:avLst/>
          </a:prstGeom>
        </p:spPr>
      </p:pic>
      <p:pic>
        <p:nvPicPr>
          <p:cNvPr id="24" name="mono izda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520" y="2680010"/>
            <a:ext cx="999554" cy="999554"/>
          </a:xfrm>
          <a:prstGeom prst="rect">
            <a:avLst/>
          </a:prstGeom>
        </p:spPr>
      </p:pic>
      <p:pic>
        <p:nvPicPr>
          <p:cNvPr id="25" name="bolso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1" y="4415486"/>
            <a:ext cx="1299515" cy="1299515"/>
          </a:xfrm>
          <a:prstGeom prst="rect">
            <a:avLst/>
          </a:prstGeom>
        </p:spPr>
      </p:pic>
      <p:pic>
        <p:nvPicPr>
          <p:cNvPr id="26" name="swiper bolso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84" y="4822949"/>
            <a:ext cx="952355" cy="892051"/>
          </a:xfrm>
          <a:prstGeom prst="rect">
            <a:avLst/>
          </a:prstGeom>
        </p:spPr>
      </p:pic>
      <p:pic>
        <p:nvPicPr>
          <p:cNvPr id="27" name="KAT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00" y="2146086"/>
            <a:ext cx="611802" cy="1200662"/>
          </a:xfrm>
          <a:prstGeom prst="rect">
            <a:avLst/>
          </a:prstGeom>
        </p:spPr>
      </p:pic>
      <p:pic>
        <p:nvPicPr>
          <p:cNvPr id="33" name="dora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44" y="2327840"/>
            <a:ext cx="925448" cy="1233930"/>
          </a:xfrm>
          <a:prstGeom prst="rect">
            <a:avLst/>
          </a:prstGeom>
        </p:spPr>
      </p:pic>
      <p:grpSp>
        <p:nvGrpSpPr>
          <p:cNvPr id="36" name="35 Grupo"/>
          <p:cNvGrpSpPr/>
          <p:nvPr/>
        </p:nvGrpSpPr>
        <p:grpSpPr>
          <a:xfrm>
            <a:off x="3572760" y="649504"/>
            <a:ext cx="2234938" cy="1757429"/>
            <a:chOff x="2267743" y="1201316"/>
            <a:chExt cx="2558968" cy="1898171"/>
          </a:xfrm>
        </p:grpSpPr>
        <p:sp>
          <p:nvSpPr>
            <p:cNvPr id="34" name="33 Llamada ovalada"/>
            <p:cNvSpPr/>
            <p:nvPr/>
          </p:nvSpPr>
          <p:spPr>
            <a:xfrm>
              <a:off x="2267743" y="1201316"/>
              <a:ext cx="2558968" cy="1634568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355530" y="1204668"/>
              <a:ext cx="2343235" cy="18948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Kate tu jardín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Es precioso. Los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Bebes están felices.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¿Me enseñas tu 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CASTILLO?</a:t>
              </a:r>
            </a:p>
            <a:p>
              <a:pPr algn="ctr"/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4582235" y="1129309"/>
            <a:ext cx="1788765" cy="1043068"/>
            <a:chOff x="2688550" y="2973824"/>
            <a:chExt cx="1658087" cy="889399"/>
          </a:xfrm>
        </p:grpSpPr>
        <p:sp>
          <p:nvSpPr>
            <p:cNvPr id="37" name="36 Llamada ovalada"/>
            <p:cNvSpPr/>
            <p:nvPr/>
          </p:nvSpPr>
          <p:spPr>
            <a:xfrm>
              <a:off x="2688550" y="2973824"/>
              <a:ext cx="1658087" cy="889399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752118" y="3132920"/>
              <a:ext cx="1530948" cy="6035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¡Claro que si!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Dora, vamos..</a:t>
              </a:r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40" name="botas sentado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651" y="3009863"/>
            <a:ext cx="1314743" cy="1405623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1406061" y="1726399"/>
            <a:ext cx="2465739" cy="1112543"/>
            <a:chOff x="961241" y="1493080"/>
            <a:chExt cx="2465739" cy="1111154"/>
          </a:xfrm>
        </p:grpSpPr>
        <p:sp>
          <p:nvSpPr>
            <p:cNvPr id="41" name="40 Llamada rectangular redondeada"/>
            <p:cNvSpPr/>
            <p:nvPr/>
          </p:nvSpPr>
          <p:spPr>
            <a:xfrm>
              <a:off x="1018628" y="1507570"/>
              <a:ext cx="2339059" cy="1096664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961241" y="1493080"/>
              <a:ext cx="2465739" cy="10143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Yo me quedo 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vigilando a los bebes.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Coger el cochecito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44" name="coche botas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5000" y="3885846"/>
            <a:ext cx="582314" cy="582314"/>
          </a:xfrm>
          <a:prstGeom prst="rect">
            <a:avLst/>
          </a:prstGeom>
        </p:spPr>
      </p:pic>
      <p:grpSp>
        <p:nvGrpSpPr>
          <p:cNvPr id="48" name="47 Grupo"/>
          <p:cNvGrpSpPr/>
          <p:nvPr/>
        </p:nvGrpSpPr>
        <p:grpSpPr>
          <a:xfrm>
            <a:off x="4970437" y="2764266"/>
            <a:ext cx="1288502" cy="761265"/>
            <a:chOff x="4572000" y="2838830"/>
            <a:chExt cx="1125998" cy="619956"/>
          </a:xfrm>
        </p:grpSpPr>
        <p:sp>
          <p:nvSpPr>
            <p:cNvPr id="46" name="45 Llamada de nube"/>
            <p:cNvSpPr/>
            <p:nvPr/>
          </p:nvSpPr>
          <p:spPr>
            <a:xfrm>
              <a:off x="4572000" y="2838830"/>
              <a:ext cx="1125998" cy="619956"/>
            </a:xfrm>
            <a:prstGeom prst="cloud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4706232" y="2894870"/>
              <a:ext cx="857535" cy="5263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SWIPER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SWIPER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334479" y="1328731"/>
            <a:ext cx="2596994" cy="1547844"/>
            <a:chOff x="6585871" y="770107"/>
            <a:chExt cx="2596994" cy="1547844"/>
          </a:xfrm>
        </p:grpSpPr>
        <p:sp>
          <p:nvSpPr>
            <p:cNvPr id="28" name="27 Llamada ovalada"/>
            <p:cNvSpPr/>
            <p:nvPr/>
          </p:nvSpPr>
          <p:spPr>
            <a:xfrm>
              <a:off x="6609646" y="770107"/>
              <a:ext cx="2507572" cy="147492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6585871" y="876854"/>
              <a:ext cx="259699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 Oh </a:t>
              </a:r>
              <a:r>
                <a:rPr lang="es-E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oh</a:t>
              </a:r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!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es-E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habeís</a:t>
              </a:r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visto a </a:t>
              </a:r>
              <a:r>
                <a:rPr lang="es-E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swiper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Quiere robar los juguetes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De los bebes..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81775" y="1708189"/>
              <a:ext cx="714211" cy="609762"/>
            </a:xfrm>
            <a:prstGeom prst="rect">
              <a:avLst/>
            </a:prstGeom>
          </p:spPr>
        </p:pic>
      </p:grpSp>
      <p:grpSp>
        <p:nvGrpSpPr>
          <p:cNvPr id="49" name="swiper bebe"/>
          <p:cNvGrpSpPr/>
          <p:nvPr/>
        </p:nvGrpSpPr>
        <p:grpSpPr>
          <a:xfrm>
            <a:off x="9603372" y="3596387"/>
            <a:ext cx="844037" cy="1000710"/>
            <a:chOff x="7133421" y="3257871"/>
            <a:chExt cx="885631" cy="976678"/>
          </a:xfrm>
        </p:grpSpPr>
        <p:sp>
          <p:nvSpPr>
            <p:cNvPr id="50" name="49 Elipse"/>
            <p:cNvSpPr/>
            <p:nvPr/>
          </p:nvSpPr>
          <p:spPr>
            <a:xfrm>
              <a:off x="7413461" y="3519381"/>
              <a:ext cx="178846" cy="1226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Elipse"/>
            <p:cNvSpPr/>
            <p:nvPr/>
          </p:nvSpPr>
          <p:spPr>
            <a:xfrm>
              <a:off x="7251316" y="3490522"/>
              <a:ext cx="178846" cy="1226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2" name="51 Imagen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421" y="3257871"/>
              <a:ext cx="885631" cy="976678"/>
            </a:xfrm>
            <a:prstGeom prst="rect">
              <a:avLst/>
            </a:prstGeom>
          </p:spPr>
        </p:pic>
      </p:grpSp>
      <p:grpSp>
        <p:nvGrpSpPr>
          <p:cNvPr id="58" name="57 Grupo"/>
          <p:cNvGrpSpPr/>
          <p:nvPr/>
        </p:nvGrpSpPr>
        <p:grpSpPr>
          <a:xfrm>
            <a:off x="1490566" y="1355829"/>
            <a:ext cx="2082195" cy="1493648"/>
            <a:chOff x="2043408" y="913284"/>
            <a:chExt cx="2082195" cy="1493648"/>
          </a:xfrm>
        </p:grpSpPr>
        <p:sp>
          <p:nvSpPr>
            <p:cNvPr id="56" name="55 Llamada ovalada"/>
            <p:cNvSpPr/>
            <p:nvPr/>
          </p:nvSpPr>
          <p:spPr>
            <a:xfrm>
              <a:off x="2043408" y="913284"/>
              <a:ext cx="2082195" cy="1493648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2279897" y="1030004"/>
              <a:ext cx="156972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BEBE </a:t>
              </a:r>
              <a:r>
                <a:rPr lang="es-ES" sz="2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swiper</a:t>
              </a:r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Le ha robado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Un biberón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Al bebe</a:t>
              </a:r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5514532" y="3679565"/>
            <a:ext cx="1014599" cy="1087404"/>
            <a:chOff x="5409187" y="2106799"/>
            <a:chExt cx="991530" cy="1116227"/>
          </a:xfrm>
        </p:grpSpPr>
        <p:grpSp>
          <p:nvGrpSpPr>
            <p:cNvPr id="59" name="swiper bebe"/>
            <p:cNvGrpSpPr/>
            <p:nvPr/>
          </p:nvGrpSpPr>
          <p:grpSpPr>
            <a:xfrm flipH="1">
              <a:off x="5409187" y="2106799"/>
              <a:ext cx="814745" cy="1116227"/>
              <a:chOff x="7133421" y="3257871"/>
              <a:chExt cx="885631" cy="976678"/>
            </a:xfrm>
          </p:grpSpPr>
          <p:sp>
            <p:nvSpPr>
              <p:cNvPr id="60" name="59 Elipse"/>
              <p:cNvSpPr/>
              <p:nvPr/>
            </p:nvSpPr>
            <p:spPr>
              <a:xfrm>
                <a:off x="7413461" y="3519381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Elipse"/>
              <p:cNvSpPr/>
              <p:nvPr/>
            </p:nvSpPr>
            <p:spPr>
              <a:xfrm>
                <a:off x="7251316" y="3490522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62" name="61 Imagen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421" y="3257871"/>
                <a:ext cx="885631" cy="976678"/>
              </a:xfrm>
              <a:prstGeom prst="rect">
                <a:avLst/>
              </a:prstGeom>
            </p:spPr>
          </p:pic>
        </p:grpSp>
        <p:pic>
          <p:nvPicPr>
            <p:cNvPr id="63" name="62 Imagen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136" y="2604234"/>
              <a:ext cx="657581" cy="441587"/>
            </a:xfrm>
            <a:prstGeom prst="rect">
              <a:avLst/>
            </a:prstGeom>
          </p:spPr>
        </p:pic>
      </p:grpSp>
      <p:pic>
        <p:nvPicPr>
          <p:cNvPr id="3" name="swiper arbol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6345" y="2764266"/>
            <a:ext cx="984257" cy="984257"/>
          </a:xfrm>
          <a:prstGeom prst="rect">
            <a:avLst/>
          </a:prstGeom>
        </p:spPr>
      </p:pic>
      <p:pic>
        <p:nvPicPr>
          <p:cNvPr id="65" name="64 Imagen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97" y="4998358"/>
            <a:ext cx="675222" cy="741753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92" y="4680495"/>
            <a:ext cx="683852" cy="693052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75" y="5009501"/>
            <a:ext cx="595205" cy="614058"/>
          </a:xfrm>
          <a:prstGeom prst="rect">
            <a:avLst/>
          </a:prstGeom>
        </p:spPr>
      </p:pic>
      <p:pic>
        <p:nvPicPr>
          <p:cNvPr id="53" name="008872421_pr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82768" y="-608542"/>
            <a:ext cx="609600" cy="609600"/>
          </a:xfrm>
          <a:prstGeom prst="rect">
            <a:avLst/>
          </a:prstGeom>
        </p:spPr>
      </p:pic>
      <p:pic>
        <p:nvPicPr>
          <p:cNvPr id="2" name="misc18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096224" y="-619464"/>
            <a:ext cx="609600" cy="609600"/>
          </a:xfrm>
          <a:prstGeom prst="rect">
            <a:avLst/>
          </a:prstGeom>
        </p:spPr>
      </p:pic>
      <p:pic>
        <p:nvPicPr>
          <p:cNvPr id="68" name="estrella verde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13" y="5164890"/>
            <a:ext cx="502782" cy="4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59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1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1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0.0026 0.06078 L -0.42274 0.04802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63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-0.00643 0.05107 L 0.45017 0.0638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63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5418E-6 L 0.29722 0.03774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88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10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10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266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nt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50" y="2973825"/>
            <a:ext cx="2143125" cy="2143125"/>
          </a:xfrm>
          <a:prstGeom prst="rect">
            <a:avLst/>
          </a:prstGeom>
        </p:spPr>
      </p:pic>
      <p:pic>
        <p:nvPicPr>
          <p:cNvPr id="5" name="bebes dor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4" y="3605569"/>
            <a:ext cx="1650947" cy="972476"/>
          </a:xfrm>
          <a:prstGeom prst="rect">
            <a:avLst/>
          </a:prstGeom>
        </p:spPr>
      </p:pic>
      <p:pic>
        <p:nvPicPr>
          <p:cNvPr id="6" name="swiper ventan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6267" y="295231"/>
            <a:ext cx="324030" cy="270124"/>
          </a:xfrm>
          <a:prstGeom prst="rect">
            <a:avLst/>
          </a:prstGeom>
        </p:spPr>
      </p:pic>
      <p:pic>
        <p:nvPicPr>
          <p:cNvPr id="7" name="bols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1" y="4415486"/>
            <a:ext cx="1299515" cy="1299515"/>
          </a:xfrm>
          <a:prstGeom prst="rect">
            <a:avLst/>
          </a:prstGeom>
        </p:spPr>
      </p:pic>
      <p:pic>
        <p:nvPicPr>
          <p:cNvPr id="8" name="biberon azul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0" y="4270199"/>
            <a:ext cx="547366" cy="547366"/>
          </a:xfrm>
          <a:prstGeom prst="rect">
            <a:avLst/>
          </a:prstGeom>
        </p:spPr>
      </p:pic>
      <p:pic>
        <p:nvPicPr>
          <p:cNvPr id="9" name="coch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0" y="3738537"/>
            <a:ext cx="567506" cy="567506"/>
          </a:xfrm>
          <a:prstGeom prst="rect">
            <a:avLst/>
          </a:prstGeom>
        </p:spPr>
      </p:pic>
      <p:pic>
        <p:nvPicPr>
          <p:cNvPr id="10" name="bebe lloro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92" y="3220104"/>
            <a:ext cx="586392" cy="881190"/>
          </a:xfrm>
          <a:prstGeom prst="rect">
            <a:avLst/>
          </a:prstGeom>
        </p:spPr>
      </p:pic>
      <p:pic>
        <p:nvPicPr>
          <p:cNvPr id="11" name="mariposa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9052" flipH="1">
            <a:off x="5870060" y="2974917"/>
            <a:ext cx="749275" cy="749275"/>
          </a:xfrm>
          <a:prstGeom prst="rect">
            <a:avLst/>
          </a:prstGeom>
        </p:spPr>
      </p:pic>
      <p:pic>
        <p:nvPicPr>
          <p:cNvPr id="12" name="potato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9" y="4794023"/>
            <a:ext cx="939627" cy="694820"/>
          </a:xfrm>
          <a:prstGeom prst="rect">
            <a:avLst/>
          </a:prstGeom>
        </p:spPr>
      </p:pic>
      <p:pic>
        <p:nvPicPr>
          <p:cNvPr id="13" name="os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9414" y="4467887"/>
            <a:ext cx="646265" cy="646265"/>
          </a:xfrm>
          <a:prstGeom prst="rect">
            <a:avLst/>
          </a:prstGeom>
        </p:spPr>
      </p:pic>
      <p:pic>
        <p:nvPicPr>
          <p:cNvPr id="14" name="sonajero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9271" flipH="1">
            <a:off x="4148262" y="4078895"/>
            <a:ext cx="487268" cy="487268"/>
          </a:xfrm>
          <a:prstGeom prst="rect">
            <a:avLst/>
          </a:prstGeom>
        </p:spPr>
      </p:pic>
      <p:pic>
        <p:nvPicPr>
          <p:cNvPr id="15" name="abc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8" y="4743512"/>
            <a:ext cx="566969" cy="549562"/>
          </a:xfrm>
          <a:prstGeom prst="rect">
            <a:avLst/>
          </a:prstGeom>
        </p:spPr>
      </p:pic>
      <p:pic>
        <p:nvPicPr>
          <p:cNvPr id="16" name="koala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51" y="3395980"/>
            <a:ext cx="582719" cy="611988"/>
          </a:xfrm>
          <a:prstGeom prst="rect">
            <a:avLst/>
          </a:prstGeom>
        </p:spPr>
      </p:pic>
      <p:pic>
        <p:nvPicPr>
          <p:cNvPr id="19" name="jirafa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7" y="4118947"/>
            <a:ext cx="659705" cy="842035"/>
          </a:xfrm>
          <a:prstGeom prst="rect">
            <a:avLst/>
          </a:prstGeom>
        </p:spPr>
      </p:pic>
      <p:pic>
        <p:nvPicPr>
          <p:cNvPr id="20" name="DORA CORRIENDO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93">
            <a:off x="3962187" y="1863220"/>
            <a:ext cx="2271969" cy="1748351"/>
          </a:xfrm>
          <a:prstGeom prst="rect">
            <a:avLst/>
          </a:prstGeom>
        </p:spPr>
      </p:pic>
      <p:pic>
        <p:nvPicPr>
          <p:cNvPr id="29" name="elefant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4292" y="4102705"/>
            <a:ext cx="577182" cy="577182"/>
          </a:xfrm>
          <a:prstGeom prst="rect">
            <a:avLst/>
          </a:prstGeom>
        </p:spPr>
      </p:pic>
      <p:pic>
        <p:nvPicPr>
          <p:cNvPr id="34" name="BOTAS DE PI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69" y="2462932"/>
            <a:ext cx="2609200" cy="2418946"/>
          </a:xfrm>
          <a:prstGeom prst="rect">
            <a:avLst/>
          </a:prstGeom>
        </p:spPr>
      </p:pic>
      <p:pic>
        <p:nvPicPr>
          <p:cNvPr id="40" name="swiper derecha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0" y="2102653"/>
            <a:ext cx="562504" cy="545234"/>
          </a:xfrm>
          <a:prstGeom prst="rect">
            <a:avLst/>
          </a:prstGeom>
        </p:spPr>
      </p:pic>
      <p:pic>
        <p:nvPicPr>
          <p:cNvPr id="39" name="swiper izdaa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0" y="2102654"/>
            <a:ext cx="501581" cy="501581"/>
          </a:xfrm>
          <a:prstGeom prst="rect">
            <a:avLst/>
          </a:prstGeom>
        </p:spPr>
      </p:pic>
      <p:grpSp>
        <p:nvGrpSpPr>
          <p:cNvPr id="35" name="34 Grupo"/>
          <p:cNvGrpSpPr/>
          <p:nvPr/>
        </p:nvGrpSpPr>
        <p:grpSpPr>
          <a:xfrm>
            <a:off x="1304674" y="1259490"/>
            <a:ext cx="2772810" cy="1323439"/>
            <a:chOff x="5539819" y="2169148"/>
            <a:chExt cx="2795859" cy="1284680"/>
          </a:xfrm>
        </p:grpSpPr>
        <p:sp>
          <p:nvSpPr>
            <p:cNvPr id="36" name="35 Llamada rectangular redondeada"/>
            <p:cNvSpPr/>
            <p:nvPr/>
          </p:nvSpPr>
          <p:spPr>
            <a:xfrm>
              <a:off x="5576612" y="2172376"/>
              <a:ext cx="2739804" cy="1247060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5539819" y="2169148"/>
              <a:ext cx="2795859" cy="12846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¡RÁPIDO!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Busca a SWIPER 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y </a:t>
              </a:r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é</a:t>
              </a:r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chalo ! Antes que nos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Robe </a:t>
              </a:r>
              <a:r>
                <a:rPr lang="es-ES" sz="2000" b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más juguetes</a:t>
              </a:r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38" name="swiper bolso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84" y="4822949"/>
            <a:ext cx="952355" cy="892051"/>
          </a:xfrm>
          <a:prstGeom prst="rect">
            <a:avLst/>
          </a:prstGeom>
        </p:spPr>
      </p:pic>
      <p:grpSp>
        <p:nvGrpSpPr>
          <p:cNvPr id="28" name="27 Grupo"/>
          <p:cNvGrpSpPr/>
          <p:nvPr/>
        </p:nvGrpSpPr>
        <p:grpSpPr>
          <a:xfrm>
            <a:off x="6772883" y="973018"/>
            <a:ext cx="2520280" cy="1631216"/>
            <a:chOff x="5076056" y="1718337"/>
            <a:chExt cx="2520280" cy="1631216"/>
          </a:xfrm>
        </p:grpSpPr>
        <p:sp>
          <p:nvSpPr>
            <p:cNvPr id="26" name="25 Llamada rectangular redondeada"/>
            <p:cNvSpPr/>
            <p:nvPr/>
          </p:nvSpPr>
          <p:spPr>
            <a:xfrm>
              <a:off x="5076056" y="1771705"/>
              <a:ext cx="2520280" cy="1202119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223027" y="1718337"/>
              <a:ext cx="2295885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</a:t>
              </a:r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OH NO Botas!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tenemos que irnos.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Recoge los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juguetes al bolso.</a:t>
              </a:r>
            </a:p>
            <a:p>
              <a:pPr algn="ctr"/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25" name="DORA ARBOL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855" y="2269179"/>
            <a:ext cx="1865961" cy="2487948"/>
          </a:xfrm>
          <a:prstGeom prst="rect">
            <a:avLst/>
          </a:prstGeom>
        </p:spPr>
      </p:pic>
      <p:pic>
        <p:nvPicPr>
          <p:cNvPr id="41" name="swiper arbol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6345" y="2764266"/>
            <a:ext cx="984257" cy="984257"/>
          </a:xfrm>
          <a:prstGeom prst="rect">
            <a:avLst/>
          </a:prstGeom>
        </p:spPr>
      </p:pic>
      <p:grpSp>
        <p:nvGrpSpPr>
          <p:cNvPr id="43" name="42 Grupo"/>
          <p:cNvGrpSpPr/>
          <p:nvPr/>
        </p:nvGrpSpPr>
        <p:grpSpPr>
          <a:xfrm>
            <a:off x="4781559" y="2952047"/>
            <a:ext cx="1179264" cy="769685"/>
            <a:chOff x="4408665" y="2814239"/>
            <a:chExt cx="1179264" cy="769685"/>
          </a:xfrm>
        </p:grpSpPr>
        <p:sp>
          <p:nvSpPr>
            <p:cNvPr id="17" name="16 Llamada ovalada"/>
            <p:cNvSpPr/>
            <p:nvPr/>
          </p:nvSpPr>
          <p:spPr>
            <a:xfrm>
              <a:off x="4408665" y="2814239"/>
              <a:ext cx="1144004" cy="76968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4410684" y="2868930"/>
              <a:ext cx="117724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SWIPER</a:t>
              </a:r>
            </a:p>
            <a:p>
              <a:pPr algn="ctr"/>
              <a:r>
                <a:rPr lang="es-E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NO ROBES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21" name="BOTAS SENTADO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384" y="3111461"/>
            <a:ext cx="1467019" cy="1568426"/>
          </a:xfrm>
          <a:prstGeom prst="rect">
            <a:avLst/>
          </a:prstGeom>
        </p:spPr>
      </p:pic>
      <p:grpSp>
        <p:nvGrpSpPr>
          <p:cNvPr id="24" name="23 Grupo"/>
          <p:cNvGrpSpPr/>
          <p:nvPr/>
        </p:nvGrpSpPr>
        <p:grpSpPr>
          <a:xfrm>
            <a:off x="1775472" y="1652419"/>
            <a:ext cx="2387592" cy="1152128"/>
            <a:chOff x="1309297" y="1849388"/>
            <a:chExt cx="2387592" cy="1152128"/>
          </a:xfrm>
        </p:grpSpPr>
        <p:sp>
          <p:nvSpPr>
            <p:cNvPr id="22" name="21 Llamada rectangular redondeada"/>
            <p:cNvSpPr/>
            <p:nvPr/>
          </p:nvSpPr>
          <p:spPr>
            <a:xfrm>
              <a:off x="1309297" y="1849388"/>
              <a:ext cx="2331874" cy="1152128"/>
            </a:xfrm>
            <a:prstGeom prst="wedgeRoundRect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342205" y="1912554"/>
              <a:ext cx="23546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DORA ven corriendo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SWIPER bebe ha</a:t>
              </a:r>
            </a:p>
            <a:p>
              <a:pPr algn="ctr"/>
              <a:r>
                <a:rPr lang="es-E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Robado un biberón </a:t>
              </a:r>
              <a:endPara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 rot="20735783" flipH="1">
            <a:off x="3934188" y="33621"/>
            <a:ext cx="984310" cy="523220"/>
            <a:chOff x="5145170" y="257303"/>
            <a:chExt cx="823810" cy="621792"/>
          </a:xfrm>
        </p:grpSpPr>
        <p:sp>
          <p:nvSpPr>
            <p:cNvPr id="47" name="46 Llamada ovalada"/>
            <p:cNvSpPr/>
            <p:nvPr/>
          </p:nvSpPr>
          <p:spPr>
            <a:xfrm>
              <a:off x="5145170" y="288890"/>
              <a:ext cx="823810" cy="529318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5231790" y="257303"/>
              <a:ext cx="666017" cy="621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PELOTA</a:t>
              </a:r>
            </a:p>
            <a:p>
              <a:pPr algn="ctr"/>
              <a:r>
                <a:rPr lang="es-ES" sz="1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BEBES</a:t>
              </a:r>
              <a:endParaRPr lang="es-E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51" name="50 Imagen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3" y="2394403"/>
            <a:ext cx="612186" cy="882962"/>
          </a:xfrm>
          <a:prstGeom prst="rect">
            <a:avLst/>
          </a:prstGeom>
        </p:spPr>
      </p:pic>
      <p:pic>
        <p:nvPicPr>
          <p:cNvPr id="32" name="PELOTA VENTANA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075" y="565355"/>
            <a:ext cx="310792" cy="314334"/>
          </a:xfrm>
          <a:prstGeom prst="rect">
            <a:avLst/>
          </a:prstGeom>
        </p:spPr>
      </p:pic>
      <p:grpSp>
        <p:nvGrpSpPr>
          <p:cNvPr id="54" name="53 Grupo"/>
          <p:cNvGrpSpPr/>
          <p:nvPr/>
        </p:nvGrpSpPr>
        <p:grpSpPr>
          <a:xfrm>
            <a:off x="4846196" y="2952046"/>
            <a:ext cx="977031" cy="598832"/>
            <a:chOff x="6099554" y="3586905"/>
            <a:chExt cx="810057" cy="486381"/>
          </a:xfrm>
        </p:grpSpPr>
        <p:sp>
          <p:nvSpPr>
            <p:cNvPr id="53" name="52 Llamada ovalada"/>
            <p:cNvSpPr/>
            <p:nvPr/>
          </p:nvSpPr>
          <p:spPr>
            <a:xfrm>
              <a:off x="6099554" y="3586905"/>
              <a:ext cx="810057" cy="486381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6180051" y="3645276"/>
              <a:ext cx="655488" cy="3749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YUPI</a:t>
              </a:r>
              <a:endParaRPr lang="es-E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5178282" y="1210188"/>
            <a:ext cx="1328988" cy="1103003"/>
            <a:chOff x="4695333" y="1017725"/>
            <a:chExt cx="1603822" cy="1358835"/>
          </a:xfrm>
        </p:grpSpPr>
        <p:sp>
          <p:nvSpPr>
            <p:cNvPr id="55" name="54 Llamada ovalada"/>
            <p:cNvSpPr/>
            <p:nvPr/>
          </p:nvSpPr>
          <p:spPr>
            <a:xfrm>
              <a:off x="4695333" y="1284555"/>
              <a:ext cx="1603822" cy="109200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12598" y="1017725"/>
              <a:ext cx="1418145" cy="1251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s-ES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es-ES" sz="1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DORA</a:t>
              </a:r>
            </a:p>
            <a:p>
              <a:pPr algn="ctr"/>
              <a:r>
                <a:rPr lang="es-ES" sz="1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He conseguido</a:t>
              </a:r>
            </a:p>
            <a:p>
              <a:pPr algn="ctr"/>
              <a:r>
                <a:rPr lang="es-ES" sz="1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una Pelota</a:t>
              </a:r>
            </a:p>
            <a:p>
              <a:pPr algn="ctr"/>
              <a:r>
                <a:rPr lang="es-ES" sz="1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para los bebes </a:t>
              </a:r>
              <a:endParaRPr lang="es-ES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59" name="58 Imagen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04" y="4091807"/>
            <a:ext cx="558818" cy="565186"/>
          </a:xfrm>
          <a:prstGeom prst="rect">
            <a:avLst/>
          </a:prstGeom>
        </p:spPr>
      </p:pic>
      <p:grpSp>
        <p:nvGrpSpPr>
          <p:cNvPr id="58" name="57 Grupo"/>
          <p:cNvGrpSpPr/>
          <p:nvPr/>
        </p:nvGrpSpPr>
        <p:grpSpPr>
          <a:xfrm flipH="1">
            <a:off x="9485730" y="2462931"/>
            <a:ext cx="572685" cy="569892"/>
            <a:chOff x="5409187" y="2106799"/>
            <a:chExt cx="991530" cy="1116227"/>
          </a:xfrm>
        </p:grpSpPr>
        <p:grpSp>
          <p:nvGrpSpPr>
            <p:cNvPr id="60" name="swiper bebe"/>
            <p:cNvGrpSpPr/>
            <p:nvPr/>
          </p:nvGrpSpPr>
          <p:grpSpPr>
            <a:xfrm flipH="1">
              <a:off x="5409187" y="2106799"/>
              <a:ext cx="814745" cy="1116227"/>
              <a:chOff x="7133421" y="3257871"/>
              <a:chExt cx="885631" cy="976678"/>
            </a:xfrm>
          </p:grpSpPr>
          <p:sp>
            <p:nvSpPr>
              <p:cNvPr id="62" name="61 Elipse"/>
              <p:cNvSpPr/>
              <p:nvPr/>
            </p:nvSpPr>
            <p:spPr>
              <a:xfrm>
                <a:off x="7413461" y="3519381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62 Elipse"/>
              <p:cNvSpPr/>
              <p:nvPr/>
            </p:nvSpPr>
            <p:spPr>
              <a:xfrm>
                <a:off x="7251316" y="3490522"/>
                <a:ext cx="178846" cy="122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64" name="63 Imagen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421" y="3257871"/>
                <a:ext cx="885631" cy="976678"/>
              </a:xfrm>
              <a:prstGeom prst="rect">
                <a:avLst/>
              </a:prstGeom>
            </p:spPr>
          </p:pic>
        </p:grpSp>
        <p:pic>
          <p:nvPicPr>
            <p:cNvPr id="61" name="60 Imagen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136" y="2604234"/>
              <a:ext cx="657581" cy="441587"/>
            </a:xfrm>
            <a:prstGeom prst="rect">
              <a:avLst/>
            </a:prstGeom>
          </p:spPr>
        </p:pic>
      </p:grpSp>
      <p:pic>
        <p:nvPicPr>
          <p:cNvPr id="65" name="64 Imagen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95" y="5116950"/>
            <a:ext cx="614337" cy="674869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98" y="4679888"/>
            <a:ext cx="889636" cy="734759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3361" y="5009359"/>
            <a:ext cx="652932" cy="661715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7240240" y="1291148"/>
            <a:ext cx="1512168" cy="881347"/>
            <a:chOff x="6411854" y="2877419"/>
            <a:chExt cx="1305141" cy="732917"/>
          </a:xfrm>
        </p:grpSpPr>
        <p:sp>
          <p:nvSpPr>
            <p:cNvPr id="2" name="1 Llamada ovalada"/>
            <p:cNvSpPr/>
            <p:nvPr/>
          </p:nvSpPr>
          <p:spPr>
            <a:xfrm>
              <a:off x="6411854" y="2877419"/>
              <a:ext cx="1305141" cy="72815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6535273" y="2902450"/>
              <a:ext cx="105830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¡GENIAL</a:t>
              </a:r>
            </a:p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BOTAS!</a:t>
              </a:r>
              <a:endParaRPr lang="es-E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68" name="nono drcha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69" y="1692703"/>
            <a:ext cx="1071563" cy="1071563"/>
          </a:xfrm>
          <a:prstGeom prst="rect">
            <a:avLst/>
          </a:prstGeom>
        </p:spPr>
      </p:pic>
      <p:pic>
        <p:nvPicPr>
          <p:cNvPr id="30" name="008732448_pr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04572" y="-740096"/>
            <a:ext cx="609600" cy="609600"/>
          </a:xfrm>
          <a:prstGeom prst="rect">
            <a:avLst/>
          </a:prstGeom>
        </p:spPr>
      </p:pic>
      <p:pic>
        <p:nvPicPr>
          <p:cNvPr id="33" name="cartoon02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25180" y="-747483"/>
            <a:ext cx="609600" cy="609600"/>
          </a:xfrm>
          <a:prstGeom prst="rect">
            <a:avLst/>
          </a:prstGeom>
        </p:spPr>
      </p:pic>
      <p:pic>
        <p:nvPicPr>
          <p:cNvPr id="48" name="cartoon02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629580" y="-723760"/>
            <a:ext cx="609600" cy="609600"/>
          </a:xfrm>
          <a:prstGeom prst="rect">
            <a:avLst/>
          </a:prstGeom>
        </p:spPr>
      </p:pic>
      <p:pic>
        <p:nvPicPr>
          <p:cNvPr id="69" name="cartoon02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2437053" y="-752231"/>
            <a:ext cx="609600" cy="609600"/>
          </a:xfrm>
          <a:prstGeom prst="rect">
            <a:avLst/>
          </a:prstGeom>
        </p:spPr>
      </p:pic>
      <p:pic>
        <p:nvPicPr>
          <p:cNvPr id="70" name="estrella azul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58" y="5222688"/>
            <a:ext cx="470413" cy="532310"/>
          </a:xfrm>
          <a:prstGeom prst="rect">
            <a:avLst/>
          </a:prstGeom>
        </p:spPr>
      </p:pic>
      <p:pic>
        <p:nvPicPr>
          <p:cNvPr id="71" name="risas-bebe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5467.7408" end="2498.1915"/>
                </p14:media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4213901" y="-692102"/>
            <a:ext cx="609600" cy="609600"/>
          </a:xfrm>
          <a:prstGeom prst="rect">
            <a:avLst/>
          </a:prstGeom>
        </p:spPr>
      </p:pic>
      <p:pic>
        <p:nvPicPr>
          <p:cNvPr id="75" name="008872421_prev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6202470" y="-798760"/>
            <a:ext cx="609600" cy="609600"/>
          </a:xfrm>
          <a:prstGeom prst="rect">
            <a:avLst/>
          </a:prstGeom>
        </p:spPr>
      </p:pic>
      <p:pic>
        <p:nvPicPr>
          <p:cNvPr id="76" name="estrella verde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97" y="5318146"/>
            <a:ext cx="419234" cy="396855"/>
          </a:xfrm>
          <a:prstGeom prst="rect">
            <a:avLst/>
          </a:prstGeom>
        </p:spPr>
      </p:pic>
      <p:pic>
        <p:nvPicPr>
          <p:cNvPr id="77" name="cartoon130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033659" y="-692102"/>
            <a:ext cx="609600" cy="609600"/>
          </a:xfrm>
          <a:prstGeom prst="rect">
            <a:avLst/>
          </a:prstGeom>
        </p:spPr>
      </p:pic>
      <p:pic>
        <p:nvPicPr>
          <p:cNvPr id="78" name="pelota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27" y="5305300"/>
            <a:ext cx="358995" cy="363086"/>
          </a:xfrm>
          <a:prstGeom prst="rect">
            <a:avLst/>
          </a:prstGeom>
        </p:spPr>
      </p:pic>
      <p:grpSp>
        <p:nvGrpSpPr>
          <p:cNvPr id="73" name="botas final"/>
          <p:cNvGrpSpPr/>
          <p:nvPr/>
        </p:nvGrpSpPr>
        <p:grpSpPr>
          <a:xfrm>
            <a:off x="1775473" y="2274911"/>
            <a:ext cx="2741081" cy="3097172"/>
            <a:chOff x="5066886" y="3229188"/>
            <a:chExt cx="3305378" cy="3305378"/>
          </a:xfrm>
        </p:grpSpPr>
        <p:sp>
          <p:nvSpPr>
            <p:cNvPr id="45" name="44 Elipse"/>
            <p:cNvSpPr/>
            <p:nvPr/>
          </p:nvSpPr>
          <p:spPr>
            <a:xfrm rot="519855" flipH="1">
              <a:off x="6689206" y="4255528"/>
              <a:ext cx="285762" cy="247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Elipse"/>
            <p:cNvSpPr/>
            <p:nvPr/>
          </p:nvSpPr>
          <p:spPr>
            <a:xfrm rot="519855" flipH="1">
              <a:off x="6455316" y="4094236"/>
              <a:ext cx="285762" cy="247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2" name="71 Imagen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66886" y="3229188"/>
              <a:ext cx="3305378" cy="3305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034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1.11111E-6 -4.10769E-7 L 0.34444 0.187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93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0.73351 -0.00583 L 0 4.16597E-6 " pathEditMode="relative" rAng="0" ptsTypes="AA">
                                      <p:cBhvr>
                                        <p:cTn id="132" dur="5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27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0" presetClass="entr" presetSubtype="0" fill="hold" nodeType="withEffect">
                                  <p:stCondLst>
                                    <p:cond delay="46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7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0" presetClass="path" presetSubtype="0" accel="50000" decel="5000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Motion origin="layout" path="M -0.02257 0.03192 C -0.02187 0.01305 -0.02066 -0.00499 -0.01857 -0.00499 C -0.01597 -0.00499 -0.01493 0.01305 -0.01423 0.03192 C -0.01302 0.05301 -0.01232 0.07383 -0.00937 0.07383 C -0.00677 0.07383 -0.00607 0.05301 -0.00486 0.03192 C -0.00434 0.01305 -0.00312 -0.00499 -0.00052 -0.00499 C 0.00157 -0.00499 0.00278 0.01305 0.00365 0.03192 C 0.00452 0.05301 0.00573 0.07383 0.00816 0.07383 C 0.01077 0.07383 0.01268 0.03192 0.01268 0.0322 C 0.01355 0.01305 0.01441 -0.00499 0.01702 -0.00499 C 0.01962 -0.00499 0.02032 0.01305 0.02118 0.03192 C 0.0224 0.05301 0.02327 0.07383 0.02605 0.07383 C 0.02865 0.07383 0.02952 0.05301 0.03021 0.03192 C 0.03143 0.01305 0.0323 -0.00499 0.03473 -0.00499 C 0.03716 -0.00499 0.0382 0.01305 0.03907 0.03192 C 0.03993 0.05301 0.04098 0.07383 0.04358 0.07383 C 0.04618 0.07383 0.04705 0.05301 0.04827 0.03192 " pathEditMode="relative" rAng="0" ptsTypes="fffffffffffffffff">
                                      <p:cBhvr>
                                        <p:cTn id="16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43 -0.02942 L -0.02431 0.34999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18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263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78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78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1" dur="78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100000" showWhenStopped="0">
                <p:cTn id="2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 showWhenStopped="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2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100000" showWhenStopped="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100000" showWhenStopped="0">
                <p:cTn id="2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1756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100000" showWhenStopped="0">
                <p:cTn id="2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100000" showWhenStopped="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313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26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OCHE"/>
          <p:cNvGrpSpPr/>
          <p:nvPr/>
        </p:nvGrpSpPr>
        <p:grpSpPr>
          <a:xfrm>
            <a:off x="3786311" y="2582816"/>
            <a:ext cx="2769489" cy="2027841"/>
            <a:chOff x="3278310" y="2582815"/>
            <a:chExt cx="2769489" cy="2027841"/>
          </a:xfrm>
        </p:grpSpPr>
        <p:grpSp>
          <p:nvGrpSpPr>
            <p:cNvPr id="9" name="8 Grupo"/>
            <p:cNvGrpSpPr/>
            <p:nvPr/>
          </p:nvGrpSpPr>
          <p:grpSpPr>
            <a:xfrm>
              <a:off x="3278310" y="2582815"/>
              <a:ext cx="2769489" cy="2027841"/>
              <a:chOff x="2756937" y="2966608"/>
              <a:chExt cx="2769489" cy="2027841"/>
            </a:xfrm>
          </p:grpSpPr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55514">
                <a:off x="2756937" y="3289548"/>
                <a:ext cx="2712343" cy="1704901"/>
              </a:xfrm>
              <a:prstGeom prst="rect">
                <a:avLst/>
              </a:prstGeom>
            </p:spPr>
          </p:pic>
          <p:pic>
            <p:nvPicPr>
              <p:cNvPr id="5" name="4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19" y="3205242"/>
                <a:ext cx="720080" cy="404369"/>
              </a:xfrm>
              <a:prstGeom prst="rect">
                <a:avLst/>
              </a:prstGeom>
            </p:spPr>
          </p:pic>
          <p:pic>
            <p:nvPicPr>
              <p:cNvPr id="8" name="7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2966608"/>
                <a:ext cx="506251" cy="506251"/>
              </a:xfrm>
              <a:prstGeom prst="rect">
                <a:avLst/>
              </a:prstGeom>
            </p:spPr>
          </p:pic>
          <p:pic>
            <p:nvPicPr>
              <p:cNvPr id="6" name="5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51803" y="3025237"/>
                <a:ext cx="674623" cy="721256"/>
              </a:xfrm>
              <a:prstGeom prst="rect">
                <a:avLst/>
              </a:prstGeom>
            </p:spPr>
          </p:pic>
          <p:pic>
            <p:nvPicPr>
              <p:cNvPr id="4" name="3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59" y="3058640"/>
                <a:ext cx="893639" cy="828438"/>
              </a:xfrm>
              <a:prstGeom prst="rect">
                <a:avLst/>
              </a:prstGeom>
            </p:spPr>
          </p:pic>
        </p:grp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22" y="3019086"/>
              <a:ext cx="279409" cy="282593"/>
            </a:xfrm>
            <a:prstGeom prst="rect">
              <a:avLst/>
            </a:prstGeom>
          </p:spPr>
        </p:pic>
      </p:grpSp>
      <p:grpSp>
        <p:nvGrpSpPr>
          <p:cNvPr id="16" name="15 Grupo"/>
          <p:cNvGrpSpPr/>
          <p:nvPr/>
        </p:nvGrpSpPr>
        <p:grpSpPr>
          <a:xfrm>
            <a:off x="3090253" y="273590"/>
            <a:ext cx="4104456" cy="1512168"/>
            <a:chOff x="2699792" y="985292"/>
            <a:chExt cx="4104456" cy="1512168"/>
          </a:xfrm>
        </p:grpSpPr>
        <p:sp>
          <p:nvSpPr>
            <p:cNvPr id="10" name="9 Rectángulo redondeado"/>
            <p:cNvSpPr/>
            <p:nvPr/>
          </p:nvSpPr>
          <p:spPr>
            <a:xfrm>
              <a:off x="2699792" y="985292"/>
              <a:ext cx="4104456" cy="15121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33167" y="1002056"/>
              <a:ext cx="36427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¡LO HICIMOS..LO HICIMOS!</a:t>
              </a:r>
            </a:p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GRACIAS POR AYUDARNOS</a:t>
              </a:r>
            </a:p>
            <a:p>
              <a:pPr algn="ctr"/>
              <a:r>
                <a:rPr lang="es-E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HASTA LA PRÓXIMA..</a:t>
              </a: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660284"/>
              <a:ext cx="567798" cy="817629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037" y="1924914"/>
              <a:ext cx="988211" cy="554941"/>
            </a:xfrm>
            <a:prstGeom prst="rect">
              <a:avLst/>
            </a:prstGeom>
          </p:spPr>
        </p:pic>
      </p:grpSp>
      <p:pic>
        <p:nvPicPr>
          <p:cNvPr id="17" name="BRILLANT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7091" y="4440745"/>
            <a:ext cx="895495" cy="983730"/>
          </a:xfrm>
          <a:prstGeom prst="rect">
            <a:avLst/>
          </a:prstGeom>
        </p:spPr>
      </p:pic>
      <p:pic>
        <p:nvPicPr>
          <p:cNvPr id="18" name="AZUL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43" y="4479659"/>
            <a:ext cx="834954" cy="944816"/>
          </a:xfrm>
          <a:prstGeom prst="rect">
            <a:avLst/>
          </a:prstGeom>
        </p:spPr>
      </p:pic>
      <p:pic>
        <p:nvPicPr>
          <p:cNvPr id="19" name="VIOLETA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03" y="4587545"/>
            <a:ext cx="718159" cy="810017"/>
          </a:xfrm>
          <a:prstGeom prst="rect">
            <a:avLst/>
          </a:prstGeom>
        </p:spPr>
      </p:pic>
      <p:pic>
        <p:nvPicPr>
          <p:cNvPr id="20" name="NARANJA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366" y="4479660"/>
            <a:ext cx="879601" cy="879601"/>
          </a:xfrm>
          <a:prstGeom prst="rect">
            <a:avLst/>
          </a:prstGeom>
        </p:spPr>
      </p:pic>
      <p:pic>
        <p:nvPicPr>
          <p:cNvPr id="21" name="ROSA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997" y="4541506"/>
            <a:ext cx="698751" cy="678078"/>
          </a:xfrm>
          <a:prstGeom prst="rect">
            <a:avLst/>
          </a:prstGeom>
        </p:spPr>
      </p:pic>
      <p:pic>
        <p:nvPicPr>
          <p:cNvPr id="22" name="VERD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12" y="4541507"/>
            <a:ext cx="762386" cy="721689"/>
          </a:xfrm>
          <a:prstGeom prst="rect">
            <a:avLst/>
          </a:prstGeom>
        </p:spPr>
      </p:pic>
      <p:pic>
        <p:nvPicPr>
          <p:cNvPr id="23" name="SALTARINA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28" y="1187308"/>
            <a:ext cx="1301462" cy="1301462"/>
          </a:xfrm>
          <a:prstGeom prst="rect">
            <a:avLst/>
          </a:prstGeom>
        </p:spPr>
      </p:pic>
      <p:pic>
        <p:nvPicPr>
          <p:cNvPr id="24" name="23 Imagen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04" y="4900397"/>
            <a:ext cx="764396" cy="839714"/>
          </a:xfrm>
          <a:prstGeom prst="rect">
            <a:avLst/>
          </a:prstGeom>
        </p:spPr>
      </p:pic>
      <p:pic>
        <p:nvPicPr>
          <p:cNvPr id="7" name="008894926_pr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132990" y="-589237"/>
            <a:ext cx="609600" cy="609600"/>
          </a:xfrm>
          <a:prstGeom prst="rect">
            <a:avLst/>
          </a:prstGeom>
        </p:spPr>
      </p:pic>
      <p:pic>
        <p:nvPicPr>
          <p:cNvPr id="25" name="vehicle03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317869" y="-707244"/>
            <a:ext cx="609600" cy="609600"/>
          </a:xfrm>
          <a:prstGeom prst="rect">
            <a:avLst/>
          </a:prstGeom>
        </p:spPr>
      </p:pic>
      <p:grpSp>
        <p:nvGrpSpPr>
          <p:cNvPr id="29" name="28 Grupo"/>
          <p:cNvGrpSpPr/>
          <p:nvPr/>
        </p:nvGrpSpPr>
        <p:grpSpPr>
          <a:xfrm>
            <a:off x="-1976784" y="2010832"/>
            <a:ext cx="2571750" cy="1771650"/>
            <a:chOff x="933447" y="2011973"/>
            <a:chExt cx="2571750" cy="1771650"/>
          </a:xfrm>
        </p:grpSpPr>
        <p:sp>
          <p:nvSpPr>
            <p:cNvPr id="27" name="26 Elipse"/>
            <p:cNvSpPr/>
            <p:nvPr/>
          </p:nvSpPr>
          <p:spPr>
            <a:xfrm rot="941908">
              <a:off x="2815628" y="2777527"/>
              <a:ext cx="216024" cy="116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Elipse"/>
            <p:cNvSpPr/>
            <p:nvPr/>
          </p:nvSpPr>
          <p:spPr>
            <a:xfrm>
              <a:off x="2070426" y="2758735"/>
              <a:ext cx="119992" cy="165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Elipse"/>
            <p:cNvSpPr/>
            <p:nvPr/>
          </p:nvSpPr>
          <p:spPr>
            <a:xfrm rot="20031969">
              <a:off x="1430284" y="2655040"/>
              <a:ext cx="276721" cy="173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47" y="2011973"/>
              <a:ext cx="2571750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7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249E-6 L 0.38698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3.05856E-6 L 0.70538 -0.891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4457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61111E-6 2.50069E-6 L 0.70573 -0.819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8" y="-4096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1424 -0.02081 L 0.58108 -0.629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304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05556E-6 1.87066E-6 L 0.43837 -0.45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-2267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88889E-6 -1.39883E-6 L 0.32239 -0.302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51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3.55815E-6 L 0.25 -0.250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229 0.00444 C 0.03229 0.02637 0.1033 0.0433 0.18993 0.0433 C 0.27934 0.0433 0.35122 0.02637 0.35122 0.00444 C 0.35122 -0.01776 0.42223 -0.03441 0.51181 -0.03441 C 0.59827 -0.03441 0.67014 -0.01776 0.67014 0.00444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1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07292 0.0347 L -0.20921 0.15571 C -0.23993 0.18152 -0.25799 0.22037 -0.25799 0.26034 C -0.25799 0.30558 -0.23993 0.3425 -0.20921 0.36775 L -0.07292 0.49098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28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1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237</Words>
  <Application>Microsoft Office PowerPoint</Application>
  <PresentationFormat>Personalizado</PresentationFormat>
  <Paragraphs>63</Paragraphs>
  <Slides>5</Slides>
  <Notes>0</Notes>
  <HiddenSlides>0</HiddenSlides>
  <MMClips>16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Cuenta Microsoft</cp:lastModifiedBy>
  <cp:revision>99</cp:revision>
  <dcterms:created xsi:type="dcterms:W3CDTF">2021-04-10T17:20:31Z</dcterms:created>
  <dcterms:modified xsi:type="dcterms:W3CDTF">2025-03-24T15:15:18Z</dcterms:modified>
</cp:coreProperties>
</file>