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5" r:id="rId5"/>
    <p:sldId id="257" r:id="rId6"/>
    <p:sldId id="258" r:id="rId7"/>
    <p:sldId id="262" r:id="rId8"/>
    <p:sldId id="263" r:id="rId9"/>
    <p:sldId id="261" r:id="rId10"/>
    <p:sldId id="264" r:id="rId11"/>
    <p:sldId id="266" r:id="rId12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4145"/>
    <a:srgbClr val="E27808"/>
    <a:srgbClr val="445E50"/>
    <a:srgbClr val="228D99"/>
    <a:srgbClr val="BC6508"/>
    <a:srgbClr val="455E51"/>
    <a:srgbClr val="7CB566"/>
    <a:srgbClr val="477637"/>
    <a:srgbClr val="445D50"/>
    <a:srgbClr val="1F2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76" autoAdjust="0"/>
    <p:restoredTop sz="96357" autoAdjust="0"/>
  </p:normalViewPr>
  <p:slideViewPr>
    <p:cSldViewPr snapToGrid="0">
      <p:cViewPr varScale="1">
        <p:scale>
          <a:sx n="122" d="100"/>
          <a:sy n="122" d="100"/>
        </p:scale>
        <p:origin x="10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00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xmlns="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1767E4E-B9CA-4CF3-B069-657ABA3F8564}" type="datetime1">
              <a:rPr lang="es-ES" smtClean="0"/>
              <a:t>01/06/2023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xmlns="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73559A8-8645-4E31-8F22-6BDC772362E7}" type="datetime1">
              <a:rPr lang="es-ES" noProof="0" smtClean="0"/>
              <a:t>01/06/2023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1971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8674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1146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5394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9344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977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5133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0621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áfico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PATRÓN</a:t>
            </a:r>
          </a:p>
        </p:txBody>
      </p:sp>
      <p:sp>
        <p:nvSpPr>
          <p:cNvPr id="42" name="Marcador de posición de imagen 26">
            <a:extLst>
              <a:ext uri="{FF2B5EF4-FFF2-40B4-BE49-F238E27FC236}">
                <a16:creationId xmlns:a16="http://schemas.microsoft.com/office/drawing/2014/main" xmlns="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Presentación</a:t>
            </a:r>
            <a:br>
              <a:rPr lang="es-ES" noProof="0"/>
            </a:br>
            <a:r>
              <a:rPr lang="es-ES" noProof="0"/>
              <a:t>Título</a:t>
            </a:r>
          </a:p>
        </p:txBody>
      </p:sp>
      <p:sp>
        <p:nvSpPr>
          <p:cNvPr id="45" name="Marcador de texto 44">
            <a:extLst>
              <a:ext uri="{FF2B5EF4-FFF2-40B4-BE49-F238E27FC236}">
                <a16:creationId xmlns:a16="http://schemas.microsoft.com/office/drawing/2014/main" xmlns="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MES</a:t>
            </a:r>
            <a:br>
              <a:rPr lang="es-ES" noProof="0"/>
            </a:br>
            <a:r>
              <a:rPr lang="es-E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áfico 35">
            <a:extLst>
              <a:ext uri="{FF2B5EF4-FFF2-40B4-BE49-F238E27FC236}">
                <a16:creationId xmlns:a16="http://schemas.microsoft.com/office/drawing/2014/main" xmlns="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xmlns="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xmlns="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xmlns="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xmlns="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xmlns="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xmlns="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xmlns="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xmlns="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xmlns="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xmlns="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xmlns="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Gracias</a:t>
            </a:r>
          </a:p>
        </p:txBody>
      </p:sp>
      <p:grpSp>
        <p:nvGrpSpPr>
          <p:cNvPr id="23" name="Gráfico 21">
            <a:extLst>
              <a:ext uri="{FF2B5EF4-FFF2-40B4-BE49-F238E27FC236}">
                <a16:creationId xmlns:a16="http://schemas.microsoft.com/office/drawing/2014/main" xmlns="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xmlns="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xmlns="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0" name="Marcador de posición de imagen 28">
            <a:extLst>
              <a:ext uri="{FF2B5EF4-FFF2-40B4-BE49-F238E27FC236}">
                <a16:creationId xmlns:a16="http://schemas.microsoft.com/office/drawing/2014/main" xmlns="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35" name="Marcador de texto 34">
            <a:extLst>
              <a:ext uri="{FF2B5EF4-FFF2-40B4-BE49-F238E27FC236}">
                <a16:creationId xmlns:a16="http://schemas.microsoft.com/office/drawing/2014/main" xmlns="" id="{D53A16E5-EEB1-409A-9BF4-71F08DF7BF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áfico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Presentación</a:t>
            </a:r>
            <a:br>
              <a:rPr lang="es-ES" noProof="0"/>
            </a:br>
            <a:r>
              <a:rPr lang="es-ES" noProof="0"/>
              <a:t>Título</a:t>
            </a:r>
          </a:p>
        </p:txBody>
      </p:sp>
      <p:sp>
        <p:nvSpPr>
          <p:cNvPr id="23" name="Subtítulo 2">
            <a:extLst>
              <a:ext uri="{FF2B5EF4-FFF2-40B4-BE49-F238E27FC236}">
                <a16:creationId xmlns:a16="http://schemas.microsoft.com/office/drawing/2014/main" xmlns="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9">
            <a:extLst>
              <a:ext uri="{FF2B5EF4-FFF2-40B4-BE49-F238E27FC236}">
                <a16:creationId xmlns:a16="http://schemas.microsoft.com/office/drawing/2014/main" xmlns="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xmlns="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grpSp>
        <p:nvGrpSpPr>
          <p:cNvPr id="31" name="Grá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divisoria</a:t>
            </a:r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1" name="Marcador de texto 2">
            <a:extLst>
              <a:ext uri="{FF2B5EF4-FFF2-40B4-BE49-F238E27FC236}">
                <a16:creationId xmlns:a16="http://schemas.microsoft.com/office/drawing/2014/main" xmlns="" id="{E88D0B4A-E9EE-4F17-AF07-6877631314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22" name="Marcador de contenido 2">
            <a:extLst>
              <a:ext uri="{FF2B5EF4-FFF2-40B4-BE49-F238E27FC236}">
                <a16:creationId xmlns:a16="http://schemas.microsoft.com/office/drawing/2014/main" xmlns="" id="{6C9B7F00-EB71-4AB0-9B4E-A64B7BB58E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xmlns="" id="{F2DC463F-D8D9-4961-B44E-0CCDE38BA29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8" name="Marcador de posición de contenido 3">
            <a:extLst>
              <a:ext uri="{FF2B5EF4-FFF2-40B4-BE49-F238E27FC236}">
                <a16:creationId xmlns:a16="http://schemas.microsoft.com/office/drawing/2014/main" xmlns="" id="{5DB1D622-84A6-489A-91BE-DF1D23C03B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xmlns="" id="{5A6B27D7-F5EE-4688-B64B-CDC996CB36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8" name="Marcador de posición de contenido 3">
            <a:extLst>
              <a:ext uri="{FF2B5EF4-FFF2-40B4-BE49-F238E27FC236}">
                <a16:creationId xmlns:a16="http://schemas.microsoft.com/office/drawing/2014/main" xmlns="" id="{9D3AFCF0-98C5-4ECC-A2A6-BA8BA0A645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9" name="Marcador de posición de texto 4">
            <a:extLst>
              <a:ext uri="{FF2B5EF4-FFF2-40B4-BE49-F238E27FC236}">
                <a16:creationId xmlns:a16="http://schemas.microsoft.com/office/drawing/2014/main" xmlns="" id="{3F44E47F-9EE9-414B-B2D8-DD6737905A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posición de contenido 5">
            <a:extLst>
              <a:ext uri="{FF2B5EF4-FFF2-40B4-BE49-F238E27FC236}">
                <a16:creationId xmlns:a16="http://schemas.microsoft.com/office/drawing/2014/main" xmlns="" id="{D8D8261D-A3B4-4909-8FCD-D7C160F42D8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xmlns="" id="{9E80D7DF-92B2-4A46-AA79-DDC69AC8A8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9" name="Marcador de posición de texto 3">
            <a:extLst>
              <a:ext uri="{FF2B5EF4-FFF2-40B4-BE49-F238E27FC236}">
                <a16:creationId xmlns:a16="http://schemas.microsoft.com/office/drawing/2014/main" xmlns="" id="{F0A242F9-0019-4B57-A03D-285B738367A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l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xmlns="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18" name="Marcador de posición de texto 3">
            <a:extLst>
              <a:ext uri="{FF2B5EF4-FFF2-40B4-BE49-F238E27FC236}">
                <a16:creationId xmlns:a16="http://schemas.microsoft.com/office/drawing/2014/main" xmlns="" id="{4C8F7DBB-2923-48F9-AE53-06CE214A362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9">
            <a:extLst>
              <a:ext uri="{FF2B5EF4-FFF2-40B4-BE49-F238E27FC236}">
                <a16:creationId xmlns:a16="http://schemas.microsoft.com/office/drawing/2014/main" xmlns="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xmlns="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grpSp>
        <p:nvGrpSpPr>
          <p:cNvPr id="31" name="Grá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xmlns="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divisoria</a:t>
            </a:r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áfico 2">
            <a:extLst>
              <a:ext uri="{FF2B5EF4-FFF2-40B4-BE49-F238E27FC236}">
                <a16:creationId xmlns:a16="http://schemas.microsoft.com/office/drawing/2014/main" xmlns="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3" name="Marcador de texto 21">
            <a:extLst>
              <a:ext uri="{FF2B5EF4-FFF2-40B4-BE49-F238E27FC236}">
                <a16:creationId xmlns:a16="http://schemas.microsoft.com/office/drawing/2014/main" xmlns="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1</a:t>
            </a:r>
          </a:p>
        </p:txBody>
      </p:sp>
      <p:sp>
        <p:nvSpPr>
          <p:cNvPr id="26" name="Marcador de texto 24">
            <a:extLst>
              <a:ext uri="{FF2B5EF4-FFF2-40B4-BE49-F238E27FC236}">
                <a16:creationId xmlns:a16="http://schemas.microsoft.com/office/drawing/2014/main" xmlns="" id="{C8BBE7AC-17E7-4828-A40C-39EED5284E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3" name="Marcador de texto 21">
            <a:extLst>
              <a:ext uri="{FF2B5EF4-FFF2-40B4-BE49-F238E27FC236}">
                <a16:creationId xmlns:a16="http://schemas.microsoft.com/office/drawing/2014/main" xmlns="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2</a:t>
            </a:r>
          </a:p>
        </p:txBody>
      </p:sp>
      <p:sp>
        <p:nvSpPr>
          <p:cNvPr id="34" name="Marcador de texto 24">
            <a:extLst>
              <a:ext uri="{FF2B5EF4-FFF2-40B4-BE49-F238E27FC236}">
                <a16:creationId xmlns:a16="http://schemas.microsoft.com/office/drawing/2014/main" xmlns="" id="{A65257E6-B10F-49C0-862A-53648E3F2D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7" name="Marcador de texto 21">
            <a:extLst>
              <a:ext uri="{FF2B5EF4-FFF2-40B4-BE49-F238E27FC236}">
                <a16:creationId xmlns:a16="http://schemas.microsoft.com/office/drawing/2014/main" xmlns="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3</a:t>
            </a:r>
          </a:p>
        </p:txBody>
      </p:sp>
      <p:sp>
        <p:nvSpPr>
          <p:cNvPr id="38" name="Marcador de texto 24">
            <a:extLst>
              <a:ext uri="{FF2B5EF4-FFF2-40B4-BE49-F238E27FC236}">
                <a16:creationId xmlns:a16="http://schemas.microsoft.com/office/drawing/2014/main" xmlns="" id="{BCE98261-6A42-49F1-B208-2E6C24DFCF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0" name="Marcador de texto 24">
            <a:extLst>
              <a:ext uri="{FF2B5EF4-FFF2-40B4-BE49-F238E27FC236}">
                <a16:creationId xmlns:a16="http://schemas.microsoft.com/office/drawing/2014/main" xmlns="" id="{937F4311-EBEC-44E3-8542-07503B54D7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3" name="Marcador de texto 24">
            <a:extLst>
              <a:ext uri="{FF2B5EF4-FFF2-40B4-BE49-F238E27FC236}">
                <a16:creationId xmlns:a16="http://schemas.microsoft.com/office/drawing/2014/main" xmlns="" id="{FED4B056-A42A-4115-B98D-177B9AFDAB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5" name="Marcador de texto 24">
            <a:extLst>
              <a:ext uri="{FF2B5EF4-FFF2-40B4-BE49-F238E27FC236}">
                <a16:creationId xmlns:a16="http://schemas.microsoft.com/office/drawing/2014/main" xmlns="" id="{2D359611-5488-43D7-A2A6-E60DB2E1D8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6" name="Marcador de texto 24">
            <a:extLst>
              <a:ext uri="{FF2B5EF4-FFF2-40B4-BE49-F238E27FC236}">
                <a16:creationId xmlns:a16="http://schemas.microsoft.com/office/drawing/2014/main" xmlns="" id="{F2182E7C-B18B-4F73-B0D1-86196D992B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8" name="Marcador de texto 24">
            <a:extLst>
              <a:ext uri="{FF2B5EF4-FFF2-40B4-BE49-F238E27FC236}">
                <a16:creationId xmlns:a16="http://schemas.microsoft.com/office/drawing/2014/main" xmlns="" id="{3D51A445-889E-44A8-AF12-58BC161D14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9" name="Marcador de texto 24">
            <a:extLst>
              <a:ext uri="{FF2B5EF4-FFF2-40B4-BE49-F238E27FC236}">
                <a16:creationId xmlns:a16="http://schemas.microsoft.com/office/drawing/2014/main" xmlns="" id="{358BC44E-644D-4E21-A055-1178CD0D26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0" name="Marcador de texto 24">
            <a:extLst>
              <a:ext uri="{FF2B5EF4-FFF2-40B4-BE49-F238E27FC236}">
                <a16:creationId xmlns:a16="http://schemas.microsoft.com/office/drawing/2014/main" xmlns="" id="{32C60917-FE9C-4C02-976E-9F4DF95F16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5" name="Marcador de posición de imagen 12">
            <a:extLst>
              <a:ext uri="{FF2B5EF4-FFF2-40B4-BE49-F238E27FC236}">
                <a16:creationId xmlns:a16="http://schemas.microsoft.com/office/drawing/2014/main" xmlns="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56" name="Marcador de posición de imagen 12">
            <a:extLst>
              <a:ext uri="{FF2B5EF4-FFF2-40B4-BE49-F238E27FC236}">
                <a16:creationId xmlns:a16="http://schemas.microsoft.com/office/drawing/2014/main" xmlns="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57" name="Marcador de posición de imagen 12">
            <a:extLst>
              <a:ext uri="{FF2B5EF4-FFF2-40B4-BE49-F238E27FC236}">
                <a16:creationId xmlns:a16="http://schemas.microsoft.com/office/drawing/2014/main" xmlns="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58" name="Marcador de posición de imagen 9">
            <a:extLst>
              <a:ext uri="{FF2B5EF4-FFF2-40B4-BE49-F238E27FC236}">
                <a16:creationId xmlns:a16="http://schemas.microsoft.com/office/drawing/2014/main" xmlns="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Cómo usar esta plantilla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áfico 16">
            <a:extLst>
              <a:ext uri="{FF2B5EF4-FFF2-40B4-BE49-F238E27FC236}">
                <a16:creationId xmlns:a16="http://schemas.microsoft.com/office/drawing/2014/main" xmlns="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xmlns="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xmlns="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0" name="Gráfico 23">
            <a:extLst>
              <a:ext uri="{FF2B5EF4-FFF2-40B4-BE49-F238E27FC236}">
                <a16:creationId xmlns:a16="http://schemas.microsoft.com/office/drawing/2014/main" xmlns="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Gráfico 6">
            <a:extLst>
              <a:ext uri="{FF2B5EF4-FFF2-40B4-BE49-F238E27FC236}">
                <a16:creationId xmlns:a16="http://schemas.microsoft.com/office/drawing/2014/main" xmlns="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Diseño de texto 1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xmlns="" id="{B8041375-FFF3-48A5-8985-52AD4D496A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grpSp>
        <p:nvGrpSpPr>
          <p:cNvPr id="19" name="Gráfico 17">
            <a:extLst>
              <a:ext uri="{FF2B5EF4-FFF2-40B4-BE49-F238E27FC236}">
                <a16:creationId xmlns:a16="http://schemas.microsoft.com/office/drawing/2014/main" xmlns="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xmlns="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xmlns="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xmlns="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xmlns="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áfico 16">
            <a:extLst>
              <a:ext uri="{FF2B5EF4-FFF2-40B4-BE49-F238E27FC236}">
                <a16:creationId xmlns:a16="http://schemas.microsoft.com/office/drawing/2014/main" xmlns="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xmlns="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xmlns="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áfico 23">
              <a:extLst>
                <a:ext uri="{FF2B5EF4-FFF2-40B4-BE49-F238E27FC236}">
                  <a16:creationId xmlns:a16="http://schemas.microsoft.com/office/drawing/2014/main" xmlns="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2" name="Gráfico 6">
              <a:extLst>
                <a:ext uri="{FF2B5EF4-FFF2-40B4-BE49-F238E27FC236}">
                  <a16:creationId xmlns:a16="http://schemas.microsoft.com/office/drawing/2014/main" xmlns="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xmlns="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Diseño de texto 2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xmlns="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8" name="Marcador de texto 16">
            <a:extLst>
              <a:ext uri="{FF2B5EF4-FFF2-40B4-BE49-F238E27FC236}">
                <a16:creationId xmlns:a16="http://schemas.microsoft.com/office/drawing/2014/main" xmlns="" id="{9D30E37C-4282-4FD1-9238-5F541F189E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texto 16">
            <a:extLst>
              <a:ext uri="{FF2B5EF4-FFF2-40B4-BE49-F238E27FC236}">
                <a16:creationId xmlns:a16="http://schemas.microsoft.com/office/drawing/2014/main" xmlns="" id="{2B21A588-9CF1-4122-959A-D1A3DA672B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grpSp>
        <p:nvGrpSpPr>
          <p:cNvPr id="22" name="Gráfico 20">
            <a:extLst>
              <a:ext uri="{FF2B5EF4-FFF2-40B4-BE49-F238E27FC236}">
                <a16:creationId xmlns:a16="http://schemas.microsoft.com/office/drawing/2014/main" xmlns="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xmlns="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xmlns="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xmlns="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7" name="Marcador de posición de imagen 26">
            <a:extLst>
              <a:ext uri="{FF2B5EF4-FFF2-40B4-BE49-F238E27FC236}">
                <a16:creationId xmlns:a16="http://schemas.microsoft.com/office/drawing/2014/main" xmlns="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con sub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áfico 16">
            <a:extLst>
              <a:ext uri="{FF2B5EF4-FFF2-40B4-BE49-F238E27FC236}">
                <a16:creationId xmlns:a16="http://schemas.microsoft.com/office/drawing/2014/main" xmlns="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xmlns="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xmlns="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Título de la sección 1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7EF9F20-7EC3-4301-8D75-2F88B498A5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0" name="Gráfico 23">
            <a:extLst>
              <a:ext uri="{FF2B5EF4-FFF2-40B4-BE49-F238E27FC236}">
                <a16:creationId xmlns:a16="http://schemas.microsoft.com/office/drawing/2014/main" xmlns="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Gráfico 6">
            <a:extLst>
              <a:ext uri="{FF2B5EF4-FFF2-40B4-BE49-F238E27FC236}">
                <a16:creationId xmlns:a16="http://schemas.microsoft.com/office/drawing/2014/main" xmlns="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Comparación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Título de la sección 1</a:t>
            </a:r>
          </a:p>
        </p:txBody>
      </p:sp>
      <p:sp>
        <p:nvSpPr>
          <p:cNvPr id="16" name="Marcador de contenido 3">
            <a:extLst>
              <a:ext uri="{FF2B5EF4-FFF2-40B4-BE49-F238E27FC236}">
                <a16:creationId xmlns:a16="http://schemas.microsoft.com/office/drawing/2014/main" xmlns="" id="{159211AA-05DE-48A1-97CC-3BE597E7149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xmlns="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xmlns="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xmlns="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de gráfico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3" name="Marcador de posición de gráfico 21">
            <a:extLst>
              <a:ext uri="{FF2B5EF4-FFF2-40B4-BE49-F238E27FC236}">
                <a16:creationId xmlns:a16="http://schemas.microsoft.com/office/drawing/2014/main" xmlns="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 gráfico</a:t>
            </a:r>
            <a:endParaRPr lang="es-ES" noProof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de tabla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5" name="Marcador de título 14">
            <a:extLst>
              <a:ext uri="{FF2B5EF4-FFF2-40B4-BE49-F238E27FC236}">
                <a16:creationId xmlns:a16="http://schemas.microsoft.com/office/drawing/2014/main" xmlns="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tabla</a:t>
            </a:r>
            <a:endParaRPr lang="es-ES" noProof="0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xmlns="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xmlns="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áfico 16">
            <a:extLst>
              <a:ext uri="{FF2B5EF4-FFF2-40B4-BE49-F238E27FC236}">
                <a16:creationId xmlns:a16="http://schemas.microsoft.com/office/drawing/2014/main" xmlns="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xmlns="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xmlns="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9" name="Gráfico 4">
            <a:extLst>
              <a:ext uri="{FF2B5EF4-FFF2-40B4-BE49-F238E27FC236}">
                <a16:creationId xmlns:a16="http://schemas.microsoft.com/office/drawing/2014/main" xmlns="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xmlns="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xmlns="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6" name="Marcador de texto 3">
            <a:extLst>
              <a:ext uri="{FF2B5EF4-FFF2-40B4-BE49-F238E27FC236}">
                <a16:creationId xmlns:a16="http://schemas.microsoft.com/office/drawing/2014/main" xmlns="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posición de imagen 19">
            <a:extLst>
              <a:ext uri="{FF2B5EF4-FFF2-40B4-BE49-F238E27FC236}">
                <a16:creationId xmlns:a16="http://schemas.microsoft.com/office/drawing/2014/main" xmlns="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5" name="Título 22">
            <a:extLst>
              <a:ext uri="{FF2B5EF4-FFF2-40B4-BE49-F238E27FC236}">
                <a16:creationId xmlns:a16="http://schemas.microsoft.com/office/drawing/2014/main" xmlns="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Imagen grande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íde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áfico 16">
            <a:extLst>
              <a:ext uri="{FF2B5EF4-FFF2-40B4-BE49-F238E27FC236}">
                <a16:creationId xmlns:a16="http://schemas.microsoft.com/office/drawing/2014/main" xmlns="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xmlns="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xmlns="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3" name="Marcador de posición de archivo multimedia 12">
            <a:extLst>
              <a:ext uri="{FF2B5EF4-FFF2-40B4-BE49-F238E27FC236}">
                <a16:creationId xmlns:a16="http://schemas.microsoft.com/office/drawing/2014/main" xmlns="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 elemento multimedia</a:t>
            </a:r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xmlns="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xmlns="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es-ES" noProof="0"/>
              <a:t> </a:t>
            </a:r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xmlns="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xmlns="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xmlns="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xmlns="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771536"/>
            <a:ext cx="2743200" cy="53941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lnSpc>
                <a:spcPct val="120000"/>
              </a:lnSpc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s-ES" noProof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720000">
            <a:off x="9541903" y="743937"/>
            <a:ext cx="1391775" cy="858837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es-ES" sz="2400" dirty="0" smtClean="0">
                <a:latin typeface="Ink Draft" panose="03080402000500000000" pitchFamily="66" charset="0"/>
              </a:rPr>
              <a:t>OCIO</a:t>
            </a:r>
          </a:p>
          <a:p>
            <a:pPr rtl="0"/>
            <a:r>
              <a:rPr lang="es-ES" sz="2400" dirty="0" smtClean="0">
                <a:latin typeface="Ink Draft" panose="03080402000500000000" pitchFamily="66" charset="0"/>
              </a:rPr>
              <a:t>INFANTIL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664247" y="2617426"/>
            <a:ext cx="4040629" cy="1827069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s" sz="7300" dirty="0" smtClean="0">
                <a:solidFill>
                  <a:srgbClr val="455E51"/>
                </a:solidFill>
              </a:rPr>
              <a:t>L</a:t>
            </a:r>
            <a:r>
              <a:rPr lang="es" dirty="0" smtClean="0">
                <a:solidFill>
                  <a:srgbClr val="455E51"/>
                </a:solidFill>
              </a:rPr>
              <a:t>udoteca</a:t>
            </a:r>
            <a:br>
              <a:rPr lang="es" dirty="0" smtClean="0">
                <a:solidFill>
                  <a:srgbClr val="455E51"/>
                </a:solidFill>
              </a:rPr>
            </a:br>
            <a:r>
              <a:rPr lang="es" sz="7300" dirty="0" smtClean="0">
                <a:solidFill>
                  <a:srgbClr val="455E51"/>
                </a:solidFill>
              </a:rPr>
              <a:t>C</a:t>
            </a:r>
            <a:r>
              <a:rPr lang="es" dirty="0" smtClean="0">
                <a:solidFill>
                  <a:srgbClr val="455E51"/>
                </a:solidFill>
              </a:rPr>
              <a:t>ukilan</a:t>
            </a:r>
            <a:endParaRPr lang="es" dirty="0">
              <a:solidFill>
                <a:srgbClr val="455E51"/>
              </a:solidFill>
            </a:endParaRPr>
          </a:p>
        </p:txBody>
      </p:sp>
      <p:pic>
        <p:nvPicPr>
          <p:cNvPr id="1032" name="Picture 8" descr="610,132 Pupitre Escolar Imágenes y Fotos - 123R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6182">
            <a:off x="-725216" y="1700125"/>
            <a:ext cx="6587888" cy="41627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2" name="Picture 8" descr="Ck-12 fundación logo recursos educativos abiertos aprendizaje, matemáticas,  texto, logo, hierba png | PNGWi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12" t="8392" r="58310" b="13575"/>
          <a:stretch/>
        </p:blipFill>
        <p:spPr bwMode="auto">
          <a:xfrm rot="868832">
            <a:off x="9910276" y="22495"/>
            <a:ext cx="830710" cy="75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k-12 fundación logo recursos educativos abiertos aprendizaje, matemáticas,  texto, logo, hierba png | PNGWi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05" t="-13575" r="58310" b="13575"/>
          <a:stretch/>
        </p:blipFill>
        <p:spPr bwMode="auto">
          <a:xfrm rot="21174220">
            <a:off x="5282488" y="4566851"/>
            <a:ext cx="738138" cy="83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/>
          <p:cNvSpPr txBox="1"/>
          <p:nvPr/>
        </p:nvSpPr>
        <p:spPr>
          <a:xfrm rot="712654">
            <a:off x="8461744" y="5107543"/>
            <a:ext cx="3167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  <a:latin typeface="+mj-lt"/>
              </a:rPr>
              <a:t>¡ Nos alegra volver a </a:t>
            </a:r>
          </a:p>
          <a:p>
            <a:pPr algn="ctr"/>
            <a:r>
              <a:rPr lang="es-ES" sz="2400" dirty="0" smtClean="0">
                <a:solidFill>
                  <a:schemeClr val="bg1"/>
                </a:solidFill>
                <a:latin typeface="+mj-lt"/>
              </a:rPr>
              <a:t>verte </a:t>
            </a:r>
            <a:r>
              <a:rPr lang="es-ES" sz="2400" dirty="0">
                <a:solidFill>
                  <a:schemeClr val="bg1"/>
                </a:solidFill>
                <a:latin typeface="+mj-lt"/>
              </a:rPr>
              <a:t>p</a:t>
            </a:r>
            <a:r>
              <a:rPr lang="es-ES" sz="2400" dirty="0" smtClean="0">
                <a:solidFill>
                  <a:schemeClr val="bg1"/>
                </a:solidFill>
                <a:latin typeface="+mj-lt"/>
              </a:rPr>
              <a:t>or aquí ! </a:t>
            </a:r>
          </a:p>
        </p:txBody>
      </p:sp>
    </p:spTree>
    <p:extLst>
      <p:ext uri="{BB962C8B-B14F-4D97-AF65-F5344CB8AC3E}">
        <p14:creationId xmlns:p14="http://schemas.microsoft.com/office/powerpoint/2010/main" val="342505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39758" y="869418"/>
            <a:ext cx="4840427" cy="1014370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tlCol="0">
            <a:normAutofit fontScale="90000"/>
          </a:bodyPr>
          <a:lstStyle/>
          <a:p>
            <a:pPr rtl="0"/>
            <a:r>
              <a:rPr lang="es-ES" sz="3600" spc="-30" dirty="0" smtClean="0"/>
              <a:t>Desarrollar habilidades</a:t>
            </a:r>
            <a:endParaRPr lang="es-ES" sz="3600" spc="-3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71" y="5297557"/>
            <a:ext cx="3618981" cy="1338124"/>
          </a:xfrm>
        </p:spPr>
        <p:txBody>
          <a:bodyPr rtlCol="0"/>
          <a:lstStyle/>
          <a:p>
            <a:pPr algn="ctr" rtl="0"/>
            <a:r>
              <a:rPr lang="es-ES" dirty="0" smtClean="0">
                <a:solidFill>
                  <a:srgbClr val="FF0000"/>
                </a:solidFill>
              </a:rPr>
              <a:t>A través de la pintura los niños descubren un mundo lleno de colores, formas y trazos que estimula la creatividad.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pPr rtl="0"/>
              <a:t>2</a:t>
            </a:fld>
            <a:endParaRPr lang="es-ES" dirty="0"/>
          </a:p>
        </p:txBody>
      </p:sp>
      <p:pic>
        <p:nvPicPr>
          <p:cNvPr id="2050" name="Picture 2" descr="El significado de los colores en el dibujo infantil | Madres Ho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1"/>
          <a:stretch/>
        </p:blipFill>
        <p:spPr bwMode="auto">
          <a:xfrm rot="20751734">
            <a:off x="3609849" y="1699743"/>
            <a:ext cx="9419399" cy="4611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k-12 fundación logo recursos educativos abiertos aprendizaje, matemáticas,  texto, logo, hierba png | PNGWi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05" t="-13575" r="58310" b="13575"/>
          <a:stretch/>
        </p:blipFill>
        <p:spPr bwMode="auto">
          <a:xfrm rot="20879333">
            <a:off x="3272607" y="2582930"/>
            <a:ext cx="738138" cy="83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24969" y="863099"/>
            <a:ext cx="4898343" cy="734415"/>
          </a:xfrm>
        </p:spPr>
        <p:txBody>
          <a:bodyPr rtlCol="0">
            <a:noAutofit/>
          </a:bodyPr>
          <a:lstStyle/>
          <a:p>
            <a:pPr rtl="0"/>
            <a:r>
              <a:rPr lang="es-ES" sz="2800" dirty="0" smtClean="0"/>
              <a:t>LECTURA INTERACTIVA </a:t>
            </a:r>
            <a:endParaRPr lang="es-ES" sz="2800" dirty="0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4236" y="2388343"/>
            <a:ext cx="4166242" cy="1865605"/>
          </a:xfrm>
          <a:solidFill>
            <a:srgbClr val="2A969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>
            <a:normAutofit/>
          </a:bodyPr>
          <a:lstStyle/>
          <a:p>
            <a:pPr algn="ctr" rtl="0"/>
            <a:r>
              <a:rPr lang="es-ES" sz="1600" dirty="0" smtClean="0"/>
              <a:t>Les ayuda a desarrollar su imaginación y a aprender sobre el mundo que les rodea. Mejora su vocabulario, la ortografía y contribuye a una mejor concentración mental,</a:t>
            </a:r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6959" y="6067276"/>
            <a:ext cx="2743200" cy="539414"/>
          </a:xfrm>
        </p:spPr>
        <p:txBody>
          <a:bodyPr rtlCol="0"/>
          <a:lstStyle/>
          <a:p>
            <a:pPr rtl="0"/>
            <a:r>
              <a:rPr lang="es-ES" dirty="0" smtClean="0">
                <a:solidFill>
                  <a:srgbClr val="FF0000"/>
                </a:solidFill>
              </a:rPr>
              <a:t>Recuerda leer 30 minutos </a:t>
            </a:r>
          </a:p>
          <a:p>
            <a:pPr algn="ctr" rtl="0"/>
            <a:r>
              <a:rPr lang="es-ES" dirty="0" smtClean="0">
                <a:solidFill>
                  <a:srgbClr val="FF0000"/>
                </a:solidFill>
              </a:rPr>
              <a:t>Al día para no perder</a:t>
            </a:r>
          </a:p>
          <a:p>
            <a:pPr algn="ctr" rtl="0"/>
            <a:r>
              <a:rPr lang="es-ES" dirty="0" smtClean="0">
                <a:solidFill>
                  <a:srgbClr val="FF0000"/>
                </a:solidFill>
              </a:rPr>
              <a:t> el ritmo. 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pPr rtl="0"/>
              <a:t>3</a:t>
            </a:fld>
            <a:endParaRPr lang="es-ES" dirty="0"/>
          </a:p>
        </p:txBody>
      </p:sp>
      <p:pic>
        <p:nvPicPr>
          <p:cNvPr id="3074" name="Picture 2" descr="niños leyendo | En Clave de Niñ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7027">
            <a:off x="-3622" y="4192058"/>
            <a:ext cx="4955523" cy="215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iños leyendo | Somos Pacien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5050">
            <a:off x="6967793" y="123570"/>
            <a:ext cx="4167875" cy="27770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rianca lendo - Ministério da Crianç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227">
            <a:off x="6212410" y="2809883"/>
            <a:ext cx="4483789" cy="280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k-12 fundación logo recursos educativos abiertos aprendizaje, matemáticas,  texto, logo, hierba png | PNGWi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05" t="-13575" r="58310" b="13575"/>
          <a:stretch/>
        </p:blipFill>
        <p:spPr bwMode="auto">
          <a:xfrm rot="653856">
            <a:off x="10205357" y="2354331"/>
            <a:ext cx="738138" cy="83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xmlns="" id="{A39B2A57-9893-4BCD-AA1A-122310BC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4033" y="5771535"/>
            <a:ext cx="2316103" cy="539414"/>
          </a:xfrm>
        </p:spPr>
        <p:txBody>
          <a:bodyPr rtlCol="0"/>
          <a:lstStyle/>
          <a:p>
            <a:pPr rtl="0"/>
            <a:r>
              <a:rPr lang="es-ES" dirty="0" smtClean="0">
                <a:solidFill>
                  <a:srgbClr val="FF0000"/>
                </a:solidFill>
              </a:rPr>
              <a:t>Una alimentación sana </a:t>
            </a:r>
          </a:p>
          <a:p>
            <a:pPr rtl="0"/>
            <a:r>
              <a:rPr lang="es-ES" dirty="0" smtClean="0">
                <a:solidFill>
                  <a:srgbClr val="FF0000"/>
                </a:solidFill>
              </a:rPr>
              <a:t>te ayudará a rendir mejor durante el día.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pPr rtl="0"/>
              <a:t>4</a:t>
            </a:fld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52785" y="2996688"/>
            <a:ext cx="2484329" cy="2355216"/>
          </a:xfrm>
          <a:solidFill>
            <a:srgbClr val="25949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/>
          <a:lstStyle/>
          <a:p>
            <a:pPr algn="ctr" rtl="0"/>
            <a:r>
              <a:rPr lang="es-ES" dirty="0" smtClean="0"/>
              <a:t>Disponemos de Talleres de Merienda Saludable en todas las categorías de edad.</a:t>
            </a:r>
            <a:endParaRPr lang="es-ES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612607" y="926980"/>
            <a:ext cx="4329300" cy="1091949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tlCol="0">
            <a:normAutofit/>
          </a:bodyPr>
          <a:lstStyle/>
          <a:p>
            <a:pPr rtl="0"/>
            <a:r>
              <a:rPr lang="es-ES" sz="3600" dirty="0" smtClean="0"/>
              <a:t>Alimentación</a:t>
            </a:r>
            <a:endParaRPr lang="es-ES" sz="3600" dirty="0"/>
          </a:p>
        </p:txBody>
      </p:sp>
      <p:pic>
        <p:nvPicPr>
          <p:cNvPr id="6146" name="Picture 2" descr="Alimentación Saludable Para Estudiantes | La Buena Nutrició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9510">
            <a:off x="3857166" y="-682031"/>
            <a:ext cx="8733515" cy="565397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k-12 fundación logo recursos educativos abiertos aprendizaje, matemáticas,  texto, logo, hierba png | PNGWi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05" t="-13575" r="58310" b="13575"/>
          <a:stretch/>
        </p:blipFill>
        <p:spPr bwMode="auto">
          <a:xfrm>
            <a:off x="3037114" y="1116965"/>
            <a:ext cx="631899" cy="71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533" y="5252176"/>
            <a:ext cx="1358131" cy="157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5372" y="5396755"/>
            <a:ext cx="4376265" cy="1098138"/>
          </a:xfrm>
          <a:solidFill>
            <a:srgbClr val="24939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>
            <a:normAutofit/>
          </a:bodyPr>
          <a:lstStyle/>
          <a:p>
            <a:pPr algn="ctr" rtl="0"/>
            <a:r>
              <a:rPr lang="es-ES" dirty="0" smtClean="0"/>
              <a:t>La diversión y el aprendizaje</a:t>
            </a:r>
            <a:br>
              <a:rPr lang="es-ES" dirty="0" smtClean="0"/>
            </a:br>
            <a:r>
              <a:rPr lang="es-ES" dirty="0" smtClean="0"/>
              <a:t>están asegurados en </a:t>
            </a:r>
            <a:r>
              <a:rPr lang="es-ES" dirty="0" err="1" smtClean="0"/>
              <a:t>Cukilan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E6ED2A0C-51B7-4C46-8FCB-2E66B094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269" y="5771535"/>
            <a:ext cx="2743200" cy="539414"/>
          </a:xfrm>
        </p:spPr>
        <p:txBody>
          <a:bodyPr rtlCol="0"/>
          <a:lstStyle/>
          <a:p>
            <a:pPr rtl="0"/>
            <a:r>
              <a:rPr lang="es-ES" sz="2000" dirty="0" smtClean="0">
                <a:solidFill>
                  <a:srgbClr val="FF0000"/>
                </a:solidFill>
              </a:rPr>
              <a:t>¡ VEN A JUGAR!</a:t>
            </a:r>
            <a:endParaRPr lang="es-ES" sz="2000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0681" y="5945823"/>
            <a:ext cx="642257" cy="365125"/>
          </a:xfrm>
        </p:spPr>
        <p:txBody>
          <a:bodyPr rtlCol="0"/>
          <a:lstStyle/>
          <a:p>
            <a:pPr rtl="0"/>
            <a:fld id="{98C0CDE5-970C-4CC4-BF43-0DA127E73E82}" type="slidenum">
              <a:rPr lang="es-ES" smtClean="0"/>
              <a:t>5</a:t>
            </a:fld>
            <a:endParaRPr lang="es-ES" dirty="0"/>
          </a:p>
        </p:txBody>
      </p:sp>
      <p:pic>
        <p:nvPicPr>
          <p:cNvPr id="4098" name="Picture 2" descr="Los patios del colegio perpetúan los roles de género? - Yasss"/>
          <p:cNvPicPr>
            <a:picLocks noGrp="1" noChangeAspect="1" noChangeArrowheads="1" noCrop="1"/>
          </p:cNvPicPr>
          <p:nvPr>
            <p:ph type="media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013" y="788804"/>
            <a:ext cx="8157974" cy="441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k-12 fundación logo recursos educativos abiertos aprendizaje, matemáticas,  texto, logo, hierba png | PNGWi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05" t="-13575" r="58310" b="13575"/>
          <a:stretch/>
        </p:blipFill>
        <p:spPr bwMode="auto">
          <a:xfrm rot="222745">
            <a:off x="922566" y="5968848"/>
            <a:ext cx="738138" cy="83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4">
            <a:extLst>
              <a:ext uri="{FF2B5EF4-FFF2-40B4-BE49-F238E27FC236}">
                <a16:creationId xmlns:a16="http://schemas.microsoft.com/office/drawing/2014/main" xmlns="" id="{AFCA1C1A-BC0A-4E81-82F8-5ACE20F863F6}"/>
              </a:ext>
            </a:extLst>
          </p:cNvPr>
          <p:cNvSpPr txBox="1">
            <a:spLocks/>
          </p:cNvSpPr>
          <p:nvPr/>
        </p:nvSpPr>
        <p:spPr>
          <a:xfrm rot="-360000">
            <a:off x="-256826" y="285460"/>
            <a:ext cx="3329739" cy="91181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lIns="144000" tIns="45720" rIns="91440" bIns="45720" rtlCol="0" anchor="ctr" anchorCtr="0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sz="3600" dirty="0" smtClean="0"/>
              <a:t>  ZONA GAMES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80633" y="877150"/>
            <a:ext cx="4619754" cy="1061509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dirty="0" smtClean="0"/>
              <a:t>Nuestros Servicios</a:t>
            </a:r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6498" y="2570489"/>
            <a:ext cx="3204813" cy="2375221"/>
          </a:xfrm>
          <a:solidFill>
            <a:srgbClr val="228D99"/>
          </a:solidFill>
        </p:spPr>
        <p:txBody>
          <a:bodyPr tIns="180000" bIns="108000" rtlCol="0">
            <a:normAutofit/>
          </a:bodyPr>
          <a:lstStyle/>
          <a:p>
            <a:pPr algn="ctr" rtl="0"/>
            <a:r>
              <a:rPr lang="es-ES" dirty="0" smtClean="0"/>
              <a:t>En esta tabla, podéis ver las categorías, los servicios que ofrecemos y el tiempo que dedicamos a cada actividad. </a:t>
            </a:r>
            <a:endParaRPr lang="es-ES" dirty="0"/>
          </a:p>
        </p:txBody>
      </p:sp>
      <p:graphicFrame>
        <p:nvGraphicFramePr>
          <p:cNvPr id="7" name="Marcador de posición de tabla 6">
            <a:extLst>
              <a:ext uri="{FF2B5EF4-FFF2-40B4-BE49-F238E27FC236}">
                <a16:creationId xmlns:a16="http://schemas.microsoft.com/office/drawing/2014/main" xmlns="" id="{D83D9E27-1AC3-4FB1-9CE1-A4C5BB26FFF8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1407808941"/>
              </p:ext>
            </p:extLst>
          </p:nvPr>
        </p:nvGraphicFramePr>
        <p:xfrm>
          <a:off x="5159375" y="1161524"/>
          <a:ext cx="6122105" cy="3853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2401">
                  <a:extLst>
                    <a:ext uri="{9D8B030D-6E8A-4147-A177-3AD203B41FA5}">
                      <a16:colId xmlns:a16="http://schemas.microsoft.com/office/drawing/2014/main" xmlns="" val="1078058074"/>
                    </a:ext>
                  </a:extLst>
                </a:gridCol>
                <a:gridCol w="1376568">
                  <a:extLst>
                    <a:ext uri="{9D8B030D-6E8A-4147-A177-3AD203B41FA5}">
                      <a16:colId xmlns:a16="http://schemas.microsoft.com/office/drawing/2014/main" xmlns="" val="3420017166"/>
                    </a:ext>
                  </a:extLst>
                </a:gridCol>
                <a:gridCol w="1376568">
                  <a:extLst>
                    <a:ext uri="{9D8B030D-6E8A-4147-A177-3AD203B41FA5}">
                      <a16:colId xmlns:a16="http://schemas.microsoft.com/office/drawing/2014/main" xmlns="" val="3617295776"/>
                    </a:ext>
                  </a:extLst>
                </a:gridCol>
                <a:gridCol w="1376568">
                  <a:extLst>
                    <a:ext uri="{9D8B030D-6E8A-4147-A177-3AD203B41FA5}">
                      <a16:colId xmlns:a16="http://schemas.microsoft.com/office/drawing/2014/main" xmlns="" val="234452497"/>
                    </a:ext>
                  </a:extLst>
                </a:gridCol>
              </a:tblGrid>
              <a:tr h="642306">
                <a:tc>
                  <a:txBody>
                    <a:bodyPr/>
                    <a:lstStyle/>
                    <a:p>
                      <a:pPr rtl="0"/>
                      <a:endParaRPr lang="es-ES" sz="1200" b="1" noProof="0" dirty="0">
                        <a:latin typeface="+mj-lt"/>
                      </a:endParaRPr>
                    </a:p>
                  </a:txBody>
                  <a:tcPr marL="92013" marR="920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600" b="1" noProof="0" dirty="0">
                          <a:solidFill>
                            <a:schemeClr val="accent4"/>
                          </a:solidFill>
                          <a:latin typeface="+mj-lt"/>
                        </a:rPr>
                        <a:t>Categoría </a:t>
                      </a:r>
                      <a:r>
                        <a:rPr lang="es-ES" sz="1600" b="1" noProof="0" dirty="0" smtClean="0">
                          <a:solidFill>
                            <a:schemeClr val="accent4"/>
                          </a:solidFill>
                          <a:latin typeface="+mj-lt"/>
                        </a:rPr>
                        <a:t>Benjamín </a:t>
                      </a:r>
                      <a:endParaRPr lang="es-ES" sz="1600" b="1" noProof="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600" b="1" noProof="0" dirty="0">
                          <a:solidFill>
                            <a:schemeClr val="accent4"/>
                          </a:solidFill>
                          <a:latin typeface="+mj-lt"/>
                        </a:rPr>
                        <a:t>Categoría </a:t>
                      </a:r>
                      <a:r>
                        <a:rPr lang="es-ES" sz="1600" b="1" noProof="0" dirty="0" smtClean="0">
                          <a:solidFill>
                            <a:schemeClr val="accent4"/>
                          </a:solidFill>
                          <a:latin typeface="+mj-lt"/>
                        </a:rPr>
                        <a:t>Junior</a:t>
                      </a:r>
                      <a:endParaRPr lang="es-ES" sz="1600" b="1" noProof="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600" b="1" noProof="0" dirty="0">
                          <a:solidFill>
                            <a:schemeClr val="accent4"/>
                          </a:solidFill>
                          <a:latin typeface="+mj-lt"/>
                        </a:rPr>
                        <a:t>Categoría </a:t>
                      </a:r>
                      <a:r>
                        <a:rPr lang="es-ES" sz="1600" b="1" noProof="0" dirty="0" smtClean="0">
                          <a:solidFill>
                            <a:schemeClr val="accent4"/>
                          </a:solidFill>
                          <a:latin typeface="+mj-lt"/>
                        </a:rPr>
                        <a:t>Infantil</a:t>
                      </a:r>
                      <a:endParaRPr lang="es-ES" sz="1600" b="1" noProof="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2420211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Manualidades</a:t>
                      </a:r>
                      <a:endParaRPr lang="es-ES" sz="1600" b="1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lang="es-ES" sz="1600" i="0" kern="1200" baseline="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min</a:t>
                      </a: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i="0" kern="1200" baseline="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40 min</a:t>
                      </a:r>
                      <a:endParaRPr lang="es-ES" sz="16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es-ES" sz="1600" i="0" kern="1200" baseline="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min</a:t>
                      </a:r>
                      <a:endParaRPr lang="es-ES" sz="16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9479917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Lectura</a:t>
                      </a:r>
                      <a:r>
                        <a:rPr lang="es-ES" sz="1600" b="1" i="0" kern="1200" baseline="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Virtual</a:t>
                      </a:r>
                      <a:endParaRPr lang="es-ES" sz="1600" b="1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i="0" kern="1200" baseline="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10 min</a:t>
                      </a:r>
                      <a:endParaRPr lang="es-ES" sz="16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r>
                        <a:rPr lang="es-ES" sz="1600" i="0" kern="1200" baseline="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min</a:t>
                      </a:r>
                      <a:endParaRPr lang="es-ES" sz="16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r>
                        <a:rPr lang="es-ES" sz="1600" i="0" kern="1200" baseline="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min</a:t>
                      </a:r>
                      <a:endParaRPr lang="es-ES" sz="16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2921562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Zona</a:t>
                      </a:r>
                      <a:r>
                        <a:rPr lang="es-ES" sz="1600" b="1" i="0" kern="1200" baseline="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Juegos</a:t>
                      </a:r>
                      <a:endParaRPr lang="es-ES" sz="1600" b="1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s-ES" sz="1600" i="0" kern="1200" baseline="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h</a:t>
                      </a:r>
                      <a:endParaRPr lang="es-ES" sz="16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1h</a:t>
                      </a:r>
                      <a:endParaRPr lang="es-ES" sz="16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1h</a:t>
                      </a:r>
                      <a:endParaRPr lang="es-ES" sz="16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0525708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Meriendas</a:t>
                      </a:r>
                      <a:endParaRPr lang="es-ES" sz="1600" b="1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r>
                        <a:rPr lang="es-ES" sz="1600" i="0" kern="1200" baseline="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min</a:t>
                      </a:r>
                      <a:endParaRPr lang="es-ES" sz="16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i="0" kern="1200" baseline="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50 min</a:t>
                      </a:r>
                      <a:endParaRPr lang="es-ES" sz="16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i="0" kern="1200" baseline="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1 h</a:t>
                      </a:r>
                      <a:endParaRPr lang="es-ES" sz="16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4068911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Aprendizajes</a:t>
                      </a:r>
                      <a:endParaRPr lang="es-ES" sz="1600" b="1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s-ES" sz="1600" i="0" kern="1200" baseline="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,5 h</a:t>
                      </a:r>
                      <a:endParaRPr lang="es-ES" sz="16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2h</a:t>
                      </a:r>
                      <a:endParaRPr lang="es-ES" sz="16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2.5h</a:t>
                      </a:r>
                      <a:endParaRPr lang="es-ES" sz="16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5263446"/>
                  </a:ext>
                </a:extLst>
              </a:tr>
            </a:tbl>
          </a:graphicData>
        </a:graphic>
      </p:graphicFrame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xmlns="" id="{9E4DFBAD-6226-4D42-9E5F-E317F2B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9419" y="5436464"/>
            <a:ext cx="2743200" cy="539414"/>
          </a:xfrm>
        </p:spPr>
        <p:txBody>
          <a:bodyPr rtlCol="0"/>
          <a:lstStyle/>
          <a:p>
            <a:pPr algn="ctr" rtl="0"/>
            <a:r>
              <a:rPr lang="es-ES" sz="1800" dirty="0" smtClean="0">
                <a:solidFill>
                  <a:srgbClr val="FF0000"/>
                </a:solidFill>
              </a:rPr>
              <a:t>¡No lo pienses! ¡Corre y apúntate..! </a:t>
            </a:r>
            <a:endParaRPr lang="es-ES" sz="1800" dirty="0">
              <a:solidFill>
                <a:srgbClr val="FF0000"/>
              </a:solidFill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840000">
            <a:off x="7541418" y="2154416"/>
            <a:ext cx="4821219" cy="1325563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dirty="0" smtClean="0"/>
              <a:t>Gracias por venir</a:t>
            </a:r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36758" y="4151881"/>
            <a:ext cx="4162246" cy="642938"/>
          </a:xfrm>
        </p:spPr>
        <p:txBody>
          <a:bodyPr rtlCol="0"/>
          <a:lstStyle/>
          <a:p>
            <a:pPr rtl="0"/>
            <a:r>
              <a:rPr lang="es-ES" sz="2000" dirty="0" smtClean="0"/>
              <a:t>¡Esperamos verte de vuelta!</a:t>
            </a:r>
            <a:endParaRPr lang="es-ES" sz="2000" dirty="0"/>
          </a:p>
        </p:txBody>
      </p:sp>
      <p:pic>
        <p:nvPicPr>
          <p:cNvPr id="5122" name="Picture 2" descr="Niños que cargan mochila pesada vulnerables a lesiones de espalda |  AFmedios .- Agencia de Notici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4204">
            <a:off x="-919470" y="1411184"/>
            <a:ext cx="6815646" cy="4630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pic>
        <p:nvPicPr>
          <p:cNvPr id="8" name="Picture 8" descr="Ck-12 fundación logo recursos educativos abiertos aprendizaje, matemáticas,  texto, logo, hierba png | PNGWi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05" t="-13575" r="58310" b="13575"/>
          <a:stretch/>
        </p:blipFill>
        <p:spPr bwMode="auto">
          <a:xfrm rot="880833">
            <a:off x="10771104" y="2984067"/>
            <a:ext cx="549718" cy="61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757" y="2504586"/>
            <a:ext cx="4821219" cy="1325563"/>
          </a:xfrm>
        </p:spPr>
        <p:txBody>
          <a:bodyPr rtlCol="0">
            <a:noAutofit/>
          </a:bodyPr>
          <a:lstStyle/>
          <a:p>
            <a:pPr rtl="0"/>
            <a:r>
              <a:rPr lang="es-ES" sz="4000" dirty="0" smtClean="0">
                <a:solidFill>
                  <a:srgbClr val="445E50"/>
                </a:solidFill>
              </a:rPr>
              <a:t>Personaliza esta plantilla</a:t>
            </a:r>
            <a:endParaRPr lang="es-ES" sz="4000" dirty="0">
              <a:solidFill>
                <a:srgbClr val="445E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2120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491_TF66931380" id="{FA304A21-F843-41B5-8646-9ABC0DA5771C}" vid="{3D23BB0D-90EE-4E67-BF03-B8AFFCF74F3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EDE487-EF5C-4E3A-89EA-C4A4C06AD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F2E390-9EA7-455D-AC1E-A444746248A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escuela primaria</Template>
  <TotalTime>0</TotalTime>
  <Words>218</Words>
  <Application>Microsoft Office PowerPoint</Application>
  <PresentationFormat>Panorámica</PresentationFormat>
  <Paragraphs>61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Comic Sans MS</vt:lpstr>
      <vt:lpstr>Franklin Gothic Book</vt:lpstr>
      <vt:lpstr>Ink Draft</vt:lpstr>
      <vt:lpstr>Tema de Office</vt:lpstr>
      <vt:lpstr>Ludoteca Cukilan</vt:lpstr>
      <vt:lpstr>Desarrollar habilidades</vt:lpstr>
      <vt:lpstr>LECTURA INTERACTIVA </vt:lpstr>
      <vt:lpstr>Alimentación</vt:lpstr>
      <vt:lpstr>La diversión y el aprendizaje están asegurados en Cukilan.</vt:lpstr>
      <vt:lpstr>Nuestros Servicios</vt:lpstr>
      <vt:lpstr>Gracias por venir</vt:lpstr>
      <vt:lpstr>Personaliza esta plantilla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2023-05-26T17:58:48Z</dcterms:created>
  <dcterms:modified xsi:type="dcterms:W3CDTF">2023-06-01T18:09:53Z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