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6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6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11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7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8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5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47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5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60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2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5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9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5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7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4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7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4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4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4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8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3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slide" Target="slide1.xml"/><Relationship Id="rId1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naval png imágenes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4" y="5029639"/>
            <a:ext cx="5785353" cy="31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7" y="223532"/>
            <a:ext cx="4546032" cy="1041270"/>
          </a:xfrm>
          <a:prstGeom prst="rect">
            <a:avLst/>
          </a:prstGeom>
        </p:spPr>
      </p:pic>
      <p:pic>
        <p:nvPicPr>
          <p:cNvPr id="2" name="Imagen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36" y="1331471"/>
            <a:ext cx="5066468" cy="47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5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 rot="16200000">
            <a:off x="7350409" y="1852605"/>
            <a:ext cx="3240000" cy="54360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 rot="16200000">
            <a:off x="1509074" y="1852498"/>
            <a:ext cx="3240000" cy="54362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60AB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40" y="1893468"/>
            <a:ext cx="5742538" cy="80511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80690" t="57513"/>
          <a:stretch/>
        </p:blipFill>
        <p:spPr>
          <a:xfrm>
            <a:off x="8758523" y="3095743"/>
            <a:ext cx="1124200" cy="1577143"/>
          </a:xfrm>
          <a:prstGeom prst="rect">
            <a:avLst/>
          </a:prstGeom>
        </p:spPr>
      </p:pic>
      <p:pic>
        <p:nvPicPr>
          <p:cNvPr id="16" name="Picture 4" descr="Niña de dibujos animados con disfraz de bruja de halloween | Vector Premium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94" y="4148485"/>
            <a:ext cx="1666521" cy="20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iña de dibujos animados con disfraz de calabaza de halloween | Vector  Premium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44" y="2810517"/>
            <a:ext cx="1500819" cy="19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ayaso de dibujos animados montando una bicicleta de rueda | Vector Premium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549" y="3124157"/>
            <a:ext cx="1137755" cy="158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Bufón de dibujos animados haciendo malabares con bolas de colores | Vector  Premium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00" y="4444666"/>
            <a:ext cx="1208913" cy="16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45013" t="57513" r="34817"/>
          <a:stretch/>
        </p:blipFill>
        <p:spPr>
          <a:xfrm>
            <a:off x="7755553" y="4311440"/>
            <a:ext cx="1340813" cy="1800852"/>
          </a:xfrm>
          <a:prstGeom prst="rect">
            <a:avLst/>
          </a:prstGeom>
        </p:spPr>
      </p:pic>
      <p:pic>
        <p:nvPicPr>
          <p:cNvPr id="5" name="PIRATA ROJO"/>
          <p:cNvPicPr>
            <a:picLocks noChangeAspect="1"/>
          </p:cNvPicPr>
          <p:nvPr/>
        </p:nvPicPr>
        <p:blipFill rotWithShape="1">
          <a:blip r:embed="rId4"/>
          <a:srcRect l="45013" t="57513" r="34817"/>
          <a:stretch/>
        </p:blipFill>
        <p:spPr>
          <a:xfrm>
            <a:off x="4426647" y="2909573"/>
            <a:ext cx="1340813" cy="1800852"/>
          </a:xfrm>
          <a:prstGeom prst="rect">
            <a:avLst/>
          </a:prstGeom>
        </p:spPr>
      </p:pic>
      <p:pic>
        <p:nvPicPr>
          <p:cNvPr id="6" name="PIRATA"/>
          <p:cNvPicPr>
            <a:picLocks noChangeAspect="1"/>
          </p:cNvPicPr>
          <p:nvPr/>
        </p:nvPicPr>
        <p:blipFill rotWithShape="1">
          <a:blip r:embed="rId4"/>
          <a:srcRect l="80690" t="57513"/>
          <a:stretch/>
        </p:blipFill>
        <p:spPr>
          <a:xfrm>
            <a:off x="434188" y="4483865"/>
            <a:ext cx="1124200" cy="1577143"/>
          </a:xfrm>
          <a:prstGeom prst="rect">
            <a:avLst/>
          </a:prstGeom>
        </p:spPr>
      </p:pic>
      <p:pic>
        <p:nvPicPr>
          <p:cNvPr id="1026" name="CALABAZA" descr="Niña de dibujos animados con disfraz de calabaza de halloween | Vector  Premi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98" y="4232673"/>
            <a:ext cx="1500819" cy="19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BRUJA" descr="Niña de dibujos animados con disfraz de bruja de halloween | Vector Prem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49" y="2842740"/>
            <a:ext cx="1666521" cy="20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YASO" descr="Payaso de dibujos animados montando una bicicleta de rueda | Vector Premi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36" y="4526024"/>
            <a:ext cx="1137755" cy="158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BUFON" descr="Bufón de dibujos animados haciendo malabares con bolas de colores | Vector  Premi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61" y="3017347"/>
            <a:ext cx="1208913" cy="16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96" y="5972783"/>
            <a:ext cx="1025129" cy="9665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303">
            <a:off x="844125" y="3874341"/>
            <a:ext cx="4139682" cy="1219048"/>
          </a:xfrm>
          <a:prstGeom prst="rect">
            <a:avLst/>
          </a:prstGeom>
        </p:spPr>
      </p:pic>
      <p:pic>
        <p:nvPicPr>
          <p:cNvPr id="23" name="CONFETI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32" y="3578031"/>
            <a:ext cx="4643005" cy="34822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44" y="3917291"/>
            <a:ext cx="1231746" cy="1168254"/>
          </a:xfrm>
          <a:prstGeom prst="rect">
            <a:avLst/>
          </a:prstGeom>
        </p:spPr>
      </p:pic>
      <p:pic>
        <p:nvPicPr>
          <p:cNvPr id="25" name="Picture 8" descr="Confetti Gif - Ice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12" y="2216866"/>
            <a:ext cx="2617833" cy="26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onfetti Gif - Ice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3557" y="4911769"/>
            <a:ext cx="2012574" cy="20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70052 0.19143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0.6806 -0.20069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3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85185E-6 L 0.28464 0.211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42292 -0.2087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4023 -0.20625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27187 0.2037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2_Tema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4</cp:revision>
  <dcterms:created xsi:type="dcterms:W3CDTF">2025-03-17T13:01:12Z</dcterms:created>
  <dcterms:modified xsi:type="dcterms:W3CDTF">2025-11-20T12:44:14Z</dcterms:modified>
</cp:coreProperties>
</file>