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86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296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13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48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32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32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98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7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5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9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F4624-8276-495A-940A-EAF8B22DC80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25/12/2025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7549-D4BA-474D-B6AA-2E34D3FD07DB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54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gi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17" Type="http://schemas.openxmlformats.org/officeDocument/2006/relationships/image" Target="../media/image19.png"/><Relationship Id="rId2" Type="http://schemas.openxmlformats.org/officeDocument/2006/relationships/image" Target="../media/image5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slide" Target="slide1.xml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arnaval png imágenes | PNG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894" y="5029639"/>
            <a:ext cx="5785353" cy="312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8627" y="223532"/>
            <a:ext cx="4546032" cy="1041270"/>
          </a:xfrm>
          <a:prstGeom prst="rect">
            <a:avLst/>
          </a:prstGeom>
        </p:spPr>
      </p:pic>
      <p:pic>
        <p:nvPicPr>
          <p:cNvPr id="2" name="Imagen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36" y="1331471"/>
            <a:ext cx="5066468" cy="47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" presetClass="entr" presetSubtype="16" repeatCount="500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351693" y="636981"/>
            <a:ext cx="11411998" cy="5964785"/>
            <a:chOff x="317766" y="221437"/>
            <a:chExt cx="11581179" cy="6474939"/>
          </a:xfrm>
          <a:solidFill>
            <a:srgbClr val="11E4EF">
              <a:alpha val="69000"/>
            </a:srgbClr>
          </a:solidFill>
        </p:grpSpPr>
        <p:sp>
          <p:nvSpPr>
            <p:cNvPr id="5" name="Rectángulo redondeado 4"/>
            <p:cNvSpPr/>
            <p:nvPr/>
          </p:nvSpPr>
          <p:spPr>
            <a:xfrm>
              <a:off x="317766" y="221437"/>
              <a:ext cx="11581179" cy="6474939"/>
            </a:xfrm>
            <a:prstGeom prst="roundRect">
              <a:avLst/>
            </a:prstGeom>
            <a:grpFill/>
            <a:ln w="123825" cap="rnd" cmpd="sng">
              <a:solidFill>
                <a:srgbClr val="00B0F0"/>
              </a:solidFill>
              <a:round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4" name="Rectángulo redondeado 3"/>
            <p:cNvSpPr/>
            <p:nvPr/>
          </p:nvSpPr>
          <p:spPr>
            <a:xfrm>
              <a:off x="477097" y="379585"/>
              <a:ext cx="11262518" cy="6158642"/>
            </a:xfrm>
            <a:prstGeom prst="roundRect">
              <a:avLst/>
            </a:prstGeom>
            <a:grpFill/>
            <a:ln w="76200" cap="sq" cmpd="dbl">
              <a:solidFill>
                <a:srgbClr val="D5B1FD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570">
            <a:off x="326215" y="-98386"/>
            <a:ext cx="1535230" cy="184925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4349">
            <a:off x="10395709" y="-38835"/>
            <a:ext cx="1497263" cy="149310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87" y="589253"/>
            <a:ext cx="5348894" cy="804272"/>
          </a:xfrm>
          <a:prstGeom prst="rect">
            <a:avLst/>
          </a:prstGeom>
        </p:spPr>
      </p:pic>
      <p:pic>
        <p:nvPicPr>
          <p:cNvPr id="28" name="PULPO REC A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47116"/>
          <a:stretch/>
        </p:blipFill>
        <p:spPr>
          <a:xfrm rot="867962">
            <a:off x="2012508" y="4155179"/>
            <a:ext cx="1429255" cy="894305"/>
          </a:xfrm>
          <a:prstGeom prst="rect">
            <a:avLst/>
          </a:prstGeom>
        </p:spPr>
      </p:pic>
      <p:pic>
        <p:nvPicPr>
          <p:cNvPr id="30" name="MEDUSA REC AB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87" r="6978" b="5963"/>
          <a:stretch/>
        </p:blipFill>
        <p:spPr>
          <a:xfrm rot="19950626">
            <a:off x="472030" y="4692924"/>
            <a:ext cx="1501477" cy="894795"/>
          </a:xfrm>
          <a:prstGeom prst="rect">
            <a:avLst/>
          </a:prstGeom>
        </p:spPr>
      </p:pic>
      <p:pic>
        <p:nvPicPr>
          <p:cNvPr id="31" name="UNI REC AR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b="49607"/>
          <a:stretch/>
        </p:blipFill>
        <p:spPr>
          <a:xfrm rot="1676762">
            <a:off x="1935581" y="1278251"/>
            <a:ext cx="1416571" cy="865061"/>
          </a:xfrm>
          <a:prstGeom prst="rect">
            <a:avLst/>
          </a:prstGeom>
        </p:spPr>
      </p:pic>
      <p:pic>
        <p:nvPicPr>
          <p:cNvPr id="32" name="BUHO RECORTE AB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0"/>
          <a:stretch/>
        </p:blipFill>
        <p:spPr>
          <a:xfrm>
            <a:off x="3634699" y="1509132"/>
            <a:ext cx="1443764" cy="895939"/>
          </a:xfrm>
          <a:prstGeom prst="rect">
            <a:avLst/>
          </a:prstGeom>
        </p:spPr>
      </p:pic>
      <p:pic>
        <p:nvPicPr>
          <p:cNvPr id="33" name="COCO REC AR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49349"/>
          <a:stretch/>
        </p:blipFill>
        <p:spPr>
          <a:xfrm>
            <a:off x="1835665" y="5323762"/>
            <a:ext cx="1434626" cy="874207"/>
          </a:xfrm>
          <a:prstGeom prst="rect">
            <a:avLst/>
          </a:prstGeom>
        </p:spPr>
      </p:pic>
      <p:pic>
        <p:nvPicPr>
          <p:cNvPr id="34" name="ARAÑA REC AR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b="48232"/>
          <a:stretch/>
        </p:blipFill>
        <p:spPr>
          <a:xfrm rot="1954315">
            <a:off x="4334826" y="2680926"/>
            <a:ext cx="1467691" cy="864158"/>
          </a:xfrm>
          <a:prstGeom prst="rect">
            <a:avLst/>
          </a:prstGeom>
        </p:spPr>
      </p:pic>
      <p:pic>
        <p:nvPicPr>
          <p:cNvPr id="38" name="COCO REC AB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5"/>
          <a:stretch/>
        </p:blipFill>
        <p:spPr>
          <a:xfrm>
            <a:off x="1672397" y="2557355"/>
            <a:ext cx="1434626" cy="843200"/>
          </a:xfrm>
          <a:prstGeom prst="rect">
            <a:avLst/>
          </a:prstGeom>
        </p:spPr>
      </p:pic>
      <p:pic>
        <p:nvPicPr>
          <p:cNvPr id="41" name="PULPO REC AB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3"/>
          <a:stretch/>
        </p:blipFill>
        <p:spPr>
          <a:xfrm rot="20260648">
            <a:off x="2776448" y="3299096"/>
            <a:ext cx="1429255" cy="858549"/>
          </a:xfrm>
          <a:prstGeom prst="rect">
            <a:avLst/>
          </a:prstGeom>
        </p:spPr>
      </p:pic>
      <p:pic>
        <p:nvPicPr>
          <p:cNvPr id="42" name="ARAÑA REC AB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0"/>
          <a:stretch/>
        </p:blipFill>
        <p:spPr>
          <a:xfrm rot="1930184">
            <a:off x="576877" y="3281875"/>
            <a:ext cx="1467691" cy="843298"/>
          </a:xfrm>
          <a:prstGeom prst="rect">
            <a:avLst/>
          </a:prstGeom>
        </p:spPr>
      </p:pic>
      <p:pic>
        <p:nvPicPr>
          <p:cNvPr id="43" name="MEDUSA REC AR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-1083" r="6978" b="53733"/>
          <a:stretch/>
        </p:blipFill>
        <p:spPr>
          <a:xfrm>
            <a:off x="3870819" y="3876074"/>
            <a:ext cx="1501477" cy="878109"/>
          </a:xfrm>
          <a:prstGeom prst="rect">
            <a:avLst/>
          </a:prstGeom>
        </p:spPr>
      </p:pic>
      <p:pic>
        <p:nvPicPr>
          <p:cNvPr id="44" name="UNI COR AB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4"/>
          <a:stretch/>
        </p:blipFill>
        <p:spPr>
          <a:xfrm rot="20102348">
            <a:off x="3415342" y="5151249"/>
            <a:ext cx="1416571" cy="902987"/>
          </a:xfrm>
          <a:prstGeom prst="rect">
            <a:avLst/>
          </a:prstGeom>
        </p:spPr>
      </p:pic>
      <p:pic>
        <p:nvPicPr>
          <p:cNvPr id="45" name="BUHO RECORTE AR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1"/>
          <a:stretch/>
        </p:blipFill>
        <p:spPr>
          <a:xfrm rot="19843697">
            <a:off x="494404" y="1815225"/>
            <a:ext cx="1443764" cy="895383"/>
          </a:xfrm>
          <a:prstGeom prst="rect">
            <a:avLst/>
          </a:prstGeom>
        </p:spPr>
      </p:pic>
      <p:pic>
        <p:nvPicPr>
          <p:cNvPr id="46" name="BUHO ARRIBA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41"/>
          <a:stretch/>
        </p:blipFill>
        <p:spPr>
          <a:xfrm>
            <a:off x="9849445" y="4192314"/>
            <a:ext cx="1443764" cy="895383"/>
          </a:xfrm>
          <a:prstGeom prst="rect">
            <a:avLst/>
          </a:prstGeom>
        </p:spPr>
      </p:pic>
      <p:pic>
        <p:nvPicPr>
          <p:cNvPr id="47" name="BUHO ABAJO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0"/>
          <a:stretch/>
        </p:blipFill>
        <p:spPr>
          <a:xfrm>
            <a:off x="9849445" y="5065250"/>
            <a:ext cx="1443764" cy="895939"/>
          </a:xfrm>
          <a:prstGeom prst="rect">
            <a:avLst/>
          </a:prstGeom>
        </p:spPr>
      </p:pic>
      <p:pic>
        <p:nvPicPr>
          <p:cNvPr id="48" name="ARAÑA AR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b="48232"/>
          <a:stretch/>
        </p:blipFill>
        <p:spPr>
          <a:xfrm>
            <a:off x="8087379" y="4192314"/>
            <a:ext cx="1467691" cy="953509"/>
          </a:xfrm>
          <a:prstGeom prst="rect">
            <a:avLst/>
          </a:prstGeom>
        </p:spPr>
      </p:pic>
      <p:pic>
        <p:nvPicPr>
          <p:cNvPr id="49" name="ARAÑA AB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0"/>
          <a:stretch/>
        </p:blipFill>
        <p:spPr>
          <a:xfrm>
            <a:off x="8087379" y="5132684"/>
            <a:ext cx="1467691" cy="843298"/>
          </a:xfrm>
          <a:prstGeom prst="rect">
            <a:avLst/>
          </a:prstGeom>
        </p:spPr>
      </p:pic>
      <p:pic>
        <p:nvPicPr>
          <p:cNvPr id="50" name="PULPO AR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" b="47116"/>
          <a:stretch/>
        </p:blipFill>
        <p:spPr>
          <a:xfrm>
            <a:off x="6342918" y="4192314"/>
            <a:ext cx="1429255" cy="894305"/>
          </a:xfrm>
          <a:prstGeom prst="rect">
            <a:avLst/>
          </a:prstGeom>
        </p:spPr>
      </p:pic>
      <p:pic>
        <p:nvPicPr>
          <p:cNvPr id="51" name="PULPO AB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03"/>
          <a:stretch/>
        </p:blipFill>
        <p:spPr>
          <a:xfrm>
            <a:off x="6329483" y="5084118"/>
            <a:ext cx="1429255" cy="858549"/>
          </a:xfrm>
          <a:prstGeom prst="rect">
            <a:avLst/>
          </a:prstGeom>
        </p:spPr>
      </p:pic>
      <p:pic>
        <p:nvPicPr>
          <p:cNvPr id="52" name="COCO AR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4" b="49349"/>
          <a:stretch/>
        </p:blipFill>
        <p:spPr>
          <a:xfrm>
            <a:off x="9860789" y="1757258"/>
            <a:ext cx="1434626" cy="874207"/>
          </a:xfrm>
          <a:prstGeom prst="rect">
            <a:avLst/>
          </a:prstGeom>
        </p:spPr>
      </p:pic>
      <p:pic>
        <p:nvPicPr>
          <p:cNvPr id="53" name="COCO AB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5"/>
          <a:stretch/>
        </p:blipFill>
        <p:spPr>
          <a:xfrm>
            <a:off x="9860789" y="2627791"/>
            <a:ext cx="1434626" cy="843200"/>
          </a:xfrm>
          <a:prstGeom prst="rect">
            <a:avLst/>
          </a:prstGeom>
        </p:spPr>
      </p:pic>
      <p:pic>
        <p:nvPicPr>
          <p:cNvPr id="54" name="MEDUSA AB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45787" r="6978" b="5963"/>
          <a:stretch/>
        </p:blipFill>
        <p:spPr>
          <a:xfrm>
            <a:off x="8054933" y="2650387"/>
            <a:ext cx="1501477" cy="894795"/>
          </a:xfrm>
          <a:prstGeom prst="rect">
            <a:avLst/>
          </a:prstGeom>
        </p:spPr>
      </p:pic>
      <p:pic>
        <p:nvPicPr>
          <p:cNvPr id="55" name="MEDUSA AR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5" t="-1083" r="6978" b="53733"/>
          <a:stretch/>
        </p:blipFill>
        <p:spPr>
          <a:xfrm>
            <a:off x="8054932" y="1769801"/>
            <a:ext cx="1501477" cy="878109"/>
          </a:xfrm>
          <a:prstGeom prst="rect">
            <a:avLst/>
          </a:prstGeom>
        </p:spPr>
      </p:pic>
      <p:pic>
        <p:nvPicPr>
          <p:cNvPr id="56" name="UNI AR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b="49607"/>
          <a:stretch/>
        </p:blipFill>
        <p:spPr>
          <a:xfrm>
            <a:off x="6417781" y="1771722"/>
            <a:ext cx="1416571" cy="865061"/>
          </a:xfrm>
          <a:prstGeom prst="rect">
            <a:avLst/>
          </a:prstGeom>
        </p:spPr>
      </p:pic>
      <p:pic>
        <p:nvPicPr>
          <p:cNvPr id="57" name="UNI AB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4"/>
          <a:stretch/>
        </p:blipFill>
        <p:spPr>
          <a:xfrm>
            <a:off x="6417782" y="2632570"/>
            <a:ext cx="1416571" cy="902987"/>
          </a:xfrm>
          <a:prstGeom prst="rect">
            <a:avLst/>
          </a:prstGeom>
        </p:spPr>
      </p:pic>
      <p:pic>
        <p:nvPicPr>
          <p:cNvPr id="35" name="Picture 2" descr="Confeti en formato GIF - 55 imágenes animada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86" y="32850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onfeti en formato GIF - 55 imágenes animada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34" y="31819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onfeti en formato GIF - 55 imágenes animada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04" y="327576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onfeti en formato GIF - 55 imágenes animadas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57" y="23469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FETI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558" y="1534639"/>
            <a:ext cx="4643005" cy="348225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0117">
            <a:off x="1556225" y="3215275"/>
            <a:ext cx="4005804" cy="848167"/>
          </a:xfrm>
          <a:prstGeom prst="rect">
            <a:avLst/>
          </a:prstGeom>
        </p:spPr>
      </p:pic>
      <p:pic>
        <p:nvPicPr>
          <p:cNvPr id="40" name="Imagen 3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1" y="5841657"/>
            <a:ext cx="1082360" cy="102049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07" y="1641792"/>
            <a:ext cx="1231746" cy="1168254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92" y="4286314"/>
            <a:ext cx="1231746" cy="116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55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6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1_Tema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4</cp:revision>
  <dcterms:created xsi:type="dcterms:W3CDTF">2025-03-17T12:38:53Z</dcterms:created>
  <dcterms:modified xsi:type="dcterms:W3CDTF">2025-12-25T20:23:19Z</dcterms:modified>
</cp:coreProperties>
</file>