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322FE88-FAFA-4308-8AE5-1A062EE3D190}">
          <p14:sldIdLst>
            <p14:sldId id="259"/>
            <p14:sldId id="260"/>
          </p14:sldIdLst>
        </p14:section>
        <p14:section name="Sección sin título" id="{DF31BCDF-F8A1-4167-BA26-406F0C7E40F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CCFF"/>
    <a:srgbClr val="D67DDD"/>
    <a:srgbClr val="F385CC"/>
    <a:srgbClr val="F19E65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29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3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62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6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6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0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28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84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8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72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70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02CF3-2158-4DC1-9E40-E1FE65604BA0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19/10/2023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97FE2-0286-4D92-89F6-797F1CAFA5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82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orma libre 60"/>
          <p:cNvSpPr/>
          <p:nvPr/>
        </p:nvSpPr>
        <p:spPr>
          <a:xfrm rot="16200000">
            <a:off x="8108630" y="6831279"/>
            <a:ext cx="6871" cy="36000"/>
          </a:xfrm>
          <a:custGeom>
            <a:avLst/>
            <a:gdLst>
              <a:gd name="connsiteX0" fmla="*/ 6871 w 6871"/>
              <a:gd name="connsiteY0" fmla="*/ 0 h 36000"/>
              <a:gd name="connsiteX1" fmla="*/ 6871 w 6871"/>
              <a:gd name="connsiteY1" fmla="*/ 36000 h 36000"/>
              <a:gd name="connsiteX2" fmla="*/ 0 w 6871"/>
              <a:gd name="connsiteY2" fmla="*/ 36000 h 36000"/>
              <a:gd name="connsiteX3" fmla="*/ 0 w 6871"/>
              <a:gd name="connsiteY3" fmla="*/ 0 h 36000"/>
              <a:gd name="connsiteX4" fmla="*/ 6871 w 6871"/>
              <a:gd name="connsiteY4" fmla="*/ 0 h 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71" h="36000">
                <a:moveTo>
                  <a:pt x="6871" y="0"/>
                </a:moveTo>
                <a:lnTo>
                  <a:pt x="6871" y="36000"/>
                </a:lnTo>
                <a:lnTo>
                  <a:pt x="0" y="36000"/>
                </a:lnTo>
                <a:lnTo>
                  <a:pt x="0" y="0"/>
                </a:lnTo>
                <a:lnTo>
                  <a:pt x="6871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Forma libre 59"/>
          <p:cNvSpPr/>
          <p:nvPr/>
        </p:nvSpPr>
        <p:spPr>
          <a:xfrm rot="16200000">
            <a:off x="10293341" y="6833488"/>
            <a:ext cx="11289" cy="36000"/>
          </a:xfrm>
          <a:custGeom>
            <a:avLst/>
            <a:gdLst>
              <a:gd name="connsiteX0" fmla="*/ 11289 w 11289"/>
              <a:gd name="connsiteY0" fmla="*/ 0 h 36000"/>
              <a:gd name="connsiteX1" fmla="*/ 11289 w 11289"/>
              <a:gd name="connsiteY1" fmla="*/ 36000 h 36000"/>
              <a:gd name="connsiteX2" fmla="*/ 0 w 11289"/>
              <a:gd name="connsiteY2" fmla="*/ 36000 h 36000"/>
              <a:gd name="connsiteX3" fmla="*/ 0 w 11289"/>
              <a:gd name="connsiteY3" fmla="*/ 0 h 36000"/>
              <a:gd name="connsiteX4" fmla="*/ 11289 w 11289"/>
              <a:gd name="connsiteY4" fmla="*/ 0 h 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89" h="36000">
                <a:moveTo>
                  <a:pt x="11289" y="0"/>
                </a:moveTo>
                <a:lnTo>
                  <a:pt x="11289" y="36000"/>
                </a:lnTo>
                <a:lnTo>
                  <a:pt x="0" y="36000"/>
                </a:lnTo>
                <a:lnTo>
                  <a:pt x="0" y="0"/>
                </a:lnTo>
                <a:lnTo>
                  <a:pt x="11289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2" name="Grupo 11"/>
          <p:cNvGrpSpPr/>
          <p:nvPr/>
        </p:nvGrpSpPr>
        <p:grpSpPr>
          <a:xfrm>
            <a:off x="8963084" y="161757"/>
            <a:ext cx="2340000" cy="2810603"/>
            <a:chOff x="8963084" y="161757"/>
            <a:chExt cx="2340000" cy="2810603"/>
          </a:xfrm>
        </p:grpSpPr>
        <p:sp>
          <p:nvSpPr>
            <p:cNvPr id="335" name="Rectángulo redondeado 334"/>
            <p:cNvSpPr/>
            <p:nvPr/>
          </p:nvSpPr>
          <p:spPr>
            <a:xfrm>
              <a:off x="8963084" y="992360"/>
              <a:ext cx="2340000" cy="1980000"/>
            </a:xfrm>
            <a:prstGeom prst="roundRect">
              <a:avLst/>
            </a:prstGeom>
            <a:gradFill>
              <a:gsLst>
                <a:gs pos="12000">
                  <a:schemeClr val="accent4">
                    <a:lumMod val="20000"/>
                    <a:lumOff val="80000"/>
                  </a:schemeClr>
                </a:gs>
                <a:gs pos="77000">
                  <a:srgbClr val="FFFF00"/>
                </a:gs>
                <a:gs pos="9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336" name="Grupo 335"/>
            <p:cNvGrpSpPr/>
            <p:nvPr/>
          </p:nvGrpSpPr>
          <p:grpSpPr>
            <a:xfrm>
              <a:off x="9182481" y="161757"/>
              <a:ext cx="1944000" cy="2772000"/>
              <a:chOff x="335818" y="1750598"/>
              <a:chExt cx="3240000" cy="4493407"/>
            </a:xfrm>
          </p:grpSpPr>
          <p:sp>
            <p:nvSpPr>
              <p:cNvPr id="337" name="Trapecio 336"/>
              <p:cNvSpPr/>
              <p:nvPr/>
            </p:nvSpPr>
            <p:spPr>
              <a:xfrm>
                <a:off x="1665915" y="3688962"/>
                <a:ext cx="378803" cy="367565"/>
              </a:xfrm>
              <a:prstGeom prst="trapezoid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146050"/>
                <a:bevelB w="107950" h="4000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38" name="Retraso 337"/>
              <p:cNvSpPr/>
              <p:nvPr/>
            </p:nvSpPr>
            <p:spPr>
              <a:xfrm>
                <a:off x="2519906" y="2963398"/>
                <a:ext cx="336717" cy="321442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39" name="Retraso 338"/>
              <p:cNvSpPr/>
              <p:nvPr/>
            </p:nvSpPr>
            <p:spPr>
              <a:xfrm flipH="1">
                <a:off x="860230" y="3063210"/>
                <a:ext cx="338195" cy="321442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0" name="Elipse 339"/>
              <p:cNvSpPr/>
              <p:nvPr/>
            </p:nvSpPr>
            <p:spPr>
              <a:xfrm>
                <a:off x="1013581" y="2239934"/>
                <a:ext cx="1683578" cy="160721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1" name="Conector 340"/>
              <p:cNvSpPr/>
              <p:nvPr/>
            </p:nvSpPr>
            <p:spPr>
              <a:xfrm>
                <a:off x="1440560" y="2782280"/>
                <a:ext cx="202028" cy="257154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5400000"/>
                </a:lightRig>
              </a:scene3d>
              <a:sp3d>
                <a:bevelT w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2" name="Arco 341"/>
              <p:cNvSpPr/>
              <p:nvPr/>
            </p:nvSpPr>
            <p:spPr>
              <a:xfrm rot="18108507">
                <a:off x="1283159" y="2665491"/>
                <a:ext cx="514308" cy="505073"/>
              </a:xfrm>
              <a:prstGeom prst="arc">
                <a:avLst>
                  <a:gd name="adj1" fmla="val 16824655"/>
                  <a:gd name="adj2" fmla="val 0"/>
                </a:avLst>
              </a:prstGeom>
              <a:ln w="5715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63500" h="444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43" name="Arco 342"/>
              <p:cNvSpPr/>
              <p:nvPr/>
            </p:nvSpPr>
            <p:spPr>
              <a:xfrm rot="18235126">
                <a:off x="1860897" y="2633157"/>
                <a:ext cx="514308" cy="471402"/>
              </a:xfrm>
              <a:prstGeom prst="arc">
                <a:avLst>
                  <a:gd name="adj1" fmla="val 16200000"/>
                  <a:gd name="adj2" fmla="val 21072866"/>
                </a:avLst>
              </a:prstGeom>
              <a:ln w="5715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63500" h="444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44" name="Arco 343"/>
              <p:cNvSpPr/>
              <p:nvPr/>
            </p:nvSpPr>
            <p:spPr>
              <a:xfrm rot="8561292">
                <a:off x="1459185" y="2817063"/>
                <a:ext cx="639760" cy="739316"/>
              </a:xfrm>
              <a:prstGeom prst="arc">
                <a:avLst>
                  <a:gd name="adj1" fmla="val 16200000"/>
                  <a:gd name="adj2" fmla="val 19436294"/>
                </a:avLst>
              </a:prstGeom>
              <a:ln w="38100" cap="rnd">
                <a:solidFill>
                  <a:schemeClr val="accent2">
                    <a:lumMod val="50000"/>
                  </a:schemeClr>
                </a:solidFill>
                <a:round/>
              </a:ln>
              <a:scene3d>
                <a:camera prst="orthographicFront"/>
                <a:lightRig rig="flat" dir="t">
                  <a:rot lat="0" lon="0" rev="600000"/>
                </a:lightRig>
              </a:scene3d>
              <a:sp3d>
                <a:bevelT w="25400" h="317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45" name="Luna 344"/>
              <p:cNvSpPr/>
              <p:nvPr/>
            </p:nvSpPr>
            <p:spPr>
              <a:xfrm rot="5081412">
                <a:off x="2041115" y="2678253"/>
                <a:ext cx="160721" cy="370387"/>
              </a:xfrm>
              <a:prstGeom prst="moon">
                <a:avLst>
                  <a:gd name="adj" fmla="val 36397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6350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46" name="Conector 345"/>
              <p:cNvSpPr/>
              <p:nvPr/>
            </p:nvSpPr>
            <p:spPr>
              <a:xfrm>
                <a:off x="1753320" y="3095352"/>
                <a:ext cx="180000" cy="124817"/>
              </a:xfrm>
              <a:prstGeom prst="flowChartConnector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5715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7" name="Forma libre 346"/>
              <p:cNvSpPr/>
              <p:nvPr/>
            </p:nvSpPr>
            <p:spPr>
              <a:xfrm rot="3165532" flipH="1">
                <a:off x="895589" y="1699175"/>
                <a:ext cx="1900805" cy="2003652"/>
              </a:xfrm>
              <a:custGeom>
                <a:avLst/>
                <a:gdLst>
                  <a:gd name="connsiteX0" fmla="*/ 1496585 w 1900803"/>
                  <a:gd name="connsiteY0" fmla="*/ 273746 h 2003652"/>
                  <a:gd name="connsiteX1" fmla="*/ 1182895 w 1900803"/>
                  <a:gd name="connsiteY1" fmla="*/ 16305 h 2003652"/>
                  <a:gd name="connsiteX2" fmla="*/ 0 w 1900803"/>
                  <a:gd name="connsiteY2" fmla="*/ 297294 h 2003652"/>
                  <a:gd name="connsiteX3" fmla="*/ 50265 w 1900803"/>
                  <a:gd name="connsiteY3" fmla="*/ 472947 h 2003652"/>
                  <a:gd name="connsiteX4" fmla="*/ 671055 w 1900803"/>
                  <a:gd name="connsiteY4" fmla="*/ 491546 h 2003652"/>
                  <a:gd name="connsiteX5" fmla="*/ 1366449 w 1900803"/>
                  <a:gd name="connsiteY5" fmla="*/ 991514 h 2003652"/>
                  <a:gd name="connsiteX6" fmla="*/ 1217595 w 1900803"/>
                  <a:gd name="connsiteY6" fmla="*/ 1754520 h 2003652"/>
                  <a:gd name="connsiteX7" fmla="*/ 1089819 w 1900803"/>
                  <a:gd name="connsiteY7" fmla="*/ 1994957 h 2003652"/>
                  <a:gd name="connsiteX8" fmla="*/ 1314056 w 1900803"/>
                  <a:gd name="connsiteY8" fmla="*/ 1958153 h 2003652"/>
                  <a:gd name="connsiteX9" fmla="*/ 1889998 w 1900803"/>
                  <a:gd name="connsiteY9" fmla="*/ 1370502 h 2003652"/>
                  <a:gd name="connsiteX10" fmla="*/ 1695345 w 1900803"/>
                  <a:gd name="connsiteY10" fmla="*/ 851280 h 2003652"/>
                  <a:gd name="connsiteX11" fmla="*/ 1675278 w 1900803"/>
                  <a:gd name="connsiteY11" fmla="*/ 845372 h 2003652"/>
                  <a:gd name="connsiteX12" fmla="*/ 1690904 w 1900803"/>
                  <a:gd name="connsiteY12" fmla="*/ 825383 h 2003652"/>
                  <a:gd name="connsiteX13" fmla="*/ 1496585 w 1900803"/>
                  <a:gd name="connsiteY13" fmla="*/ 273746 h 2003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00803" h="2003652">
                    <a:moveTo>
                      <a:pt x="1496585" y="273746"/>
                    </a:moveTo>
                    <a:cubicBezTo>
                      <a:pt x="1401959" y="151480"/>
                      <a:pt x="1288576" y="49311"/>
                      <a:pt x="1182895" y="16305"/>
                    </a:cubicBezTo>
                    <a:cubicBezTo>
                      <a:pt x="901078" y="-71710"/>
                      <a:pt x="203429" y="221725"/>
                      <a:pt x="0" y="297294"/>
                    </a:cubicBezTo>
                    <a:lnTo>
                      <a:pt x="50265" y="472947"/>
                    </a:lnTo>
                    <a:cubicBezTo>
                      <a:pt x="274887" y="568882"/>
                      <a:pt x="446434" y="395611"/>
                      <a:pt x="671055" y="491546"/>
                    </a:cubicBezTo>
                    <a:lnTo>
                      <a:pt x="1366449" y="991514"/>
                    </a:lnTo>
                    <a:lnTo>
                      <a:pt x="1217595" y="1754520"/>
                    </a:lnTo>
                    <a:lnTo>
                      <a:pt x="1089819" y="1994957"/>
                    </a:lnTo>
                    <a:cubicBezTo>
                      <a:pt x="1146634" y="1986412"/>
                      <a:pt x="1208359" y="2038231"/>
                      <a:pt x="1314056" y="1958153"/>
                    </a:cubicBezTo>
                    <a:cubicBezTo>
                      <a:pt x="1419753" y="1878075"/>
                      <a:pt x="1835109" y="1557530"/>
                      <a:pt x="1889998" y="1370502"/>
                    </a:cubicBezTo>
                    <a:cubicBezTo>
                      <a:pt x="1938027" y="1206852"/>
                      <a:pt x="1817474" y="920349"/>
                      <a:pt x="1695345" y="851280"/>
                    </a:cubicBezTo>
                    <a:lnTo>
                      <a:pt x="1675278" y="845372"/>
                    </a:lnTo>
                    <a:lnTo>
                      <a:pt x="1690904" y="825383"/>
                    </a:lnTo>
                    <a:cubicBezTo>
                      <a:pt x="1759900" y="737123"/>
                      <a:pt x="1654294" y="477523"/>
                      <a:pt x="1496585" y="273746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/>
              </a:scene3d>
              <a:sp3d>
                <a:bevelT w="444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/>
              </a:p>
            </p:txBody>
          </p:sp>
          <p:sp>
            <p:nvSpPr>
              <p:cNvPr id="348" name="Retraso 347"/>
              <p:cNvSpPr/>
              <p:nvPr/>
            </p:nvSpPr>
            <p:spPr>
              <a:xfrm rot="16200000">
                <a:off x="1393696" y="3597542"/>
                <a:ext cx="963850" cy="1728170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plastic">
                <a:bevelT w="44450" h="1905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9" name="Forma libre 348"/>
              <p:cNvSpPr/>
              <p:nvPr/>
            </p:nvSpPr>
            <p:spPr>
              <a:xfrm rot="16200000">
                <a:off x="865962" y="3534149"/>
                <a:ext cx="2179712" cy="3240000"/>
              </a:xfrm>
              <a:custGeom>
                <a:avLst/>
                <a:gdLst>
                  <a:gd name="connsiteX0" fmla="*/ 2466534 w 2466534"/>
                  <a:gd name="connsiteY0" fmla="*/ 2459073 h 3818374"/>
                  <a:gd name="connsiteX1" fmla="*/ 2463506 w 2466534"/>
                  <a:gd name="connsiteY1" fmla="*/ 2476920 h 3818374"/>
                  <a:gd name="connsiteX2" fmla="*/ 1260080 w 2466534"/>
                  <a:gd name="connsiteY2" fmla="*/ 3818374 h 3818374"/>
                  <a:gd name="connsiteX3" fmla="*/ 0 w 2466534"/>
                  <a:gd name="connsiteY3" fmla="*/ 3818374 h 3818374"/>
                  <a:gd name="connsiteX4" fmla="*/ 0 w 2466534"/>
                  <a:gd name="connsiteY4" fmla="*/ 3103342 h 3818374"/>
                  <a:gd name="connsiteX5" fmla="*/ 1407257 w 2466534"/>
                  <a:gd name="connsiteY5" fmla="*/ 3103342 h 3818374"/>
                  <a:gd name="connsiteX6" fmla="*/ 1407257 w 2466534"/>
                  <a:gd name="connsiteY6" fmla="*/ 3067342 h 3818374"/>
                  <a:gd name="connsiteX7" fmla="*/ 0 w 2466534"/>
                  <a:gd name="connsiteY7" fmla="*/ 3067342 h 3818374"/>
                  <a:gd name="connsiteX8" fmla="*/ 0 w 2466534"/>
                  <a:gd name="connsiteY8" fmla="*/ 749620 h 3818374"/>
                  <a:gd name="connsiteX9" fmla="*/ 1442172 w 2466534"/>
                  <a:gd name="connsiteY9" fmla="*/ 749620 h 3818374"/>
                  <a:gd name="connsiteX10" fmla="*/ 1442172 w 2466534"/>
                  <a:gd name="connsiteY10" fmla="*/ 713620 h 3818374"/>
                  <a:gd name="connsiteX11" fmla="*/ 0 w 2466534"/>
                  <a:gd name="connsiteY11" fmla="*/ 713620 h 3818374"/>
                  <a:gd name="connsiteX12" fmla="*/ 0 w 2466534"/>
                  <a:gd name="connsiteY12" fmla="*/ 0 h 3818374"/>
                  <a:gd name="connsiteX13" fmla="*/ 1260080 w 2466534"/>
                  <a:gd name="connsiteY13" fmla="*/ 0 h 3818374"/>
                  <a:gd name="connsiteX14" fmla="*/ 2368072 w 2466534"/>
                  <a:gd name="connsiteY14" fmla="*/ 999154 h 3818374"/>
                  <a:gd name="connsiteX15" fmla="*/ 2401612 w 2466534"/>
                  <a:gd name="connsiteY15" fmla="*/ 1104643 h 3818374"/>
                  <a:gd name="connsiteX16" fmla="*/ 2300418 w 2466534"/>
                  <a:gd name="connsiteY16" fmla="*/ 1123006 h 3818374"/>
                  <a:gd name="connsiteX17" fmla="*/ 1904179 w 2466534"/>
                  <a:gd name="connsiteY17" fmla="*/ 1810884 h 3818374"/>
                  <a:gd name="connsiteX18" fmla="*/ 2371963 w 2466534"/>
                  <a:gd name="connsiteY18" fmla="*/ 2452256 h 3818374"/>
                  <a:gd name="connsiteX19" fmla="*/ 2466534 w 2466534"/>
                  <a:gd name="connsiteY19" fmla="*/ 2459073 h 381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466534" h="3818374">
                    <a:moveTo>
                      <a:pt x="2466534" y="2459073"/>
                    </a:moveTo>
                    <a:lnTo>
                      <a:pt x="2463506" y="2476920"/>
                    </a:lnTo>
                    <a:cubicBezTo>
                      <a:pt x="2303966" y="3254090"/>
                      <a:pt x="1825516" y="3818374"/>
                      <a:pt x="1260080" y="3818374"/>
                    </a:cubicBezTo>
                    <a:lnTo>
                      <a:pt x="0" y="3818374"/>
                    </a:lnTo>
                    <a:lnTo>
                      <a:pt x="0" y="3103342"/>
                    </a:lnTo>
                    <a:lnTo>
                      <a:pt x="1407257" y="3103342"/>
                    </a:lnTo>
                    <a:lnTo>
                      <a:pt x="1407257" y="3067342"/>
                    </a:lnTo>
                    <a:lnTo>
                      <a:pt x="0" y="3067342"/>
                    </a:lnTo>
                    <a:lnTo>
                      <a:pt x="0" y="749620"/>
                    </a:lnTo>
                    <a:lnTo>
                      <a:pt x="1442172" y="749620"/>
                    </a:lnTo>
                    <a:lnTo>
                      <a:pt x="1442172" y="713620"/>
                    </a:lnTo>
                    <a:lnTo>
                      <a:pt x="0" y="713620"/>
                    </a:lnTo>
                    <a:lnTo>
                      <a:pt x="0" y="0"/>
                    </a:lnTo>
                    <a:lnTo>
                      <a:pt x="1260080" y="0"/>
                    </a:lnTo>
                    <a:cubicBezTo>
                      <a:pt x="1738525" y="0"/>
                      <a:pt x="2154692" y="404012"/>
                      <a:pt x="2368072" y="999154"/>
                    </a:cubicBezTo>
                    <a:lnTo>
                      <a:pt x="2401612" y="1104643"/>
                    </a:lnTo>
                    <a:lnTo>
                      <a:pt x="2300418" y="1123006"/>
                    </a:lnTo>
                    <a:cubicBezTo>
                      <a:pt x="2057274" y="1199535"/>
                      <a:pt x="1886533" y="1483043"/>
                      <a:pt x="1904179" y="1810884"/>
                    </a:cubicBezTo>
                    <a:cubicBezTo>
                      <a:pt x="1921824" y="2138724"/>
                      <a:pt x="2122010" y="2402267"/>
                      <a:pt x="2371963" y="2452256"/>
                    </a:cubicBezTo>
                    <a:lnTo>
                      <a:pt x="2466534" y="2459073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02" name="Datos almacenados 201"/>
          <p:cNvSpPr/>
          <p:nvPr/>
        </p:nvSpPr>
        <p:spPr>
          <a:xfrm rot="11657332">
            <a:off x="10159424" y="1626093"/>
            <a:ext cx="252000" cy="504000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6350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3" name="Datos almacenados 202"/>
          <p:cNvSpPr/>
          <p:nvPr/>
        </p:nvSpPr>
        <p:spPr>
          <a:xfrm rot="9498848" flipH="1">
            <a:off x="9781599" y="1641585"/>
            <a:ext cx="252000" cy="504000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6350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4" name="Grupo 13"/>
          <p:cNvGrpSpPr/>
          <p:nvPr/>
        </p:nvGrpSpPr>
        <p:grpSpPr>
          <a:xfrm>
            <a:off x="2900195" y="513584"/>
            <a:ext cx="2340000" cy="2736000"/>
            <a:chOff x="2575945" y="429585"/>
            <a:chExt cx="2340000" cy="2736000"/>
          </a:xfrm>
        </p:grpSpPr>
        <p:sp>
          <p:nvSpPr>
            <p:cNvPr id="333" name="Rectángulo redondeado 332"/>
            <p:cNvSpPr/>
            <p:nvPr/>
          </p:nvSpPr>
          <p:spPr>
            <a:xfrm>
              <a:off x="2575945" y="1122363"/>
              <a:ext cx="2340000" cy="1980000"/>
            </a:xfrm>
            <a:prstGeom prst="roundRect">
              <a:avLst/>
            </a:prstGeom>
            <a:gradFill flip="none" rotWithShape="1">
              <a:gsLst>
                <a:gs pos="45000">
                  <a:schemeClr val="bg1"/>
                </a:gs>
                <a:gs pos="99000">
                  <a:srgbClr val="92D050"/>
                </a:gs>
                <a:gs pos="12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scene3d>
              <a:camera prst="orthographicFront"/>
              <a:lightRig rig="threePt" dir="t">
                <a:rot lat="0" lon="0" rev="2400000"/>
              </a:lightRig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05" name="Grupo 204"/>
            <p:cNvGrpSpPr/>
            <p:nvPr/>
          </p:nvGrpSpPr>
          <p:grpSpPr>
            <a:xfrm>
              <a:off x="2775459" y="429585"/>
              <a:ext cx="1940972" cy="2736000"/>
              <a:chOff x="8143748" y="1682208"/>
              <a:chExt cx="3240000" cy="4445209"/>
            </a:xfrm>
          </p:grpSpPr>
          <p:grpSp>
            <p:nvGrpSpPr>
              <p:cNvPr id="208" name="Grupo 207"/>
              <p:cNvGrpSpPr/>
              <p:nvPr/>
            </p:nvGrpSpPr>
            <p:grpSpPr>
              <a:xfrm>
                <a:off x="8595180" y="1682208"/>
                <a:ext cx="2088531" cy="2185440"/>
                <a:chOff x="8432772" y="2507093"/>
                <a:chExt cx="2461354" cy="2473016"/>
              </a:xfrm>
            </p:grpSpPr>
            <p:grpSp>
              <p:nvGrpSpPr>
                <p:cNvPr id="393" name="Grupo 392"/>
                <p:cNvGrpSpPr/>
                <p:nvPr/>
              </p:nvGrpSpPr>
              <p:grpSpPr>
                <a:xfrm>
                  <a:off x="8553330" y="2888242"/>
                  <a:ext cx="2140217" cy="2091867"/>
                  <a:chOff x="8553329" y="2888244"/>
                  <a:chExt cx="2140216" cy="2091867"/>
                </a:xfrm>
              </p:grpSpPr>
              <p:sp>
                <p:nvSpPr>
                  <p:cNvPr id="396" name="Trapecio 395"/>
                  <p:cNvSpPr/>
                  <p:nvPr/>
                </p:nvSpPr>
                <p:spPr>
                  <a:xfrm>
                    <a:off x="9408550" y="4514287"/>
                    <a:ext cx="477294" cy="465824"/>
                  </a:xfrm>
                  <a:prstGeom prst="trapezoid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>
                    <a:bevelT w="146050"/>
                    <a:bevelB w="107950" h="4000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97" name="Acorde 396"/>
                  <p:cNvSpPr/>
                  <p:nvPr/>
                </p:nvSpPr>
                <p:spPr>
                  <a:xfrm rot="20499742" flipH="1">
                    <a:off x="10261545" y="3705185"/>
                    <a:ext cx="432000" cy="432000"/>
                  </a:xfrm>
                  <a:prstGeom prst="chord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736600" h="177800"/>
                    <a:bevelB w="146050" h="2095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98" name="Acorde 397"/>
                  <p:cNvSpPr/>
                  <p:nvPr/>
                </p:nvSpPr>
                <p:spPr>
                  <a:xfrm rot="1313694">
                    <a:off x="8553329" y="3763527"/>
                    <a:ext cx="432000" cy="432000"/>
                  </a:xfrm>
                  <a:prstGeom prst="chord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736600" h="177800"/>
                    <a:bevelB w="146050" h="2095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399" name="Grupo 398"/>
                  <p:cNvGrpSpPr/>
                  <p:nvPr/>
                </p:nvGrpSpPr>
                <p:grpSpPr>
                  <a:xfrm>
                    <a:off x="8713869" y="2888244"/>
                    <a:ext cx="1800000" cy="1800000"/>
                    <a:chOff x="8713869" y="2888244"/>
                    <a:chExt cx="1800000" cy="1800000"/>
                  </a:xfrm>
                </p:grpSpPr>
                <p:sp>
                  <p:nvSpPr>
                    <p:cNvPr id="400" name="Elipse 399"/>
                    <p:cNvSpPr/>
                    <p:nvPr/>
                  </p:nvSpPr>
                  <p:spPr>
                    <a:xfrm>
                      <a:off x="8713869" y="2888244"/>
                      <a:ext cx="1800000" cy="1800000"/>
                    </a:xfrm>
                    <a:prstGeom prst="ellipse">
                      <a:avLst/>
                    </a:prstGeom>
                    <a:solidFill>
                      <a:schemeClr val="accent2">
                        <a:lumMod val="60000"/>
                        <a:lumOff val="40000"/>
                        <a:alpha val="91000"/>
                      </a:schemeClr>
                    </a:solidFill>
                    <a:ln>
                      <a:noFill/>
                    </a:ln>
                    <a:scene3d>
                      <a:camera prst="orthographicFront"/>
                      <a:lightRig rig="twoPt" dir="t">
                        <a:rot lat="0" lon="0" rev="4800000"/>
                      </a:lightRig>
                    </a:scene3d>
                    <a:sp3d prstMaterial="softEdge">
                      <a:bevelT w="736600" h="444500"/>
                      <a:bevelB w="0" h="0"/>
                      <a:contourClr>
                        <a:srgbClr val="FFEAAF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401" name="Grupo 400"/>
                    <p:cNvGrpSpPr/>
                    <p:nvPr/>
                  </p:nvGrpSpPr>
                  <p:grpSpPr>
                    <a:xfrm>
                      <a:off x="8768693" y="3238540"/>
                      <a:ext cx="1484373" cy="1180564"/>
                      <a:chOff x="8768693" y="3238540"/>
                      <a:chExt cx="1484373" cy="1180564"/>
                    </a:xfrm>
                  </p:grpSpPr>
                  <p:grpSp>
                    <p:nvGrpSpPr>
                      <p:cNvPr id="402" name="Grupo 401"/>
                      <p:cNvGrpSpPr/>
                      <p:nvPr/>
                    </p:nvGrpSpPr>
                    <p:grpSpPr>
                      <a:xfrm>
                        <a:off x="9167321" y="3439183"/>
                        <a:ext cx="216000" cy="216000"/>
                        <a:chOff x="3779338" y="3650467"/>
                        <a:chExt cx="216000" cy="216000"/>
                      </a:xfrm>
                    </p:grpSpPr>
                    <p:sp>
                      <p:nvSpPr>
                        <p:cNvPr id="411" name="Conector 410"/>
                        <p:cNvSpPr/>
                        <p:nvPr/>
                      </p:nvSpPr>
                      <p:spPr>
                        <a:xfrm>
                          <a:off x="3779338" y="3650467"/>
                          <a:ext cx="216000" cy="216000"/>
                        </a:xfrm>
                        <a:prstGeom prst="flowChartConnector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50800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s-ES">
                            <a:solidFill>
                              <a:prstClr val="white"/>
                            </a:solidFill>
                          </a:endParaRPr>
                        </a:p>
                      </p:txBody>
                    </p:sp>
                    <p:sp>
                      <p:nvSpPr>
                        <p:cNvPr id="412" name="Conector 411"/>
                        <p:cNvSpPr/>
                        <p:nvPr/>
                      </p:nvSpPr>
                      <p:spPr>
                        <a:xfrm>
                          <a:off x="3826336" y="3685708"/>
                          <a:ext cx="72000" cy="7200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bg1"/>
                          </a:solidFill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50800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s-ES">
                            <a:solidFill>
                              <a:prstClr val="white"/>
                            </a:solidFill>
                          </a:endParaRPr>
                        </a:p>
                      </p:txBody>
                    </p:sp>
                  </p:grpSp>
                  <p:grpSp>
                    <p:nvGrpSpPr>
                      <p:cNvPr id="403" name="Grupo 402"/>
                      <p:cNvGrpSpPr/>
                      <p:nvPr/>
                    </p:nvGrpSpPr>
                    <p:grpSpPr>
                      <a:xfrm>
                        <a:off x="9777869" y="3402424"/>
                        <a:ext cx="216000" cy="216000"/>
                        <a:chOff x="3779338" y="3650467"/>
                        <a:chExt cx="216000" cy="216000"/>
                      </a:xfrm>
                    </p:grpSpPr>
                    <p:sp>
                      <p:nvSpPr>
                        <p:cNvPr id="409" name="Conector 408"/>
                        <p:cNvSpPr/>
                        <p:nvPr/>
                      </p:nvSpPr>
                      <p:spPr>
                        <a:xfrm>
                          <a:off x="3779338" y="3650467"/>
                          <a:ext cx="216000" cy="216000"/>
                        </a:xfrm>
                        <a:prstGeom prst="flowChartConnector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57150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s-ES">
                            <a:solidFill>
                              <a:prstClr val="white"/>
                            </a:solidFill>
                          </a:endParaRPr>
                        </a:p>
                      </p:txBody>
                    </p:sp>
                    <p:sp>
                      <p:nvSpPr>
                        <p:cNvPr id="410" name="Conector 409"/>
                        <p:cNvSpPr/>
                        <p:nvPr/>
                      </p:nvSpPr>
                      <p:spPr>
                        <a:xfrm>
                          <a:off x="3826336" y="3685708"/>
                          <a:ext cx="72000" cy="7200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bg1"/>
                          </a:solidFill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57150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s-ES">
                            <a:solidFill>
                              <a:prstClr val="white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404" name="Luna 33"/>
                      <p:cNvSpPr/>
                      <p:nvPr/>
                    </p:nvSpPr>
                    <p:spPr>
                      <a:xfrm rot="16200000">
                        <a:off x="9456193" y="4050430"/>
                        <a:ext cx="249029" cy="488319"/>
                      </a:xfrm>
                      <a:custGeom>
                        <a:avLst/>
                        <a:gdLst>
                          <a:gd name="connsiteX0" fmla="*/ 427401 w 427401"/>
                          <a:gd name="connsiteY0" fmla="*/ 864037 h 864037"/>
                          <a:gd name="connsiteX1" fmla="*/ 0 w 427401"/>
                          <a:gd name="connsiteY1" fmla="*/ 432018 h 864037"/>
                          <a:gd name="connsiteX2" fmla="*/ 427401 w 427401"/>
                          <a:gd name="connsiteY2" fmla="*/ -1 h 864037"/>
                          <a:gd name="connsiteX3" fmla="*/ 213701 w 427401"/>
                          <a:gd name="connsiteY3" fmla="*/ 432017 h 864037"/>
                          <a:gd name="connsiteX4" fmla="*/ 427401 w 427401"/>
                          <a:gd name="connsiteY4" fmla="*/ 864035 h 864037"/>
                          <a:gd name="connsiteX5" fmla="*/ 427401 w 427401"/>
                          <a:gd name="connsiteY5" fmla="*/ 864037 h 864037"/>
                          <a:gd name="connsiteX0" fmla="*/ 428381 w 428381"/>
                          <a:gd name="connsiteY0" fmla="*/ 864038 h 864038"/>
                          <a:gd name="connsiteX1" fmla="*/ 980 w 428381"/>
                          <a:gd name="connsiteY1" fmla="*/ 432019 h 864038"/>
                          <a:gd name="connsiteX2" fmla="*/ 347994 w 428381"/>
                          <a:gd name="connsiteY2" fmla="*/ 0 h 864038"/>
                          <a:gd name="connsiteX3" fmla="*/ 214681 w 428381"/>
                          <a:gd name="connsiteY3" fmla="*/ 432018 h 864038"/>
                          <a:gd name="connsiteX4" fmla="*/ 428381 w 428381"/>
                          <a:gd name="connsiteY4" fmla="*/ 864036 h 864038"/>
                          <a:gd name="connsiteX5" fmla="*/ 428381 w 428381"/>
                          <a:gd name="connsiteY5" fmla="*/ 864038 h 864038"/>
                          <a:gd name="connsiteX0" fmla="*/ 347014 w 427401"/>
                          <a:gd name="connsiteY0" fmla="*/ 843945 h 864036"/>
                          <a:gd name="connsiteX1" fmla="*/ 0 w 427401"/>
                          <a:gd name="connsiteY1" fmla="*/ 432019 h 864036"/>
                          <a:gd name="connsiteX2" fmla="*/ 347014 w 427401"/>
                          <a:gd name="connsiteY2" fmla="*/ 0 h 864036"/>
                          <a:gd name="connsiteX3" fmla="*/ 213701 w 427401"/>
                          <a:gd name="connsiteY3" fmla="*/ 432018 h 864036"/>
                          <a:gd name="connsiteX4" fmla="*/ 427401 w 427401"/>
                          <a:gd name="connsiteY4" fmla="*/ 864036 h 864036"/>
                          <a:gd name="connsiteX5" fmla="*/ 347014 w 427401"/>
                          <a:gd name="connsiteY5" fmla="*/ 843945 h 86403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</a:cxnLst>
                        <a:rect l="l" t="t" r="r" b="b"/>
                        <a:pathLst>
                          <a:path w="427401" h="864036">
                            <a:moveTo>
                              <a:pt x="347014" y="843945"/>
                            </a:moveTo>
                            <a:cubicBezTo>
                              <a:pt x="110967" y="843945"/>
                              <a:pt x="0" y="572676"/>
                              <a:pt x="0" y="432019"/>
                            </a:cubicBezTo>
                            <a:cubicBezTo>
                              <a:pt x="0" y="291362"/>
                              <a:pt x="110967" y="0"/>
                              <a:pt x="347014" y="0"/>
                            </a:cubicBezTo>
                            <a:cubicBezTo>
                              <a:pt x="212486" y="101986"/>
                              <a:pt x="213701" y="262042"/>
                              <a:pt x="213701" y="432018"/>
                            </a:cubicBezTo>
                            <a:cubicBezTo>
                              <a:pt x="213701" y="601994"/>
                              <a:pt x="292874" y="762051"/>
                              <a:pt x="427401" y="864036"/>
                            </a:cubicBezTo>
                            <a:lnTo>
                              <a:pt x="347014" y="843945"/>
                            </a:lnTo>
                            <a:close/>
                          </a:path>
                        </a:pathLst>
                      </a:custGeom>
                      <a:solidFill>
                        <a:schemeClr val="bg1">
                          <a:lumMod val="95000"/>
                        </a:schemeClr>
                      </a:solidFill>
                      <a:ln>
                        <a:solidFill>
                          <a:srgbClr val="F19E65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69850" h="44450" prst="relaxedInset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E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05" name="Conector 36"/>
                      <p:cNvSpPr/>
                      <p:nvPr/>
                    </p:nvSpPr>
                    <p:spPr>
                      <a:xfrm rot="4596343">
                        <a:off x="9602381" y="4250443"/>
                        <a:ext cx="108000" cy="212132"/>
                      </a:xfrm>
                      <a:custGeom>
                        <a:avLst/>
                        <a:gdLst>
                          <a:gd name="connsiteX0" fmla="*/ 0 w 144000"/>
                          <a:gd name="connsiteY0" fmla="*/ 126000 h 252000"/>
                          <a:gd name="connsiteX1" fmla="*/ 72000 w 144000"/>
                          <a:gd name="connsiteY1" fmla="*/ 0 h 252000"/>
                          <a:gd name="connsiteX2" fmla="*/ 144000 w 144000"/>
                          <a:gd name="connsiteY2" fmla="*/ 126000 h 252000"/>
                          <a:gd name="connsiteX3" fmla="*/ 72000 w 144000"/>
                          <a:gd name="connsiteY3" fmla="*/ 252000 h 252000"/>
                          <a:gd name="connsiteX4" fmla="*/ 0 w 144000"/>
                          <a:gd name="connsiteY4" fmla="*/ 126000 h 252000"/>
                          <a:gd name="connsiteX0" fmla="*/ 751 w 145370"/>
                          <a:gd name="connsiteY0" fmla="*/ 250748 h 376748"/>
                          <a:gd name="connsiteX1" fmla="*/ 112786 w 145370"/>
                          <a:gd name="connsiteY1" fmla="*/ 0 h 376748"/>
                          <a:gd name="connsiteX2" fmla="*/ 144751 w 145370"/>
                          <a:gd name="connsiteY2" fmla="*/ 250748 h 376748"/>
                          <a:gd name="connsiteX3" fmla="*/ 72751 w 145370"/>
                          <a:gd name="connsiteY3" fmla="*/ 376748 h 376748"/>
                          <a:gd name="connsiteX4" fmla="*/ 751 w 145370"/>
                          <a:gd name="connsiteY4" fmla="*/ 250748 h 37674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45370" h="376748">
                            <a:moveTo>
                              <a:pt x="751" y="250748"/>
                            </a:moveTo>
                            <a:cubicBezTo>
                              <a:pt x="7423" y="187957"/>
                              <a:pt x="73021" y="0"/>
                              <a:pt x="112786" y="0"/>
                            </a:cubicBezTo>
                            <a:cubicBezTo>
                              <a:pt x="152551" y="0"/>
                              <a:pt x="144751" y="181160"/>
                              <a:pt x="144751" y="250748"/>
                            </a:cubicBezTo>
                            <a:cubicBezTo>
                              <a:pt x="144751" y="320336"/>
                              <a:pt x="112516" y="376748"/>
                              <a:pt x="72751" y="376748"/>
                            </a:cubicBezTo>
                            <a:cubicBezTo>
                              <a:pt x="32986" y="376748"/>
                              <a:pt x="-5921" y="313539"/>
                              <a:pt x="751" y="250748"/>
                            </a:cubicBezTo>
                            <a:close/>
                          </a:path>
                        </a:pathLst>
                      </a:custGeom>
                      <a:solidFill>
                        <a:srgbClr val="FFCCCC"/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9050"/>
                        <a:bevelB w="25400"/>
                        <a:contourClr>
                          <a:schemeClr val="bg1"/>
                        </a:contourClr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E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06" name="Conector 405"/>
                      <p:cNvSpPr/>
                      <p:nvPr/>
                    </p:nvSpPr>
                    <p:spPr>
                      <a:xfrm>
                        <a:off x="9481282" y="3940933"/>
                        <a:ext cx="212462" cy="144001"/>
                      </a:xfrm>
                      <a:prstGeom prst="flowChartConnector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57150" h="57150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E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07" name="Arco 406"/>
                      <p:cNvSpPr/>
                      <p:nvPr/>
                    </p:nvSpPr>
                    <p:spPr>
                      <a:xfrm>
                        <a:off x="9137066" y="3238540"/>
                        <a:ext cx="1116000" cy="1008000"/>
                      </a:xfrm>
                      <a:prstGeom prst="arc">
                        <a:avLst>
                          <a:gd name="adj1" fmla="val 16200000"/>
                          <a:gd name="adj2" fmla="val 18792415"/>
                        </a:avLst>
                      </a:prstGeom>
                      <a:ln w="38100"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57150" h="69850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ES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408" name="Arco 407"/>
                      <p:cNvSpPr/>
                      <p:nvPr/>
                    </p:nvSpPr>
                    <p:spPr>
                      <a:xfrm rot="19343763">
                        <a:off x="8768693" y="3343865"/>
                        <a:ext cx="1116000" cy="1008000"/>
                      </a:xfrm>
                      <a:prstGeom prst="arc">
                        <a:avLst>
                          <a:gd name="adj1" fmla="val 16200000"/>
                          <a:gd name="adj2" fmla="val 18792415"/>
                        </a:avLst>
                      </a:prstGeom>
                      <a:ln w="38100"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38100" h="107950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s-ES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</p:grpSp>
              </p:grpSp>
            </p:grpSp>
            <p:sp>
              <p:nvSpPr>
                <p:cNvPr id="394" name="Circular 19"/>
                <p:cNvSpPr/>
                <p:nvPr/>
              </p:nvSpPr>
              <p:spPr>
                <a:xfrm rot="11870920" flipH="1">
                  <a:off x="8432772" y="2594600"/>
                  <a:ext cx="910856" cy="1278677"/>
                </a:xfrm>
                <a:custGeom>
                  <a:avLst/>
                  <a:gdLst>
                    <a:gd name="connsiteX0" fmla="*/ 914437 w 1113557"/>
                    <a:gd name="connsiteY0" fmla="*/ 1088563 h 1232526"/>
                    <a:gd name="connsiteX1" fmla="*/ 207374 w 1113557"/>
                    <a:gd name="connsiteY1" fmla="*/ 1096072 h 1232526"/>
                    <a:gd name="connsiteX2" fmla="*/ 25830 w 1113557"/>
                    <a:gd name="connsiteY2" fmla="*/ 430734 h 1232526"/>
                    <a:gd name="connsiteX3" fmla="*/ 583214 w 1113557"/>
                    <a:gd name="connsiteY3" fmla="*/ 694 h 1232526"/>
                    <a:gd name="connsiteX4" fmla="*/ 556779 w 1113557"/>
                    <a:gd name="connsiteY4" fmla="*/ 616263 h 1232526"/>
                    <a:gd name="connsiteX5" fmla="*/ 914437 w 1113557"/>
                    <a:gd name="connsiteY5" fmla="*/ 1088563 h 1232526"/>
                    <a:gd name="connsiteX0" fmla="*/ 914465 w 914465"/>
                    <a:gd name="connsiteY0" fmla="*/ 1088570 h 1232532"/>
                    <a:gd name="connsiteX1" fmla="*/ 207402 w 914465"/>
                    <a:gd name="connsiteY1" fmla="*/ 1096079 h 1232532"/>
                    <a:gd name="connsiteX2" fmla="*/ 25858 w 914465"/>
                    <a:gd name="connsiteY2" fmla="*/ 430741 h 1232532"/>
                    <a:gd name="connsiteX3" fmla="*/ 583242 w 914465"/>
                    <a:gd name="connsiteY3" fmla="*/ 701 h 1232532"/>
                    <a:gd name="connsiteX4" fmla="*/ 512930 w 914465"/>
                    <a:gd name="connsiteY4" fmla="*/ 293878 h 1232532"/>
                    <a:gd name="connsiteX5" fmla="*/ 556807 w 914465"/>
                    <a:gd name="connsiteY5" fmla="*/ 616270 h 1232532"/>
                    <a:gd name="connsiteX6" fmla="*/ 914465 w 914465"/>
                    <a:gd name="connsiteY6" fmla="*/ 1088570 h 1232532"/>
                    <a:gd name="connsiteX0" fmla="*/ 910855 w 910855"/>
                    <a:gd name="connsiteY0" fmla="*/ 1134716 h 1278678"/>
                    <a:gd name="connsiteX1" fmla="*/ 203792 w 910855"/>
                    <a:gd name="connsiteY1" fmla="*/ 1142225 h 1278678"/>
                    <a:gd name="connsiteX2" fmla="*/ 22248 w 910855"/>
                    <a:gd name="connsiteY2" fmla="*/ 476887 h 1278678"/>
                    <a:gd name="connsiteX3" fmla="*/ 566536 w 910855"/>
                    <a:gd name="connsiteY3" fmla="*/ 427 h 1278678"/>
                    <a:gd name="connsiteX4" fmla="*/ 509320 w 910855"/>
                    <a:gd name="connsiteY4" fmla="*/ 340024 h 1278678"/>
                    <a:gd name="connsiteX5" fmla="*/ 553197 w 910855"/>
                    <a:gd name="connsiteY5" fmla="*/ 662416 h 1278678"/>
                    <a:gd name="connsiteX6" fmla="*/ 910855 w 910855"/>
                    <a:gd name="connsiteY6" fmla="*/ 1134716 h 1278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0855" h="1278678">
                      <a:moveTo>
                        <a:pt x="910855" y="1134716"/>
                      </a:moveTo>
                      <a:cubicBezTo>
                        <a:pt x="707035" y="1323804"/>
                        <a:pt x="410853" y="1326950"/>
                        <a:pt x="203792" y="1142225"/>
                      </a:cubicBezTo>
                      <a:cubicBezTo>
                        <a:pt x="25283" y="982972"/>
                        <a:pt x="-38209" y="667187"/>
                        <a:pt x="22248" y="476887"/>
                      </a:cubicBezTo>
                      <a:cubicBezTo>
                        <a:pt x="82705" y="286587"/>
                        <a:pt x="314095" y="-12854"/>
                        <a:pt x="566536" y="427"/>
                      </a:cubicBezTo>
                      <a:cubicBezTo>
                        <a:pt x="559148" y="113877"/>
                        <a:pt x="516708" y="226574"/>
                        <a:pt x="509320" y="340024"/>
                      </a:cubicBezTo>
                      <a:lnTo>
                        <a:pt x="553197" y="662416"/>
                      </a:lnTo>
                      <a:lnTo>
                        <a:pt x="910855" y="113471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82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Circular 20"/>
                <p:cNvSpPr/>
                <p:nvPr/>
              </p:nvSpPr>
              <p:spPr>
                <a:xfrm rot="7969697">
                  <a:off x="9428873" y="2171829"/>
                  <a:ext cx="1129990" cy="1800517"/>
                </a:xfrm>
                <a:custGeom>
                  <a:avLst/>
                  <a:gdLst>
                    <a:gd name="connsiteX0" fmla="*/ 1136375 w 1368718"/>
                    <a:gd name="connsiteY0" fmla="*/ 1391893 h 1589981"/>
                    <a:gd name="connsiteX1" fmla="*/ 285916 w 1368718"/>
                    <a:gd name="connsiteY1" fmla="*/ 1441347 h 1589981"/>
                    <a:gd name="connsiteX2" fmla="*/ 8447 w 1368718"/>
                    <a:gd name="connsiteY2" fmla="*/ 670468 h 1589981"/>
                    <a:gd name="connsiteX3" fmla="*/ 536640 w 1368718"/>
                    <a:gd name="connsiteY3" fmla="*/ 18741 h 1589981"/>
                    <a:gd name="connsiteX4" fmla="*/ 684359 w 1368718"/>
                    <a:gd name="connsiteY4" fmla="*/ 794991 h 1589981"/>
                    <a:gd name="connsiteX5" fmla="*/ 1136375 w 1368718"/>
                    <a:gd name="connsiteY5" fmla="*/ 1391893 h 1589981"/>
                    <a:gd name="connsiteX0" fmla="*/ 1137414 w 1137414"/>
                    <a:gd name="connsiteY0" fmla="*/ 1507786 h 1705877"/>
                    <a:gd name="connsiteX1" fmla="*/ 286955 w 1137414"/>
                    <a:gd name="connsiteY1" fmla="*/ 1557240 h 1705877"/>
                    <a:gd name="connsiteX2" fmla="*/ 9486 w 1137414"/>
                    <a:gd name="connsiteY2" fmla="*/ 786361 h 1705877"/>
                    <a:gd name="connsiteX3" fmla="*/ 549895 w 1137414"/>
                    <a:gd name="connsiteY3" fmla="*/ 0 h 1705877"/>
                    <a:gd name="connsiteX4" fmla="*/ 685398 w 1137414"/>
                    <a:gd name="connsiteY4" fmla="*/ 910884 h 1705877"/>
                    <a:gd name="connsiteX5" fmla="*/ 1137414 w 1137414"/>
                    <a:gd name="connsiteY5" fmla="*/ 1507786 h 1705877"/>
                    <a:gd name="connsiteX0" fmla="*/ 1142274 w 1142274"/>
                    <a:gd name="connsiteY0" fmla="*/ 1561357 h 1759448"/>
                    <a:gd name="connsiteX1" fmla="*/ 291815 w 1142274"/>
                    <a:gd name="connsiteY1" fmla="*/ 1610811 h 1759448"/>
                    <a:gd name="connsiteX2" fmla="*/ 14346 w 1142274"/>
                    <a:gd name="connsiteY2" fmla="*/ 839932 h 1759448"/>
                    <a:gd name="connsiteX3" fmla="*/ 642110 w 1142274"/>
                    <a:gd name="connsiteY3" fmla="*/ 0 h 1759448"/>
                    <a:gd name="connsiteX4" fmla="*/ 690258 w 1142274"/>
                    <a:gd name="connsiteY4" fmla="*/ 964455 h 1759448"/>
                    <a:gd name="connsiteX5" fmla="*/ 1142274 w 1142274"/>
                    <a:gd name="connsiteY5" fmla="*/ 1561357 h 1759448"/>
                    <a:gd name="connsiteX0" fmla="*/ 1142274 w 1142274"/>
                    <a:gd name="connsiteY0" fmla="*/ 1561357 h 1759448"/>
                    <a:gd name="connsiteX1" fmla="*/ 291815 w 1142274"/>
                    <a:gd name="connsiteY1" fmla="*/ 1610811 h 1759448"/>
                    <a:gd name="connsiteX2" fmla="*/ 14346 w 1142274"/>
                    <a:gd name="connsiteY2" fmla="*/ 839932 h 1759448"/>
                    <a:gd name="connsiteX3" fmla="*/ 642110 w 1142274"/>
                    <a:gd name="connsiteY3" fmla="*/ 0 h 1759448"/>
                    <a:gd name="connsiteX4" fmla="*/ 622427 w 1142274"/>
                    <a:gd name="connsiteY4" fmla="*/ 563701 h 1759448"/>
                    <a:gd name="connsiteX5" fmla="*/ 690258 w 1142274"/>
                    <a:gd name="connsiteY5" fmla="*/ 964455 h 1759448"/>
                    <a:gd name="connsiteX6" fmla="*/ 1142274 w 1142274"/>
                    <a:gd name="connsiteY6" fmla="*/ 1561357 h 1759448"/>
                    <a:gd name="connsiteX0" fmla="*/ 1129990 w 1129990"/>
                    <a:gd name="connsiteY0" fmla="*/ 1561458 h 1759549"/>
                    <a:gd name="connsiteX1" fmla="*/ 279531 w 1129990"/>
                    <a:gd name="connsiteY1" fmla="*/ 1610912 h 1759549"/>
                    <a:gd name="connsiteX2" fmla="*/ 2062 w 1129990"/>
                    <a:gd name="connsiteY2" fmla="*/ 840033 h 1759549"/>
                    <a:gd name="connsiteX3" fmla="*/ 178549 w 1129990"/>
                    <a:gd name="connsiteY3" fmla="*/ 319905 h 1759549"/>
                    <a:gd name="connsiteX4" fmla="*/ 629826 w 1129990"/>
                    <a:gd name="connsiteY4" fmla="*/ 101 h 1759549"/>
                    <a:gd name="connsiteX5" fmla="*/ 610143 w 1129990"/>
                    <a:gd name="connsiteY5" fmla="*/ 563802 h 1759549"/>
                    <a:gd name="connsiteX6" fmla="*/ 677974 w 1129990"/>
                    <a:gd name="connsiteY6" fmla="*/ 964556 h 1759549"/>
                    <a:gd name="connsiteX7" fmla="*/ 1129990 w 1129990"/>
                    <a:gd name="connsiteY7" fmla="*/ 1561458 h 1759549"/>
                    <a:gd name="connsiteX0" fmla="*/ 1129990 w 1129990"/>
                    <a:gd name="connsiteY0" fmla="*/ 1602426 h 1800517"/>
                    <a:gd name="connsiteX1" fmla="*/ 279531 w 1129990"/>
                    <a:gd name="connsiteY1" fmla="*/ 1651880 h 1800517"/>
                    <a:gd name="connsiteX2" fmla="*/ 2062 w 1129990"/>
                    <a:gd name="connsiteY2" fmla="*/ 881001 h 1800517"/>
                    <a:gd name="connsiteX3" fmla="*/ 178549 w 1129990"/>
                    <a:gd name="connsiteY3" fmla="*/ 360873 h 1800517"/>
                    <a:gd name="connsiteX4" fmla="*/ 674042 w 1129990"/>
                    <a:gd name="connsiteY4" fmla="*/ 83 h 1800517"/>
                    <a:gd name="connsiteX5" fmla="*/ 610143 w 1129990"/>
                    <a:gd name="connsiteY5" fmla="*/ 604770 h 1800517"/>
                    <a:gd name="connsiteX6" fmla="*/ 677974 w 1129990"/>
                    <a:gd name="connsiteY6" fmla="*/ 1005524 h 1800517"/>
                    <a:gd name="connsiteX7" fmla="*/ 1129990 w 1129990"/>
                    <a:gd name="connsiteY7" fmla="*/ 1602426 h 1800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29990" h="1800517">
                      <a:moveTo>
                        <a:pt x="1129990" y="1602426"/>
                      </a:moveTo>
                      <a:cubicBezTo>
                        <a:pt x="890924" y="1846726"/>
                        <a:pt x="538404" y="1867225"/>
                        <a:pt x="279531" y="1651880"/>
                      </a:cubicBezTo>
                      <a:cubicBezTo>
                        <a:pt x="68883" y="1476650"/>
                        <a:pt x="18892" y="1096169"/>
                        <a:pt x="2062" y="881001"/>
                      </a:cubicBezTo>
                      <a:cubicBezTo>
                        <a:pt x="-14768" y="665833"/>
                        <a:pt x="73922" y="500862"/>
                        <a:pt x="178549" y="360873"/>
                      </a:cubicBezTo>
                      <a:cubicBezTo>
                        <a:pt x="283176" y="220884"/>
                        <a:pt x="603130" y="-4976"/>
                        <a:pt x="674042" y="83"/>
                      </a:cubicBezTo>
                      <a:cubicBezTo>
                        <a:pt x="679763" y="176599"/>
                        <a:pt x="604422" y="428254"/>
                        <a:pt x="610143" y="604770"/>
                      </a:cubicBezTo>
                      <a:lnTo>
                        <a:pt x="677974" y="1005524"/>
                      </a:lnTo>
                      <a:lnTo>
                        <a:pt x="1129990" y="160242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270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380" name="Retraso 379"/>
              <p:cNvSpPr/>
              <p:nvPr/>
            </p:nvSpPr>
            <p:spPr>
              <a:xfrm rot="16200000">
                <a:off x="9218250" y="3340975"/>
                <a:ext cx="963849" cy="1728170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plastic">
                <a:bevelT w="44450" h="1905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81" name="Grupo 380"/>
              <p:cNvGrpSpPr/>
              <p:nvPr/>
            </p:nvGrpSpPr>
            <p:grpSpPr>
              <a:xfrm>
                <a:off x="8143748" y="3693836"/>
                <a:ext cx="3240000" cy="2433581"/>
                <a:chOff x="8773982" y="3551059"/>
                <a:chExt cx="3240000" cy="2433581"/>
              </a:xfrm>
            </p:grpSpPr>
            <p:sp>
              <p:nvSpPr>
                <p:cNvPr id="387" name="Forma libre 386"/>
                <p:cNvSpPr/>
                <p:nvPr/>
              </p:nvSpPr>
              <p:spPr>
                <a:xfrm rot="16200000">
                  <a:off x="9981178" y="3234290"/>
                  <a:ext cx="576000" cy="1296000"/>
                </a:xfrm>
                <a:custGeom>
                  <a:avLst/>
                  <a:gdLst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07321 w 575111"/>
                    <a:gd name="connsiteY6" fmla="*/ 27164 h 1354430"/>
                    <a:gd name="connsiteX7" fmla="*/ 520351 w 575111"/>
                    <a:gd name="connsiteY7" fmla="*/ 269238 h 1354430"/>
                    <a:gd name="connsiteX8" fmla="*/ 271778 w 575111"/>
                    <a:gd name="connsiteY8" fmla="*/ 691681 h 1354430"/>
                    <a:gd name="connsiteX9" fmla="*/ 564259 w 575111"/>
                    <a:gd name="connsiteY9" fmla="*/ 1085002 h 1354430"/>
                    <a:gd name="connsiteX10" fmla="*/ 575111 w 575111"/>
                    <a:gd name="connsiteY10" fmla="*/ 1286644 h 1354430"/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20351 w 575111"/>
                    <a:gd name="connsiteY6" fmla="*/ 269238 h 1354430"/>
                    <a:gd name="connsiteX7" fmla="*/ 271778 w 575111"/>
                    <a:gd name="connsiteY7" fmla="*/ 691681 h 1354430"/>
                    <a:gd name="connsiteX8" fmla="*/ 564259 w 575111"/>
                    <a:gd name="connsiteY8" fmla="*/ 1085002 h 1354430"/>
                    <a:gd name="connsiteX9" fmla="*/ 575111 w 575111"/>
                    <a:gd name="connsiteY9" fmla="*/ 1286644 h 1354430"/>
                    <a:gd name="connsiteX0" fmla="*/ 575111 w 575111"/>
                    <a:gd name="connsiteY0" fmla="*/ 1268281 h 1336067"/>
                    <a:gd name="connsiteX1" fmla="*/ 563607 w 575111"/>
                    <a:gd name="connsiteY1" fmla="*/ 1336067 h 1336067"/>
                    <a:gd name="connsiteX2" fmla="*/ 469036 w 575111"/>
                    <a:gd name="connsiteY2" fmla="*/ 1329250 h 1336067"/>
                    <a:gd name="connsiteX3" fmla="*/ 1252 w 575111"/>
                    <a:gd name="connsiteY3" fmla="*/ 687878 h 1336067"/>
                    <a:gd name="connsiteX4" fmla="*/ 397491 w 575111"/>
                    <a:gd name="connsiteY4" fmla="*/ 0 h 1336067"/>
                    <a:gd name="connsiteX5" fmla="*/ 520351 w 575111"/>
                    <a:gd name="connsiteY5" fmla="*/ 250875 h 1336067"/>
                    <a:gd name="connsiteX6" fmla="*/ 271778 w 575111"/>
                    <a:gd name="connsiteY6" fmla="*/ 673318 h 1336067"/>
                    <a:gd name="connsiteX7" fmla="*/ 564259 w 575111"/>
                    <a:gd name="connsiteY7" fmla="*/ 1066639 h 1336067"/>
                    <a:gd name="connsiteX8" fmla="*/ 575111 w 575111"/>
                    <a:gd name="connsiteY8" fmla="*/ 1268281 h 1336067"/>
                    <a:gd name="connsiteX0" fmla="*/ 575111 w 575111"/>
                    <a:gd name="connsiteY0" fmla="*/ 1268281 h 1329250"/>
                    <a:gd name="connsiteX1" fmla="*/ 469036 w 575111"/>
                    <a:gd name="connsiteY1" fmla="*/ 1329250 h 1329250"/>
                    <a:gd name="connsiteX2" fmla="*/ 1252 w 575111"/>
                    <a:gd name="connsiteY2" fmla="*/ 687878 h 1329250"/>
                    <a:gd name="connsiteX3" fmla="*/ 397491 w 575111"/>
                    <a:gd name="connsiteY3" fmla="*/ 0 h 1329250"/>
                    <a:gd name="connsiteX4" fmla="*/ 520351 w 575111"/>
                    <a:gd name="connsiteY4" fmla="*/ 250875 h 1329250"/>
                    <a:gd name="connsiteX5" fmla="*/ 271778 w 575111"/>
                    <a:gd name="connsiteY5" fmla="*/ 673318 h 1329250"/>
                    <a:gd name="connsiteX6" fmla="*/ 564259 w 575111"/>
                    <a:gd name="connsiteY6" fmla="*/ 1066639 h 1329250"/>
                    <a:gd name="connsiteX7" fmla="*/ 575111 w 575111"/>
                    <a:gd name="connsiteY7" fmla="*/ 1268281 h 1329250"/>
                    <a:gd name="connsiteX0" fmla="*/ 564259 w 564259"/>
                    <a:gd name="connsiteY0" fmla="*/ 1066639 h 1329250"/>
                    <a:gd name="connsiteX1" fmla="*/ 469036 w 564259"/>
                    <a:gd name="connsiteY1" fmla="*/ 1329250 h 1329250"/>
                    <a:gd name="connsiteX2" fmla="*/ 1252 w 564259"/>
                    <a:gd name="connsiteY2" fmla="*/ 687878 h 1329250"/>
                    <a:gd name="connsiteX3" fmla="*/ 397491 w 564259"/>
                    <a:gd name="connsiteY3" fmla="*/ 0 h 1329250"/>
                    <a:gd name="connsiteX4" fmla="*/ 520351 w 564259"/>
                    <a:gd name="connsiteY4" fmla="*/ 250875 h 1329250"/>
                    <a:gd name="connsiteX5" fmla="*/ 271778 w 564259"/>
                    <a:gd name="connsiteY5" fmla="*/ 673318 h 1329250"/>
                    <a:gd name="connsiteX6" fmla="*/ 564259 w 564259"/>
                    <a:gd name="connsiteY6" fmla="*/ 1066639 h 1329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64259" h="1329250">
                      <a:moveTo>
                        <a:pt x="564259" y="1066639"/>
                      </a:moveTo>
                      <a:lnTo>
                        <a:pt x="469036" y="1329250"/>
                      </a:lnTo>
                      <a:cubicBezTo>
                        <a:pt x="219083" y="1279261"/>
                        <a:pt x="18897" y="1015718"/>
                        <a:pt x="1252" y="687878"/>
                      </a:cubicBezTo>
                      <a:cubicBezTo>
                        <a:pt x="-16394" y="360037"/>
                        <a:pt x="154347" y="76529"/>
                        <a:pt x="397491" y="0"/>
                      </a:cubicBezTo>
                      <a:lnTo>
                        <a:pt x="520351" y="250875"/>
                      </a:lnTo>
                      <a:cubicBezTo>
                        <a:pt x="370943" y="258917"/>
                        <a:pt x="259654" y="448051"/>
                        <a:pt x="271778" y="673318"/>
                      </a:cubicBezTo>
                      <a:cubicBezTo>
                        <a:pt x="283903" y="898585"/>
                        <a:pt x="414851" y="1074680"/>
                        <a:pt x="564259" y="1066639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222250" h="190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8" name="Forma libre 387"/>
                <p:cNvSpPr/>
                <p:nvPr/>
              </p:nvSpPr>
              <p:spPr>
                <a:xfrm rot="16200000">
                  <a:off x="10799720" y="3629532"/>
                  <a:ext cx="13443" cy="58449"/>
                </a:xfrm>
                <a:custGeom>
                  <a:avLst/>
                  <a:gdLst>
                    <a:gd name="connsiteX0" fmla="*/ 15212 w 15212"/>
                    <a:gd name="connsiteY0" fmla="*/ 68883 h 68883"/>
                    <a:gd name="connsiteX1" fmla="*/ 0 w 15212"/>
                    <a:gd name="connsiteY1" fmla="*/ 67786 h 68883"/>
                    <a:gd name="connsiteX2" fmla="*/ 11504 w 15212"/>
                    <a:gd name="connsiteY2" fmla="*/ 0 h 68883"/>
                    <a:gd name="connsiteX3" fmla="*/ 15212 w 15212"/>
                    <a:gd name="connsiteY3" fmla="*/ 68883 h 68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12" h="68883">
                      <a:moveTo>
                        <a:pt x="15212" y="68883"/>
                      </a:moveTo>
                      <a:lnTo>
                        <a:pt x="0" y="67786"/>
                      </a:lnTo>
                      <a:lnTo>
                        <a:pt x="11504" y="0"/>
                      </a:lnTo>
                      <a:lnTo>
                        <a:pt x="15212" y="6888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9" name="Forma libre 388"/>
                <p:cNvSpPr/>
                <p:nvPr/>
              </p:nvSpPr>
              <p:spPr>
                <a:xfrm rot="16200000">
                  <a:off x="9304127" y="3140195"/>
                  <a:ext cx="2179710" cy="3240000"/>
                </a:xfrm>
                <a:custGeom>
                  <a:avLst/>
                  <a:gdLst>
                    <a:gd name="connsiteX0" fmla="*/ 2466534 w 2466534"/>
                    <a:gd name="connsiteY0" fmla="*/ 2459073 h 3818374"/>
                    <a:gd name="connsiteX1" fmla="*/ 2463506 w 2466534"/>
                    <a:gd name="connsiteY1" fmla="*/ 2476920 h 3818374"/>
                    <a:gd name="connsiteX2" fmla="*/ 1260080 w 2466534"/>
                    <a:gd name="connsiteY2" fmla="*/ 3818374 h 3818374"/>
                    <a:gd name="connsiteX3" fmla="*/ 0 w 2466534"/>
                    <a:gd name="connsiteY3" fmla="*/ 3818374 h 3818374"/>
                    <a:gd name="connsiteX4" fmla="*/ 0 w 2466534"/>
                    <a:gd name="connsiteY4" fmla="*/ 3103342 h 3818374"/>
                    <a:gd name="connsiteX5" fmla="*/ 1407257 w 2466534"/>
                    <a:gd name="connsiteY5" fmla="*/ 3103342 h 3818374"/>
                    <a:gd name="connsiteX6" fmla="*/ 1407257 w 2466534"/>
                    <a:gd name="connsiteY6" fmla="*/ 3067342 h 3818374"/>
                    <a:gd name="connsiteX7" fmla="*/ 0 w 2466534"/>
                    <a:gd name="connsiteY7" fmla="*/ 3067342 h 3818374"/>
                    <a:gd name="connsiteX8" fmla="*/ 0 w 2466534"/>
                    <a:gd name="connsiteY8" fmla="*/ 749620 h 3818374"/>
                    <a:gd name="connsiteX9" fmla="*/ 1442172 w 2466534"/>
                    <a:gd name="connsiteY9" fmla="*/ 749620 h 3818374"/>
                    <a:gd name="connsiteX10" fmla="*/ 1442172 w 2466534"/>
                    <a:gd name="connsiteY10" fmla="*/ 713620 h 3818374"/>
                    <a:gd name="connsiteX11" fmla="*/ 0 w 2466534"/>
                    <a:gd name="connsiteY11" fmla="*/ 713620 h 3818374"/>
                    <a:gd name="connsiteX12" fmla="*/ 0 w 2466534"/>
                    <a:gd name="connsiteY12" fmla="*/ 0 h 3818374"/>
                    <a:gd name="connsiteX13" fmla="*/ 1260080 w 2466534"/>
                    <a:gd name="connsiteY13" fmla="*/ 0 h 3818374"/>
                    <a:gd name="connsiteX14" fmla="*/ 2368072 w 2466534"/>
                    <a:gd name="connsiteY14" fmla="*/ 999154 h 3818374"/>
                    <a:gd name="connsiteX15" fmla="*/ 2401612 w 2466534"/>
                    <a:gd name="connsiteY15" fmla="*/ 1104643 h 3818374"/>
                    <a:gd name="connsiteX16" fmla="*/ 2300418 w 2466534"/>
                    <a:gd name="connsiteY16" fmla="*/ 1123006 h 3818374"/>
                    <a:gd name="connsiteX17" fmla="*/ 1904179 w 2466534"/>
                    <a:gd name="connsiteY17" fmla="*/ 1810884 h 3818374"/>
                    <a:gd name="connsiteX18" fmla="*/ 2371963 w 2466534"/>
                    <a:gd name="connsiteY18" fmla="*/ 2452256 h 3818374"/>
                    <a:gd name="connsiteX19" fmla="*/ 2466534 w 2466534"/>
                    <a:gd name="connsiteY19" fmla="*/ 2459073 h 3818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466534" h="3818374">
                      <a:moveTo>
                        <a:pt x="2466534" y="2459073"/>
                      </a:moveTo>
                      <a:lnTo>
                        <a:pt x="2463506" y="2476920"/>
                      </a:lnTo>
                      <a:cubicBezTo>
                        <a:pt x="2303966" y="3254090"/>
                        <a:pt x="1825516" y="3818374"/>
                        <a:pt x="1260080" y="3818374"/>
                      </a:cubicBezTo>
                      <a:lnTo>
                        <a:pt x="0" y="3818374"/>
                      </a:lnTo>
                      <a:lnTo>
                        <a:pt x="0" y="3103342"/>
                      </a:lnTo>
                      <a:lnTo>
                        <a:pt x="1407257" y="3103342"/>
                      </a:lnTo>
                      <a:lnTo>
                        <a:pt x="1407257" y="3067342"/>
                      </a:lnTo>
                      <a:lnTo>
                        <a:pt x="0" y="3067342"/>
                      </a:lnTo>
                      <a:lnTo>
                        <a:pt x="0" y="749620"/>
                      </a:lnTo>
                      <a:lnTo>
                        <a:pt x="1442172" y="749620"/>
                      </a:lnTo>
                      <a:lnTo>
                        <a:pt x="1442172" y="713620"/>
                      </a:lnTo>
                      <a:lnTo>
                        <a:pt x="0" y="713620"/>
                      </a:lnTo>
                      <a:lnTo>
                        <a:pt x="0" y="0"/>
                      </a:lnTo>
                      <a:lnTo>
                        <a:pt x="1260080" y="0"/>
                      </a:lnTo>
                      <a:cubicBezTo>
                        <a:pt x="1738525" y="0"/>
                        <a:pt x="2154692" y="404012"/>
                        <a:pt x="2368072" y="999154"/>
                      </a:cubicBezTo>
                      <a:lnTo>
                        <a:pt x="2401612" y="1104643"/>
                      </a:lnTo>
                      <a:lnTo>
                        <a:pt x="2300418" y="1123006"/>
                      </a:lnTo>
                      <a:cubicBezTo>
                        <a:pt x="2057274" y="1199535"/>
                        <a:pt x="1886533" y="1483043"/>
                        <a:pt x="1904179" y="1810884"/>
                      </a:cubicBezTo>
                      <a:cubicBezTo>
                        <a:pt x="1921824" y="2138724"/>
                        <a:pt x="2122010" y="2402267"/>
                        <a:pt x="2371963" y="2452256"/>
                      </a:cubicBezTo>
                      <a:lnTo>
                        <a:pt x="2466534" y="245907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0" name="Forma libre 389"/>
                <p:cNvSpPr/>
                <p:nvPr/>
              </p:nvSpPr>
              <p:spPr>
                <a:xfrm rot="16200000">
                  <a:off x="9692625" y="3706963"/>
                  <a:ext cx="7632" cy="24143"/>
                </a:xfrm>
                <a:custGeom>
                  <a:avLst/>
                  <a:gdLst>
                    <a:gd name="connsiteX0" fmla="*/ 8636 w 8636"/>
                    <a:gd name="connsiteY0" fmla="*/ 28453 h 28453"/>
                    <a:gd name="connsiteX1" fmla="*/ 0 w 8636"/>
                    <a:gd name="connsiteY1" fmla="*/ 1289 h 28453"/>
                    <a:gd name="connsiteX2" fmla="*/ 7105 w 8636"/>
                    <a:gd name="connsiteY2" fmla="*/ 0 h 28453"/>
                    <a:gd name="connsiteX3" fmla="*/ 8636 w 8636"/>
                    <a:gd name="connsiteY3" fmla="*/ 28453 h 28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636" h="28453">
                      <a:moveTo>
                        <a:pt x="8636" y="28453"/>
                      </a:moveTo>
                      <a:lnTo>
                        <a:pt x="0" y="1289"/>
                      </a:lnTo>
                      <a:lnTo>
                        <a:pt x="7105" y="0"/>
                      </a:lnTo>
                      <a:lnTo>
                        <a:pt x="8636" y="2845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1" name="Forma libre 390"/>
                <p:cNvSpPr/>
                <p:nvPr/>
              </p:nvSpPr>
              <p:spPr>
                <a:xfrm rot="16200000">
                  <a:off x="11397212" y="5953939"/>
                  <a:ext cx="30855" cy="30547"/>
                </a:xfrm>
                <a:custGeom>
                  <a:avLst/>
                  <a:gdLst>
                    <a:gd name="connsiteX0" fmla="*/ 34915 w 34915"/>
                    <a:gd name="connsiteY0" fmla="*/ 0 h 36000"/>
                    <a:gd name="connsiteX1" fmla="*/ 34915 w 34915"/>
                    <a:gd name="connsiteY1" fmla="*/ 36000 h 36000"/>
                    <a:gd name="connsiteX2" fmla="*/ 0 w 34915"/>
                    <a:gd name="connsiteY2" fmla="*/ 36000 h 36000"/>
                    <a:gd name="connsiteX3" fmla="*/ 0 w 34915"/>
                    <a:gd name="connsiteY3" fmla="*/ 0 h 36000"/>
                    <a:gd name="connsiteX4" fmla="*/ 34915 w 34915"/>
                    <a:gd name="connsiteY4" fmla="*/ 0 h 36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915" h="36000">
                      <a:moveTo>
                        <a:pt x="34915" y="0"/>
                      </a:moveTo>
                      <a:lnTo>
                        <a:pt x="34915" y="36000"/>
                      </a:lnTo>
                      <a:lnTo>
                        <a:pt x="0" y="36000"/>
                      </a:lnTo>
                      <a:lnTo>
                        <a:pt x="0" y="0"/>
                      </a:lnTo>
                      <a:lnTo>
                        <a:pt x="34915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2" name="Forma libre 391"/>
                <p:cNvSpPr/>
                <p:nvPr/>
              </p:nvSpPr>
              <p:spPr>
                <a:xfrm rot="16200000">
                  <a:off x="10083352" y="3281059"/>
                  <a:ext cx="360000" cy="900000"/>
                </a:xfrm>
                <a:custGeom>
                  <a:avLst/>
                  <a:gdLst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07321 w 575111"/>
                    <a:gd name="connsiteY6" fmla="*/ 27164 h 1354430"/>
                    <a:gd name="connsiteX7" fmla="*/ 520351 w 575111"/>
                    <a:gd name="connsiteY7" fmla="*/ 269238 h 1354430"/>
                    <a:gd name="connsiteX8" fmla="*/ 271778 w 575111"/>
                    <a:gd name="connsiteY8" fmla="*/ 691681 h 1354430"/>
                    <a:gd name="connsiteX9" fmla="*/ 564259 w 575111"/>
                    <a:gd name="connsiteY9" fmla="*/ 1085002 h 1354430"/>
                    <a:gd name="connsiteX10" fmla="*/ 575111 w 575111"/>
                    <a:gd name="connsiteY10" fmla="*/ 1286644 h 1354430"/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20351 w 575111"/>
                    <a:gd name="connsiteY6" fmla="*/ 269238 h 1354430"/>
                    <a:gd name="connsiteX7" fmla="*/ 271778 w 575111"/>
                    <a:gd name="connsiteY7" fmla="*/ 691681 h 1354430"/>
                    <a:gd name="connsiteX8" fmla="*/ 564259 w 575111"/>
                    <a:gd name="connsiteY8" fmla="*/ 1085002 h 1354430"/>
                    <a:gd name="connsiteX9" fmla="*/ 575111 w 575111"/>
                    <a:gd name="connsiteY9" fmla="*/ 1286644 h 1354430"/>
                    <a:gd name="connsiteX0" fmla="*/ 575111 w 575111"/>
                    <a:gd name="connsiteY0" fmla="*/ 1268281 h 1336067"/>
                    <a:gd name="connsiteX1" fmla="*/ 563607 w 575111"/>
                    <a:gd name="connsiteY1" fmla="*/ 1336067 h 1336067"/>
                    <a:gd name="connsiteX2" fmla="*/ 469036 w 575111"/>
                    <a:gd name="connsiteY2" fmla="*/ 1329250 h 1336067"/>
                    <a:gd name="connsiteX3" fmla="*/ 1252 w 575111"/>
                    <a:gd name="connsiteY3" fmla="*/ 687878 h 1336067"/>
                    <a:gd name="connsiteX4" fmla="*/ 397491 w 575111"/>
                    <a:gd name="connsiteY4" fmla="*/ 0 h 1336067"/>
                    <a:gd name="connsiteX5" fmla="*/ 520351 w 575111"/>
                    <a:gd name="connsiteY5" fmla="*/ 250875 h 1336067"/>
                    <a:gd name="connsiteX6" fmla="*/ 271778 w 575111"/>
                    <a:gd name="connsiteY6" fmla="*/ 673318 h 1336067"/>
                    <a:gd name="connsiteX7" fmla="*/ 564259 w 575111"/>
                    <a:gd name="connsiteY7" fmla="*/ 1066639 h 1336067"/>
                    <a:gd name="connsiteX8" fmla="*/ 575111 w 575111"/>
                    <a:gd name="connsiteY8" fmla="*/ 1268281 h 1336067"/>
                    <a:gd name="connsiteX0" fmla="*/ 575111 w 575111"/>
                    <a:gd name="connsiteY0" fmla="*/ 1268281 h 1329250"/>
                    <a:gd name="connsiteX1" fmla="*/ 469036 w 575111"/>
                    <a:gd name="connsiteY1" fmla="*/ 1329250 h 1329250"/>
                    <a:gd name="connsiteX2" fmla="*/ 1252 w 575111"/>
                    <a:gd name="connsiteY2" fmla="*/ 687878 h 1329250"/>
                    <a:gd name="connsiteX3" fmla="*/ 397491 w 575111"/>
                    <a:gd name="connsiteY3" fmla="*/ 0 h 1329250"/>
                    <a:gd name="connsiteX4" fmla="*/ 520351 w 575111"/>
                    <a:gd name="connsiteY4" fmla="*/ 250875 h 1329250"/>
                    <a:gd name="connsiteX5" fmla="*/ 271778 w 575111"/>
                    <a:gd name="connsiteY5" fmla="*/ 673318 h 1329250"/>
                    <a:gd name="connsiteX6" fmla="*/ 564259 w 575111"/>
                    <a:gd name="connsiteY6" fmla="*/ 1066639 h 1329250"/>
                    <a:gd name="connsiteX7" fmla="*/ 575111 w 575111"/>
                    <a:gd name="connsiteY7" fmla="*/ 1268281 h 1329250"/>
                    <a:gd name="connsiteX0" fmla="*/ 564259 w 564259"/>
                    <a:gd name="connsiteY0" fmla="*/ 1066639 h 1329250"/>
                    <a:gd name="connsiteX1" fmla="*/ 469036 w 564259"/>
                    <a:gd name="connsiteY1" fmla="*/ 1329250 h 1329250"/>
                    <a:gd name="connsiteX2" fmla="*/ 1252 w 564259"/>
                    <a:gd name="connsiteY2" fmla="*/ 687878 h 1329250"/>
                    <a:gd name="connsiteX3" fmla="*/ 397491 w 564259"/>
                    <a:gd name="connsiteY3" fmla="*/ 0 h 1329250"/>
                    <a:gd name="connsiteX4" fmla="*/ 520351 w 564259"/>
                    <a:gd name="connsiteY4" fmla="*/ 250875 h 1329250"/>
                    <a:gd name="connsiteX5" fmla="*/ 271778 w 564259"/>
                    <a:gd name="connsiteY5" fmla="*/ 673318 h 1329250"/>
                    <a:gd name="connsiteX6" fmla="*/ 564259 w 564259"/>
                    <a:gd name="connsiteY6" fmla="*/ 1066639 h 1329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64259" h="1329250">
                      <a:moveTo>
                        <a:pt x="564259" y="1066639"/>
                      </a:moveTo>
                      <a:lnTo>
                        <a:pt x="469036" y="1329250"/>
                      </a:lnTo>
                      <a:cubicBezTo>
                        <a:pt x="219083" y="1279261"/>
                        <a:pt x="18897" y="1015718"/>
                        <a:pt x="1252" y="687878"/>
                      </a:cubicBezTo>
                      <a:cubicBezTo>
                        <a:pt x="-16394" y="360037"/>
                        <a:pt x="154347" y="76529"/>
                        <a:pt x="397491" y="0"/>
                      </a:cubicBezTo>
                      <a:lnTo>
                        <a:pt x="520351" y="250875"/>
                      </a:lnTo>
                      <a:cubicBezTo>
                        <a:pt x="370943" y="258917"/>
                        <a:pt x="259654" y="448051"/>
                        <a:pt x="271778" y="673318"/>
                      </a:cubicBezTo>
                      <a:cubicBezTo>
                        <a:pt x="283903" y="898585"/>
                        <a:pt x="414851" y="1074680"/>
                        <a:pt x="564259" y="106663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222250" h="190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82" name="Grupo 381"/>
              <p:cNvGrpSpPr/>
              <p:nvPr/>
            </p:nvGrpSpPr>
            <p:grpSpPr>
              <a:xfrm>
                <a:off x="8901928" y="2108563"/>
                <a:ext cx="1337037" cy="1060320"/>
                <a:chOff x="8911768" y="2058632"/>
                <a:chExt cx="1337037" cy="1060320"/>
              </a:xfrm>
            </p:grpSpPr>
            <p:sp>
              <p:nvSpPr>
                <p:cNvPr id="383" name="Menos 382"/>
                <p:cNvSpPr/>
                <p:nvPr/>
              </p:nvSpPr>
              <p:spPr>
                <a:xfrm>
                  <a:off x="9513642" y="2622136"/>
                  <a:ext cx="144000" cy="72000"/>
                </a:xfrm>
                <a:prstGeom prst="mathMinus">
                  <a:avLst/>
                </a:prstGeom>
                <a:noFill/>
                <a:ln w="381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grpSp>
              <p:nvGrpSpPr>
                <p:cNvPr id="384" name="Grupo 383"/>
                <p:cNvGrpSpPr/>
                <p:nvPr/>
              </p:nvGrpSpPr>
              <p:grpSpPr>
                <a:xfrm rot="1727723">
                  <a:off x="8911768" y="2058632"/>
                  <a:ext cx="1337037" cy="1060320"/>
                  <a:chOff x="8294526" y="570048"/>
                  <a:chExt cx="1337037" cy="1060320"/>
                </a:xfrm>
                <a:solidFill>
                  <a:schemeClr val="tx1">
                    <a:alpha val="81000"/>
                  </a:schemeClr>
                </a:solidFill>
                <a:scene3d>
                  <a:camera prst="orthographicFront"/>
                  <a:lightRig rig="balanced" dir="t"/>
                </a:scene3d>
              </p:grpSpPr>
              <p:sp>
                <p:nvSpPr>
                  <p:cNvPr id="385" name="Lágrima 1"/>
                  <p:cNvSpPr/>
                  <p:nvPr/>
                </p:nvSpPr>
                <p:spPr>
                  <a:xfrm rot="178262">
                    <a:off x="8294526" y="1018368"/>
                    <a:ext cx="684000" cy="612000"/>
                  </a:xfrm>
                  <a:custGeom>
                    <a:avLst/>
                    <a:gdLst>
                      <a:gd name="connsiteX0" fmla="*/ 0 w 712148"/>
                      <a:gd name="connsiteY0" fmla="*/ 362433 h 724865"/>
                      <a:gd name="connsiteX1" fmla="*/ 356074 w 712148"/>
                      <a:gd name="connsiteY1" fmla="*/ 0 h 724865"/>
                      <a:gd name="connsiteX2" fmla="*/ 712148 w 712148"/>
                      <a:gd name="connsiteY2" fmla="*/ 0 h 724865"/>
                      <a:gd name="connsiteX3" fmla="*/ 712148 w 712148"/>
                      <a:gd name="connsiteY3" fmla="*/ 362433 h 724865"/>
                      <a:gd name="connsiteX4" fmla="*/ 356074 w 712148"/>
                      <a:gd name="connsiteY4" fmla="*/ 724866 h 724865"/>
                      <a:gd name="connsiteX5" fmla="*/ 0 w 712148"/>
                      <a:gd name="connsiteY5" fmla="*/ 362433 h 724865"/>
                      <a:gd name="connsiteX0" fmla="*/ 0 w 713856"/>
                      <a:gd name="connsiteY0" fmla="*/ 362433 h 724866"/>
                      <a:gd name="connsiteX1" fmla="*/ 356074 w 713856"/>
                      <a:gd name="connsiteY1" fmla="*/ 0 h 724866"/>
                      <a:gd name="connsiteX2" fmla="*/ 713856 w 713856"/>
                      <a:gd name="connsiteY2" fmla="*/ 73662 h 724866"/>
                      <a:gd name="connsiteX3" fmla="*/ 712148 w 713856"/>
                      <a:gd name="connsiteY3" fmla="*/ 362433 h 724866"/>
                      <a:gd name="connsiteX4" fmla="*/ 356074 w 713856"/>
                      <a:gd name="connsiteY4" fmla="*/ 724866 h 724866"/>
                      <a:gd name="connsiteX5" fmla="*/ 0 w 713856"/>
                      <a:gd name="connsiteY5" fmla="*/ 362433 h 724866"/>
                      <a:gd name="connsiteX0" fmla="*/ 0 w 712148"/>
                      <a:gd name="connsiteY0" fmla="*/ 362433 h 724866"/>
                      <a:gd name="connsiteX1" fmla="*/ 356074 w 712148"/>
                      <a:gd name="connsiteY1" fmla="*/ 0 h 724866"/>
                      <a:gd name="connsiteX2" fmla="*/ 689013 w 712148"/>
                      <a:gd name="connsiteY2" fmla="*/ 114773 h 724866"/>
                      <a:gd name="connsiteX3" fmla="*/ 712148 w 712148"/>
                      <a:gd name="connsiteY3" fmla="*/ 362433 h 724866"/>
                      <a:gd name="connsiteX4" fmla="*/ 356074 w 712148"/>
                      <a:gd name="connsiteY4" fmla="*/ 724866 h 724866"/>
                      <a:gd name="connsiteX5" fmla="*/ 0 w 712148"/>
                      <a:gd name="connsiteY5" fmla="*/ 362433 h 724866"/>
                      <a:gd name="connsiteX0" fmla="*/ 115 w 712263"/>
                      <a:gd name="connsiteY0" fmla="*/ 362433 h 731770"/>
                      <a:gd name="connsiteX1" fmla="*/ 356189 w 712263"/>
                      <a:gd name="connsiteY1" fmla="*/ 0 h 731770"/>
                      <a:gd name="connsiteX2" fmla="*/ 689128 w 712263"/>
                      <a:gd name="connsiteY2" fmla="*/ 114773 h 731770"/>
                      <a:gd name="connsiteX3" fmla="*/ 712263 w 712263"/>
                      <a:gd name="connsiteY3" fmla="*/ 362433 h 731770"/>
                      <a:gd name="connsiteX4" fmla="*/ 328316 w 712263"/>
                      <a:gd name="connsiteY4" fmla="*/ 731770 h 731770"/>
                      <a:gd name="connsiteX5" fmla="*/ 115 w 712263"/>
                      <a:gd name="connsiteY5" fmla="*/ 362433 h 731770"/>
                      <a:gd name="connsiteX0" fmla="*/ 73 w 689085"/>
                      <a:gd name="connsiteY0" fmla="*/ 362433 h 732014"/>
                      <a:gd name="connsiteX1" fmla="*/ 356147 w 689085"/>
                      <a:gd name="connsiteY1" fmla="*/ 0 h 732014"/>
                      <a:gd name="connsiteX2" fmla="*/ 689086 w 689085"/>
                      <a:gd name="connsiteY2" fmla="*/ 114773 h 732014"/>
                      <a:gd name="connsiteX3" fmla="*/ 682905 w 689085"/>
                      <a:gd name="connsiteY3" fmla="*/ 306821 h 732014"/>
                      <a:gd name="connsiteX4" fmla="*/ 328274 w 689085"/>
                      <a:gd name="connsiteY4" fmla="*/ 731770 h 732014"/>
                      <a:gd name="connsiteX5" fmla="*/ 73 w 689085"/>
                      <a:gd name="connsiteY5" fmla="*/ 362433 h 732014"/>
                      <a:gd name="connsiteX0" fmla="*/ 296 w 689309"/>
                      <a:gd name="connsiteY0" fmla="*/ 362433 h 682625"/>
                      <a:gd name="connsiteX1" fmla="*/ 356370 w 689309"/>
                      <a:gd name="connsiteY1" fmla="*/ 0 h 682625"/>
                      <a:gd name="connsiteX2" fmla="*/ 689309 w 689309"/>
                      <a:gd name="connsiteY2" fmla="*/ 114773 h 682625"/>
                      <a:gd name="connsiteX3" fmla="*/ 683128 w 689309"/>
                      <a:gd name="connsiteY3" fmla="*/ 306821 h 682625"/>
                      <a:gd name="connsiteX4" fmla="*/ 302437 w 689309"/>
                      <a:gd name="connsiteY4" fmla="*/ 682336 h 682625"/>
                      <a:gd name="connsiteX5" fmla="*/ 296 w 689309"/>
                      <a:gd name="connsiteY5" fmla="*/ 362433 h 682625"/>
                      <a:gd name="connsiteX0" fmla="*/ 284 w 689297"/>
                      <a:gd name="connsiteY0" fmla="*/ 362433 h 682824"/>
                      <a:gd name="connsiteX1" fmla="*/ 356358 w 689297"/>
                      <a:gd name="connsiteY1" fmla="*/ 0 h 682824"/>
                      <a:gd name="connsiteX2" fmla="*/ 689297 w 689297"/>
                      <a:gd name="connsiteY2" fmla="*/ 114773 h 682824"/>
                      <a:gd name="connsiteX3" fmla="*/ 626646 w 689297"/>
                      <a:gd name="connsiteY3" fmla="*/ 289370 h 682824"/>
                      <a:gd name="connsiteX4" fmla="*/ 302425 w 689297"/>
                      <a:gd name="connsiteY4" fmla="*/ 682336 h 682824"/>
                      <a:gd name="connsiteX5" fmla="*/ 284 w 689297"/>
                      <a:gd name="connsiteY5" fmla="*/ 362433 h 682824"/>
                      <a:gd name="connsiteX0" fmla="*/ 284 w 652372"/>
                      <a:gd name="connsiteY0" fmla="*/ 362433 h 682824"/>
                      <a:gd name="connsiteX1" fmla="*/ 356358 w 652372"/>
                      <a:gd name="connsiteY1" fmla="*/ 0 h 682824"/>
                      <a:gd name="connsiteX2" fmla="*/ 652372 w 652372"/>
                      <a:gd name="connsiteY2" fmla="*/ 134398 h 682824"/>
                      <a:gd name="connsiteX3" fmla="*/ 626646 w 652372"/>
                      <a:gd name="connsiteY3" fmla="*/ 289370 h 682824"/>
                      <a:gd name="connsiteX4" fmla="*/ 302425 w 652372"/>
                      <a:gd name="connsiteY4" fmla="*/ 682336 h 682824"/>
                      <a:gd name="connsiteX5" fmla="*/ 284 w 652372"/>
                      <a:gd name="connsiteY5" fmla="*/ 362433 h 682824"/>
                      <a:gd name="connsiteX0" fmla="*/ 287 w 652375"/>
                      <a:gd name="connsiteY0" fmla="*/ 362433 h 682829"/>
                      <a:gd name="connsiteX1" fmla="*/ 356361 w 652375"/>
                      <a:gd name="connsiteY1" fmla="*/ 0 h 682829"/>
                      <a:gd name="connsiteX2" fmla="*/ 652375 w 652375"/>
                      <a:gd name="connsiteY2" fmla="*/ 134398 h 682829"/>
                      <a:gd name="connsiteX3" fmla="*/ 642214 w 652375"/>
                      <a:gd name="connsiteY3" fmla="*/ 289008 h 682829"/>
                      <a:gd name="connsiteX4" fmla="*/ 302428 w 652375"/>
                      <a:gd name="connsiteY4" fmla="*/ 682336 h 682829"/>
                      <a:gd name="connsiteX5" fmla="*/ 287 w 652375"/>
                      <a:gd name="connsiteY5" fmla="*/ 362433 h 682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52375" h="682829">
                        <a:moveTo>
                          <a:pt x="287" y="362433"/>
                        </a:moveTo>
                        <a:cubicBezTo>
                          <a:pt x="9276" y="248710"/>
                          <a:pt x="159707" y="0"/>
                          <a:pt x="356361" y="0"/>
                        </a:cubicBezTo>
                        <a:lnTo>
                          <a:pt x="652375" y="134398"/>
                        </a:lnTo>
                        <a:cubicBezTo>
                          <a:pt x="652375" y="255209"/>
                          <a:pt x="642214" y="168197"/>
                          <a:pt x="642214" y="289008"/>
                        </a:cubicBezTo>
                        <a:cubicBezTo>
                          <a:pt x="642214" y="489174"/>
                          <a:pt x="409416" y="670099"/>
                          <a:pt x="302428" y="682336"/>
                        </a:cubicBezTo>
                        <a:cubicBezTo>
                          <a:pt x="195440" y="694573"/>
                          <a:pt x="-8702" y="476156"/>
                          <a:pt x="287" y="362433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bg1">
                        <a:alpha val="44000"/>
                      </a:schemeClr>
                    </a:solidFill>
                  </a:ln>
                  <a:sp3d prstMaterial="plastic">
                    <a:bevelT w="50800" h="825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86" name="Lágrima 1"/>
                  <p:cNvSpPr/>
                  <p:nvPr/>
                </p:nvSpPr>
                <p:spPr>
                  <a:xfrm rot="17814990" flipH="1">
                    <a:off x="8983563" y="606048"/>
                    <a:ext cx="684000" cy="612000"/>
                  </a:xfrm>
                  <a:custGeom>
                    <a:avLst/>
                    <a:gdLst>
                      <a:gd name="connsiteX0" fmla="*/ 0 w 712148"/>
                      <a:gd name="connsiteY0" fmla="*/ 362433 h 724865"/>
                      <a:gd name="connsiteX1" fmla="*/ 356074 w 712148"/>
                      <a:gd name="connsiteY1" fmla="*/ 0 h 724865"/>
                      <a:gd name="connsiteX2" fmla="*/ 712148 w 712148"/>
                      <a:gd name="connsiteY2" fmla="*/ 0 h 724865"/>
                      <a:gd name="connsiteX3" fmla="*/ 712148 w 712148"/>
                      <a:gd name="connsiteY3" fmla="*/ 362433 h 724865"/>
                      <a:gd name="connsiteX4" fmla="*/ 356074 w 712148"/>
                      <a:gd name="connsiteY4" fmla="*/ 724866 h 724865"/>
                      <a:gd name="connsiteX5" fmla="*/ 0 w 712148"/>
                      <a:gd name="connsiteY5" fmla="*/ 362433 h 724865"/>
                      <a:gd name="connsiteX0" fmla="*/ 0 w 713856"/>
                      <a:gd name="connsiteY0" fmla="*/ 362433 h 724866"/>
                      <a:gd name="connsiteX1" fmla="*/ 356074 w 713856"/>
                      <a:gd name="connsiteY1" fmla="*/ 0 h 724866"/>
                      <a:gd name="connsiteX2" fmla="*/ 713856 w 713856"/>
                      <a:gd name="connsiteY2" fmla="*/ 73662 h 724866"/>
                      <a:gd name="connsiteX3" fmla="*/ 712148 w 713856"/>
                      <a:gd name="connsiteY3" fmla="*/ 362433 h 724866"/>
                      <a:gd name="connsiteX4" fmla="*/ 356074 w 713856"/>
                      <a:gd name="connsiteY4" fmla="*/ 724866 h 724866"/>
                      <a:gd name="connsiteX5" fmla="*/ 0 w 713856"/>
                      <a:gd name="connsiteY5" fmla="*/ 362433 h 724866"/>
                      <a:gd name="connsiteX0" fmla="*/ 0 w 712148"/>
                      <a:gd name="connsiteY0" fmla="*/ 362433 h 724866"/>
                      <a:gd name="connsiteX1" fmla="*/ 356074 w 712148"/>
                      <a:gd name="connsiteY1" fmla="*/ 0 h 724866"/>
                      <a:gd name="connsiteX2" fmla="*/ 689013 w 712148"/>
                      <a:gd name="connsiteY2" fmla="*/ 114773 h 724866"/>
                      <a:gd name="connsiteX3" fmla="*/ 712148 w 712148"/>
                      <a:gd name="connsiteY3" fmla="*/ 362433 h 724866"/>
                      <a:gd name="connsiteX4" fmla="*/ 356074 w 712148"/>
                      <a:gd name="connsiteY4" fmla="*/ 724866 h 724866"/>
                      <a:gd name="connsiteX5" fmla="*/ 0 w 712148"/>
                      <a:gd name="connsiteY5" fmla="*/ 362433 h 724866"/>
                      <a:gd name="connsiteX0" fmla="*/ 115 w 712263"/>
                      <a:gd name="connsiteY0" fmla="*/ 362433 h 731770"/>
                      <a:gd name="connsiteX1" fmla="*/ 356189 w 712263"/>
                      <a:gd name="connsiteY1" fmla="*/ 0 h 731770"/>
                      <a:gd name="connsiteX2" fmla="*/ 689128 w 712263"/>
                      <a:gd name="connsiteY2" fmla="*/ 114773 h 731770"/>
                      <a:gd name="connsiteX3" fmla="*/ 712263 w 712263"/>
                      <a:gd name="connsiteY3" fmla="*/ 362433 h 731770"/>
                      <a:gd name="connsiteX4" fmla="*/ 328316 w 712263"/>
                      <a:gd name="connsiteY4" fmla="*/ 731770 h 731770"/>
                      <a:gd name="connsiteX5" fmla="*/ 115 w 712263"/>
                      <a:gd name="connsiteY5" fmla="*/ 362433 h 731770"/>
                      <a:gd name="connsiteX0" fmla="*/ 73 w 689085"/>
                      <a:gd name="connsiteY0" fmla="*/ 362433 h 732014"/>
                      <a:gd name="connsiteX1" fmla="*/ 356147 w 689085"/>
                      <a:gd name="connsiteY1" fmla="*/ 0 h 732014"/>
                      <a:gd name="connsiteX2" fmla="*/ 689086 w 689085"/>
                      <a:gd name="connsiteY2" fmla="*/ 114773 h 732014"/>
                      <a:gd name="connsiteX3" fmla="*/ 682905 w 689085"/>
                      <a:gd name="connsiteY3" fmla="*/ 306821 h 732014"/>
                      <a:gd name="connsiteX4" fmla="*/ 328274 w 689085"/>
                      <a:gd name="connsiteY4" fmla="*/ 731770 h 732014"/>
                      <a:gd name="connsiteX5" fmla="*/ 73 w 689085"/>
                      <a:gd name="connsiteY5" fmla="*/ 362433 h 732014"/>
                      <a:gd name="connsiteX0" fmla="*/ 296 w 689309"/>
                      <a:gd name="connsiteY0" fmla="*/ 362433 h 682625"/>
                      <a:gd name="connsiteX1" fmla="*/ 356370 w 689309"/>
                      <a:gd name="connsiteY1" fmla="*/ 0 h 682625"/>
                      <a:gd name="connsiteX2" fmla="*/ 689309 w 689309"/>
                      <a:gd name="connsiteY2" fmla="*/ 114773 h 682625"/>
                      <a:gd name="connsiteX3" fmla="*/ 683128 w 689309"/>
                      <a:gd name="connsiteY3" fmla="*/ 306821 h 682625"/>
                      <a:gd name="connsiteX4" fmla="*/ 302437 w 689309"/>
                      <a:gd name="connsiteY4" fmla="*/ 682336 h 682625"/>
                      <a:gd name="connsiteX5" fmla="*/ 296 w 689309"/>
                      <a:gd name="connsiteY5" fmla="*/ 362433 h 682625"/>
                      <a:gd name="connsiteX0" fmla="*/ 284 w 689297"/>
                      <a:gd name="connsiteY0" fmla="*/ 362433 h 682824"/>
                      <a:gd name="connsiteX1" fmla="*/ 356358 w 689297"/>
                      <a:gd name="connsiteY1" fmla="*/ 0 h 682824"/>
                      <a:gd name="connsiteX2" fmla="*/ 689297 w 689297"/>
                      <a:gd name="connsiteY2" fmla="*/ 114773 h 682824"/>
                      <a:gd name="connsiteX3" fmla="*/ 626646 w 689297"/>
                      <a:gd name="connsiteY3" fmla="*/ 289370 h 682824"/>
                      <a:gd name="connsiteX4" fmla="*/ 302425 w 689297"/>
                      <a:gd name="connsiteY4" fmla="*/ 682336 h 682824"/>
                      <a:gd name="connsiteX5" fmla="*/ 284 w 689297"/>
                      <a:gd name="connsiteY5" fmla="*/ 362433 h 682824"/>
                      <a:gd name="connsiteX0" fmla="*/ 284 w 652372"/>
                      <a:gd name="connsiteY0" fmla="*/ 362433 h 682824"/>
                      <a:gd name="connsiteX1" fmla="*/ 356358 w 652372"/>
                      <a:gd name="connsiteY1" fmla="*/ 0 h 682824"/>
                      <a:gd name="connsiteX2" fmla="*/ 652372 w 652372"/>
                      <a:gd name="connsiteY2" fmla="*/ 134398 h 682824"/>
                      <a:gd name="connsiteX3" fmla="*/ 626646 w 652372"/>
                      <a:gd name="connsiteY3" fmla="*/ 289370 h 682824"/>
                      <a:gd name="connsiteX4" fmla="*/ 302425 w 652372"/>
                      <a:gd name="connsiteY4" fmla="*/ 682336 h 682824"/>
                      <a:gd name="connsiteX5" fmla="*/ 284 w 652372"/>
                      <a:gd name="connsiteY5" fmla="*/ 362433 h 682824"/>
                      <a:gd name="connsiteX0" fmla="*/ 287 w 652375"/>
                      <a:gd name="connsiteY0" fmla="*/ 362433 h 682829"/>
                      <a:gd name="connsiteX1" fmla="*/ 356361 w 652375"/>
                      <a:gd name="connsiteY1" fmla="*/ 0 h 682829"/>
                      <a:gd name="connsiteX2" fmla="*/ 652375 w 652375"/>
                      <a:gd name="connsiteY2" fmla="*/ 134398 h 682829"/>
                      <a:gd name="connsiteX3" fmla="*/ 642214 w 652375"/>
                      <a:gd name="connsiteY3" fmla="*/ 289008 h 682829"/>
                      <a:gd name="connsiteX4" fmla="*/ 302428 w 652375"/>
                      <a:gd name="connsiteY4" fmla="*/ 682336 h 682829"/>
                      <a:gd name="connsiteX5" fmla="*/ 287 w 652375"/>
                      <a:gd name="connsiteY5" fmla="*/ 362433 h 682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52375" h="682829">
                        <a:moveTo>
                          <a:pt x="287" y="362433"/>
                        </a:moveTo>
                        <a:cubicBezTo>
                          <a:pt x="9276" y="248710"/>
                          <a:pt x="159707" y="0"/>
                          <a:pt x="356361" y="0"/>
                        </a:cubicBezTo>
                        <a:lnTo>
                          <a:pt x="652375" y="134398"/>
                        </a:lnTo>
                        <a:cubicBezTo>
                          <a:pt x="652375" y="255209"/>
                          <a:pt x="642214" y="168197"/>
                          <a:pt x="642214" y="289008"/>
                        </a:cubicBezTo>
                        <a:cubicBezTo>
                          <a:pt x="642214" y="489174"/>
                          <a:pt x="409416" y="670099"/>
                          <a:pt x="302428" y="682336"/>
                        </a:cubicBezTo>
                        <a:cubicBezTo>
                          <a:pt x="195440" y="694573"/>
                          <a:pt x="-8702" y="476156"/>
                          <a:pt x="287" y="362433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bg1">
                        <a:alpha val="44000"/>
                      </a:schemeClr>
                    </a:solidFill>
                  </a:ln>
                  <a:sp3d prstMaterial="plastic">
                    <a:bevelT w="50800" h="825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56" name="Forma libre 55"/>
          <p:cNvSpPr/>
          <p:nvPr/>
        </p:nvSpPr>
        <p:spPr>
          <a:xfrm rot="16200000">
            <a:off x="9139274" y="4355875"/>
            <a:ext cx="10871" cy="28575"/>
          </a:xfrm>
          <a:custGeom>
            <a:avLst/>
            <a:gdLst>
              <a:gd name="connsiteX0" fmla="*/ 10871 w 10871"/>
              <a:gd name="connsiteY0" fmla="*/ 22923 h 28575"/>
              <a:gd name="connsiteX1" fmla="*/ 9964 w 10871"/>
              <a:gd name="connsiteY1" fmla="*/ 28575 h 28575"/>
              <a:gd name="connsiteX2" fmla="*/ 931 w 10871"/>
              <a:gd name="connsiteY2" fmla="*/ 27256 h 28575"/>
              <a:gd name="connsiteX3" fmla="*/ 0 w 10871"/>
              <a:gd name="connsiteY3" fmla="*/ 906 h 28575"/>
              <a:gd name="connsiteX4" fmla="*/ 7707 w 10871"/>
              <a:gd name="connsiteY4" fmla="*/ 0 h 28575"/>
              <a:gd name="connsiteX5" fmla="*/ 10871 w 10871"/>
              <a:gd name="connsiteY5" fmla="*/ 22923 h 2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71" h="28575">
                <a:moveTo>
                  <a:pt x="10871" y="22923"/>
                </a:moveTo>
                <a:lnTo>
                  <a:pt x="9964" y="28575"/>
                </a:lnTo>
                <a:lnTo>
                  <a:pt x="931" y="27256"/>
                </a:lnTo>
                <a:lnTo>
                  <a:pt x="0" y="906"/>
                </a:lnTo>
                <a:lnTo>
                  <a:pt x="7707" y="0"/>
                </a:lnTo>
                <a:lnTo>
                  <a:pt x="10871" y="22923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Forma libre 52"/>
          <p:cNvSpPr/>
          <p:nvPr/>
        </p:nvSpPr>
        <p:spPr>
          <a:xfrm rot="16200000">
            <a:off x="9137987" y="4352534"/>
            <a:ext cx="6972" cy="23742"/>
          </a:xfrm>
          <a:custGeom>
            <a:avLst/>
            <a:gdLst>
              <a:gd name="connsiteX0" fmla="*/ 6972 w 6972"/>
              <a:gd name="connsiteY0" fmla="*/ 0 h 23742"/>
              <a:gd name="connsiteX1" fmla="*/ 3164 w 6972"/>
              <a:gd name="connsiteY1" fmla="*/ 23742 h 23742"/>
              <a:gd name="connsiteX2" fmla="*/ 0 w 6972"/>
              <a:gd name="connsiteY2" fmla="*/ 819 h 23742"/>
              <a:gd name="connsiteX3" fmla="*/ 6972 w 6972"/>
              <a:gd name="connsiteY3" fmla="*/ 0 h 2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72" h="23742">
                <a:moveTo>
                  <a:pt x="6972" y="0"/>
                </a:moveTo>
                <a:lnTo>
                  <a:pt x="3164" y="23742"/>
                </a:lnTo>
                <a:lnTo>
                  <a:pt x="0" y="819"/>
                </a:lnTo>
                <a:lnTo>
                  <a:pt x="697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Forma libre 51"/>
          <p:cNvSpPr/>
          <p:nvPr/>
        </p:nvSpPr>
        <p:spPr>
          <a:xfrm rot="16200000">
            <a:off x="9155436" y="4361822"/>
            <a:ext cx="1721" cy="5903"/>
          </a:xfrm>
          <a:custGeom>
            <a:avLst/>
            <a:gdLst>
              <a:gd name="connsiteX0" fmla="*/ 1721 w 1721"/>
              <a:gd name="connsiteY0" fmla="*/ 5903 h 5903"/>
              <a:gd name="connsiteX1" fmla="*/ 0 w 1721"/>
              <a:gd name="connsiteY1" fmla="*/ 5652 h 5903"/>
              <a:gd name="connsiteX2" fmla="*/ 907 w 1721"/>
              <a:gd name="connsiteY2" fmla="*/ 0 h 5903"/>
              <a:gd name="connsiteX3" fmla="*/ 1721 w 1721"/>
              <a:gd name="connsiteY3" fmla="*/ 5903 h 5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1" h="5903">
                <a:moveTo>
                  <a:pt x="1721" y="5903"/>
                </a:moveTo>
                <a:lnTo>
                  <a:pt x="0" y="5652"/>
                </a:lnTo>
                <a:lnTo>
                  <a:pt x="907" y="0"/>
                </a:lnTo>
                <a:lnTo>
                  <a:pt x="1721" y="5903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Forma libre 50"/>
          <p:cNvSpPr/>
          <p:nvPr/>
        </p:nvSpPr>
        <p:spPr>
          <a:xfrm rot="16200000">
            <a:off x="9188587" y="4334724"/>
            <a:ext cx="11560" cy="73380"/>
          </a:xfrm>
          <a:custGeom>
            <a:avLst/>
            <a:gdLst>
              <a:gd name="connsiteX0" fmla="*/ 11560 w 11560"/>
              <a:gd name="connsiteY0" fmla="*/ 1319 h 73380"/>
              <a:gd name="connsiteX1" fmla="*/ 0 w 11560"/>
              <a:gd name="connsiteY1" fmla="*/ 73380 h 73380"/>
              <a:gd name="connsiteX2" fmla="*/ 2560 w 11560"/>
              <a:gd name="connsiteY2" fmla="*/ 943 h 73380"/>
              <a:gd name="connsiteX3" fmla="*/ 2527 w 11560"/>
              <a:gd name="connsiteY3" fmla="*/ 0 h 73380"/>
              <a:gd name="connsiteX4" fmla="*/ 11560 w 11560"/>
              <a:gd name="connsiteY4" fmla="*/ 1319 h 7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60" h="73380">
                <a:moveTo>
                  <a:pt x="11560" y="1319"/>
                </a:moveTo>
                <a:lnTo>
                  <a:pt x="0" y="73380"/>
                </a:lnTo>
                <a:lnTo>
                  <a:pt x="2560" y="943"/>
                </a:lnTo>
                <a:lnTo>
                  <a:pt x="2527" y="0"/>
                </a:lnTo>
                <a:lnTo>
                  <a:pt x="11560" y="1319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orma libre 45"/>
          <p:cNvSpPr/>
          <p:nvPr/>
        </p:nvSpPr>
        <p:spPr>
          <a:xfrm rot="16200000">
            <a:off x="9087973" y="4334941"/>
            <a:ext cx="10404" cy="76304"/>
          </a:xfrm>
          <a:custGeom>
            <a:avLst/>
            <a:gdLst>
              <a:gd name="connsiteX0" fmla="*/ 10404 w 10404"/>
              <a:gd name="connsiteY0" fmla="*/ 75398 h 76304"/>
              <a:gd name="connsiteX1" fmla="*/ 2697 w 10404"/>
              <a:gd name="connsiteY1" fmla="*/ 76304 h 76304"/>
              <a:gd name="connsiteX2" fmla="*/ 0 w 10404"/>
              <a:gd name="connsiteY2" fmla="*/ 0 h 76304"/>
              <a:gd name="connsiteX3" fmla="*/ 10404 w 10404"/>
              <a:gd name="connsiteY3" fmla="*/ 75398 h 7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04" h="76304">
                <a:moveTo>
                  <a:pt x="10404" y="75398"/>
                </a:moveTo>
                <a:lnTo>
                  <a:pt x="2697" y="76304"/>
                </a:lnTo>
                <a:lnTo>
                  <a:pt x="0" y="0"/>
                </a:lnTo>
                <a:lnTo>
                  <a:pt x="10404" y="7539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463550" h="19050"/>
            <a:bevelB h="69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2320809" y="3475298"/>
            <a:ext cx="2548496" cy="3600000"/>
            <a:chOff x="2320809" y="3475298"/>
            <a:chExt cx="2548496" cy="3600000"/>
          </a:xfrm>
        </p:grpSpPr>
        <p:sp>
          <p:nvSpPr>
            <p:cNvPr id="514" name="Rectángulo redondeado 513"/>
            <p:cNvSpPr/>
            <p:nvPr/>
          </p:nvSpPr>
          <p:spPr>
            <a:xfrm>
              <a:off x="2320809" y="4365705"/>
              <a:ext cx="2376000" cy="2017242"/>
            </a:xfrm>
            <a:prstGeom prst="roundRect">
              <a:avLst/>
            </a:prstGeom>
            <a:gradFill flip="none" rotWithShape="1">
              <a:gsLst>
                <a:gs pos="9000">
                  <a:srgbClr val="D67DDD"/>
                </a:gs>
                <a:gs pos="91000">
                  <a:schemeClr val="accent4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scene3d>
              <a:camera prst="orthographicFront"/>
              <a:lightRig rig="threePt" dir="t">
                <a:rot lat="0" lon="0" rev="2400000"/>
              </a:lightRig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449" name="Grupo 448"/>
            <p:cNvGrpSpPr/>
            <p:nvPr/>
          </p:nvGrpSpPr>
          <p:grpSpPr>
            <a:xfrm>
              <a:off x="2493305" y="3475298"/>
              <a:ext cx="2376000" cy="3600000"/>
              <a:chOff x="6795696" y="1512459"/>
              <a:chExt cx="3521290" cy="5344673"/>
            </a:xfrm>
          </p:grpSpPr>
          <p:sp>
            <p:nvSpPr>
              <p:cNvPr id="450" name="Forma libre 449"/>
              <p:cNvSpPr/>
              <p:nvPr/>
            </p:nvSpPr>
            <p:spPr>
              <a:xfrm rot="16200000">
                <a:off x="10293341" y="6833488"/>
                <a:ext cx="11289" cy="36000"/>
              </a:xfrm>
              <a:custGeom>
                <a:avLst/>
                <a:gdLst>
                  <a:gd name="connsiteX0" fmla="*/ 11289 w 11289"/>
                  <a:gd name="connsiteY0" fmla="*/ 0 h 36000"/>
                  <a:gd name="connsiteX1" fmla="*/ 11289 w 11289"/>
                  <a:gd name="connsiteY1" fmla="*/ 36000 h 36000"/>
                  <a:gd name="connsiteX2" fmla="*/ 0 w 11289"/>
                  <a:gd name="connsiteY2" fmla="*/ 36000 h 36000"/>
                  <a:gd name="connsiteX3" fmla="*/ 0 w 11289"/>
                  <a:gd name="connsiteY3" fmla="*/ 0 h 36000"/>
                  <a:gd name="connsiteX4" fmla="*/ 11289 w 11289"/>
                  <a:gd name="connsiteY4" fmla="*/ 0 h 3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289" h="36000">
                    <a:moveTo>
                      <a:pt x="11289" y="0"/>
                    </a:moveTo>
                    <a:lnTo>
                      <a:pt x="11289" y="36000"/>
                    </a:lnTo>
                    <a:lnTo>
                      <a:pt x="0" y="36000"/>
                    </a:lnTo>
                    <a:lnTo>
                      <a:pt x="0" y="0"/>
                    </a:lnTo>
                    <a:lnTo>
                      <a:pt x="11289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451" name="Grupo 450"/>
              <p:cNvGrpSpPr/>
              <p:nvPr/>
            </p:nvGrpSpPr>
            <p:grpSpPr>
              <a:xfrm>
                <a:off x="6795696" y="1512459"/>
                <a:ext cx="2668740" cy="2718864"/>
                <a:chOff x="6574628" y="1751646"/>
                <a:chExt cx="3088547" cy="3183937"/>
              </a:xfrm>
            </p:grpSpPr>
            <p:sp>
              <p:nvSpPr>
                <p:cNvPr id="462" name="Forma libre 461"/>
                <p:cNvSpPr/>
                <p:nvPr/>
              </p:nvSpPr>
              <p:spPr>
                <a:xfrm rot="14512713">
                  <a:off x="6526933" y="1799341"/>
                  <a:ext cx="3183937" cy="3088547"/>
                </a:xfrm>
                <a:custGeom>
                  <a:avLst/>
                  <a:gdLst>
                    <a:gd name="connsiteX0" fmla="*/ 1361653 w 3914187"/>
                    <a:gd name="connsiteY0" fmla="*/ 603565 h 3878968"/>
                    <a:gd name="connsiteX1" fmla="*/ 1340372 w 3914187"/>
                    <a:gd name="connsiteY1" fmla="*/ 587269 h 3878968"/>
                    <a:gd name="connsiteX2" fmla="*/ 1337840 w 3914187"/>
                    <a:gd name="connsiteY2" fmla="*/ 584191 h 3878968"/>
                    <a:gd name="connsiteX3" fmla="*/ 1347656 w 3914187"/>
                    <a:gd name="connsiteY3" fmla="*/ 605171 h 3878968"/>
                    <a:gd name="connsiteX4" fmla="*/ 983622 w 3914187"/>
                    <a:gd name="connsiteY4" fmla="*/ 1737140 h 3878968"/>
                    <a:gd name="connsiteX5" fmla="*/ 1003719 w 3914187"/>
                    <a:gd name="connsiteY5" fmla="*/ 1699534 h 3878968"/>
                    <a:gd name="connsiteX6" fmla="*/ 970964 w 3914187"/>
                    <a:gd name="connsiteY6" fmla="*/ 1702620 h 3878968"/>
                    <a:gd name="connsiteX7" fmla="*/ 965685 w 3914187"/>
                    <a:gd name="connsiteY7" fmla="*/ 1701212 h 3878968"/>
                    <a:gd name="connsiteX8" fmla="*/ 959598 w 3914187"/>
                    <a:gd name="connsiteY8" fmla="*/ 1716319 h 3878968"/>
                    <a:gd name="connsiteX9" fmla="*/ 961434 w 3914187"/>
                    <a:gd name="connsiteY9" fmla="*/ 1719212 h 3878968"/>
                    <a:gd name="connsiteX10" fmla="*/ 3780113 w 3914187"/>
                    <a:gd name="connsiteY10" fmla="*/ 3074326 h 3878968"/>
                    <a:gd name="connsiteX11" fmla="*/ 3671290 w 3914187"/>
                    <a:gd name="connsiteY11" fmla="*/ 3126266 h 3878968"/>
                    <a:gd name="connsiteX12" fmla="*/ 3671631 w 3914187"/>
                    <a:gd name="connsiteY12" fmla="*/ 3127649 h 3878968"/>
                    <a:gd name="connsiteX13" fmla="*/ 3686593 w 3914187"/>
                    <a:gd name="connsiteY13" fmla="*/ 3188406 h 3878968"/>
                    <a:gd name="connsiteX14" fmla="*/ 3671234 w 3914187"/>
                    <a:gd name="connsiteY14" fmla="*/ 3245957 h 3878968"/>
                    <a:gd name="connsiteX15" fmla="*/ 3591621 w 3914187"/>
                    <a:gd name="connsiteY15" fmla="*/ 3297410 h 3878968"/>
                    <a:gd name="connsiteX16" fmla="*/ 3558489 w 3914187"/>
                    <a:gd name="connsiteY16" fmla="*/ 3297628 h 3878968"/>
                    <a:gd name="connsiteX17" fmla="*/ 3556442 w 3914187"/>
                    <a:gd name="connsiteY17" fmla="*/ 3297641 h 3878968"/>
                    <a:gd name="connsiteX18" fmla="*/ 3524760 w 3914187"/>
                    <a:gd name="connsiteY18" fmla="*/ 3420618 h 3878968"/>
                    <a:gd name="connsiteX19" fmla="*/ 3488221 w 3914187"/>
                    <a:gd name="connsiteY19" fmla="*/ 3444818 h 3878968"/>
                    <a:gd name="connsiteX20" fmla="*/ 3347935 w 3914187"/>
                    <a:gd name="connsiteY20" fmla="*/ 3430313 h 3878968"/>
                    <a:gd name="connsiteX21" fmla="*/ 3347498 w 3914187"/>
                    <a:gd name="connsiteY21" fmla="*/ 3430509 h 3878968"/>
                    <a:gd name="connsiteX22" fmla="*/ 3313519 w 3914187"/>
                    <a:gd name="connsiteY22" fmla="*/ 3445747 h 3878968"/>
                    <a:gd name="connsiteX23" fmla="*/ 3195779 w 3914187"/>
                    <a:gd name="connsiteY23" fmla="*/ 3435213 h 3878968"/>
                    <a:gd name="connsiteX24" fmla="*/ 3158369 w 3914187"/>
                    <a:gd name="connsiteY24" fmla="*/ 3410544 h 3878968"/>
                    <a:gd name="connsiteX25" fmla="*/ 3140262 w 3914187"/>
                    <a:gd name="connsiteY25" fmla="*/ 3461256 h 3878968"/>
                    <a:gd name="connsiteX26" fmla="*/ 3005855 w 3914187"/>
                    <a:gd name="connsiteY26" fmla="*/ 3565031 h 3878968"/>
                    <a:gd name="connsiteX27" fmla="*/ 2950015 w 3914187"/>
                    <a:gd name="connsiteY27" fmla="*/ 3705746 h 3878968"/>
                    <a:gd name="connsiteX28" fmla="*/ 2759894 w 3914187"/>
                    <a:gd name="connsiteY28" fmla="*/ 3722782 h 3878968"/>
                    <a:gd name="connsiteX29" fmla="*/ 2624030 w 3914187"/>
                    <a:gd name="connsiteY29" fmla="*/ 3872899 h 3878968"/>
                    <a:gd name="connsiteX30" fmla="*/ 2424264 w 3914187"/>
                    <a:gd name="connsiteY30" fmla="*/ 3781269 h 3878968"/>
                    <a:gd name="connsiteX31" fmla="*/ 2127520 w 3914187"/>
                    <a:gd name="connsiteY31" fmla="*/ 3690736 h 3878968"/>
                    <a:gd name="connsiteX32" fmla="*/ 2016148 w 3914187"/>
                    <a:gd name="connsiteY32" fmla="*/ 3634788 h 3878968"/>
                    <a:gd name="connsiteX33" fmla="*/ 2003543 w 3914187"/>
                    <a:gd name="connsiteY33" fmla="*/ 3605225 h 3878968"/>
                    <a:gd name="connsiteX34" fmla="*/ 1988431 w 3914187"/>
                    <a:gd name="connsiteY34" fmla="*/ 3628589 h 3878968"/>
                    <a:gd name="connsiteX35" fmla="*/ 1798311 w 3914187"/>
                    <a:gd name="connsiteY35" fmla="*/ 3645626 h 3878968"/>
                    <a:gd name="connsiteX36" fmla="*/ 1662447 w 3914187"/>
                    <a:gd name="connsiteY36" fmla="*/ 3795743 h 3878968"/>
                    <a:gd name="connsiteX37" fmla="*/ 1462681 w 3914187"/>
                    <a:gd name="connsiteY37" fmla="*/ 3704113 h 3878968"/>
                    <a:gd name="connsiteX38" fmla="*/ 1165937 w 3914187"/>
                    <a:gd name="connsiteY38" fmla="*/ 3613580 h 3878968"/>
                    <a:gd name="connsiteX39" fmla="*/ 1035465 w 3914187"/>
                    <a:gd name="connsiteY39" fmla="*/ 3512835 h 3878968"/>
                    <a:gd name="connsiteX40" fmla="*/ 1063344 w 3914187"/>
                    <a:gd name="connsiteY40" fmla="*/ 3376844 h 3878968"/>
                    <a:gd name="connsiteX41" fmla="*/ 1016168 w 3914187"/>
                    <a:gd name="connsiteY41" fmla="*/ 3317428 h 3878968"/>
                    <a:gd name="connsiteX42" fmla="*/ 1009212 w 3914187"/>
                    <a:gd name="connsiteY42" fmla="*/ 3292489 h 3878968"/>
                    <a:gd name="connsiteX43" fmla="*/ 973502 w 3914187"/>
                    <a:gd name="connsiteY43" fmla="*/ 3302388 h 3878968"/>
                    <a:gd name="connsiteX44" fmla="*/ 876044 w 3914187"/>
                    <a:gd name="connsiteY44" fmla="*/ 3274460 h 3878968"/>
                    <a:gd name="connsiteX45" fmla="*/ 740180 w 3914187"/>
                    <a:gd name="connsiteY45" fmla="*/ 3424576 h 3878968"/>
                    <a:gd name="connsiteX46" fmla="*/ 540414 w 3914187"/>
                    <a:gd name="connsiteY46" fmla="*/ 3332946 h 3878968"/>
                    <a:gd name="connsiteX47" fmla="*/ 243670 w 3914187"/>
                    <a:gd name="connsiteY47" fmla="*/ 3242413 h 3878968"/>
                    <a:gd name="connsiteX48" fmla="*/ 113198 w 3914187"/>
                    <a:gd name="connsiteY48" fmla="*/ 3141668 h 3878968"/>
                    <a:gd name="connsiteX49" fmla="*/ 141077 w 3914187"/>
                    <a:gd name="connsiteY49" fmla="*/ 3005678 h 3878968"/>
                    <a:gd name="connsiteX50" fmla="*/ 82206 w 3914187"/>
                    <a:gd name="connsiteY50" fmla="*/ 2866157 h 3878968"/>
                    <a:gd name="connsiteX51" fmla="*/ 189719 w 3914187"/>
                    <a:gd name="connsiteY51" fmla="*/ 2742146 h 3878968"/>
                    <a:gd name="connsiteX52" fmla="*/ 190747 w 3914187"/>
                    <a:gd name="connsiteY52" fmla="*/ 2738876 h 3878968"/>
                    <a:gd name="connsiteX53" fmla="*/ 238639 w 3914187"/>
                    <a:gd name="connsiteY53" fmla="*/ 2560794 h 3878968"/>
                    <a:gd name="connsiteX54" fmla="*/ 276852 w 3914187"/>
                    <a:gd name="connsiteY54" fmla="*/ 2526493 h 3878968"/>
                    <a:gd name="connsiteX55" fmla="*/ 262062 w 3914187"/>
                    <a:gd name="connsiteY55" fmla="*/ 2508111 h 3878968"/>
                    <a:gd name="connsiteX56" fmla="*/ 97184 w 3914187"/>
                    <a:gd name="connsiteY56" fmla="*/ 2412616 h 3878968"/>
                    <a:gd name="connsiteX57" fmla="*/ 72218 w 3914187"/>
                    <a:gd name="connsiteY57" fmla="*/ 2187501 h 3878968"/>
                    <a:gd name="connsiteX58" fmla="*/ 653 w 3914187"/>
                    <a:gd name="connsiteY58" fmla="*/ 2054095 h 3878968"/>
                    <a:gd name="connsiteX59" fmla="*/ 110202 w 3914187"/>
                    <a:gd name="connsiteY59" fmla="*/ 1897777 h 3878968"/>
                    <a:gd name="connsiteX60" fmla="*/ 83042 w 3914187"/>
                    <a:gd name="connsiteY60" fmla="*/ 1697137 h 3878968"/>
                    <a:gd name="connsiteX61" fmla="*/ 281878 w 3914187"/>
                    <a:gd name="connsiteY61" fmla="*/ 1603506 h 3878968"/>
                    <a:gd name="connsiteX62" fmla="*/ 542397 w 3914187"/>
                    <a:gd name="connsiteY62" fmla="*/ 1435034 h 3878968"/>
                    <a:gd name="connsiteX63" fmla="*/ 572348 w 3914187"/>
                    <a:gd name="connsiteY63" fmla="*/ 1404239 h 3878968"/>
                    <a:gd name="connsiteX64" fmla="*/ 608036 w 3914187"/>
                    <a:gd name="connsiteY64" fmla="*/ 1389213 h 3878968"/>
                    <a:gd name="connsiteX65" fmla="*/ 610125 w 3914187"/>
                    <a:gd name="connsiteY65" fmla="*/ 1336610 h 3878968"/>
                    <a:gd name="connsiteX66" fmla="*/ 630366 w 3914187"/>
                    <a:gd name="connsiteY66" fmla="*/ 1283437 h 3878968"/>
                    <a:gd name="connsiteX67" fmla="*/ 558801 w 3914187"/>
                    <a:gd name="connsiteY67" fmla="*/ 1150031 h 3878968"/>
                    <a:gd name="connsiteX68" fmla="*/ 668351 w 3914187"/>
                    <a:gd name="connsiteY68" fmla="*/ 993713 h 3878968"/>
                    <a:gd name="connsiteX69" fmla="*/ 641191 w 3914187"/>
                    <a:gd name="connsiteY69" fmla="*/ 793074 h 3878968"/>
                    <a:gd name="connsiteX70" fmla="*/ 840027 w 3914187"/>
                    <a:gd name="connsiteY70" fmla="*/ 699442 h 3878968"/>
                    <a:gd name="connsiteX71" fmla="*/ 1100545 w 3914187"/>
                    <a:gd name="connsiteY71" fmla="*/ 530970 h 3878968"/>
                    <a:gd name="connsiteX72" fmla="*/ 1261675 w 3914187"/>
                    <a:gd name="connsiteY72" fmla="*/ 496185 h 3878968"/>
                    <a:gd name="connsiteX73" fmla="*/ 1292551 w 3914187"/>
                    <a:gd name="connsiteY73" fmla="*/ 515930 h 3878968"/>
                    <a:gd name="connsiteX74" fmla="*/ 1295930 w 3914187"/>
                    <a:gd name="connsiteY74" fmla="*/ 519351 h 3878968"/>
                    <a:gd name="connsiteX75" fmla="*/ 1294397 w 3914187"/>
                    <a:gd name="connsiteY75" fmla="*/ 516233 h 3878968"/>
                    <a:gd name="connsiteX76" fmla="*/ 1340171 w 3914187"/>
                    <a:gd name="connsiteY76" fmla="*/ 306850 h 3878968"/>
                    <a:gd name="connsiteX77" fmla="*/ 1379985 w 3914187"/>
                    <a:gd name="connsiteY77" fmla="*/ 146889 h 3878968"/>
                    <a:gd name="connsiteX78" fmla="*/ 1515713 w 3914187"/>
                    <a:gd name="connsiteY78" fmla="*/ 117763 h 3878968"/>
                    <a:gd name="connsiteX79" fmla="*/ 1619811 w 3914187"/>
                    <a:gd name="connsiteY79" fmla="*/ 7782 h 3878968"/>
                    <a:gd name="connsiteX80" fmla="*/ 1776575 w 3914187"/>
                    <a:gd name="connsiteY80" fmla="*/ 56391 h 3878968"/>
                    <a:gd name="connsiteX81" fmla="*/ 1779982 w 3914187"/>
                    <a:gd name="connsiteY81" fmla="*/ 56019 h 3878968"/>
                    <a:gd name="connsiteX82" fmla="*/ 1962297 w 3914187"/>
                    <a:gd name="connsiteY82" fmla="*/ 28301 h 3878968"/>
                    <a:gd name="connsiteX83" fmla="*/ 2093187 w 3914187"/>
                    <a:gd name="connsiteY83" fmla="*/ 225288 h 3878968"/>
                    <a:gd name="connsiteX84" fmla="*/ 2093273 w 3914187"/>
                    <a:gd name="connsiteY84" fmla="*/ 225298 h 3878968"/>
                    <a:gd name="connsiteX85" fmla="*/ 2133093 w 3914187"/>
                    <a:gd name="connsiteY85" fmla="*/ 230210 h 3878968"/>
                    <a:gd name="connsiteX86" fmla="*/ 2226266 w 3914187"/>
                    <a:gd name="connsiteY86" fmla="*/ 423407 h 3878968"/>
                    <a:gd name="connsiteX87" fmla="*/ 2227657 w 3914187"/>
                    <a:gd name="connsiteY87" fmla="*/ 423711 h 3878968"/>
                    <a:gd name="connsiteX88" fmla="*/ 2288787 w 3914187"/>
                    <a:gd name="connsiteY88" fmla="*/ 437066 h 3878968"/>
                    <a:gd name="connsiteX89" fmla="*/ 2333672 w 3914187"/>
                    <a:gd name="connsiteY89" fmla="*/ 476224 h 3878968"/>
                    <a:gd name="connsiteX90" fmla="*/ 2344755 w 3914187"/>
                    <a:gd name="connsiteY90" fmla="*/ 570367 h 3878968"/>
                    <a:gd name="connsiteX91" fmla="*/ 2330345 w 3914187"/>
                    <a:gd name="connsiteY91" fmla="*/ 600200 h 3878968"/>
                    <a:gd name="connsiteX92" fmla="*/ 2329453 w 3914187"/>
                    <a:gd name="connsiteY92" fmla="*/ 602045 h 3878968"/>
                    <a:gd name="connsiteX93" fmla="*/ 2362842 w 3914187"/>
                    <a:gd name="connsiteY93" fmla="*/ 613636 h 3878968"/>
                    <a:gd name="connsiteX94" fmla="*/ 2366642 w 3914187"/>
                    <a:gd name="connsiteY94" fmla="*/ 616148 h 3878968"/>
                    <a:gd name="connsiteX95" fmla="*/ 2374000 w 3914187"/>
                    <a:gd name="connsiteY95" fmla="*/ 617171 h 3878968"/>
                    <a:gd name="connsiteX96" fmla="*/ 2478099 w 3914187"/>
                    <a:gd name="connsiteY96" fmla="*/ 507191 h 3878968"/>
                    <a:gd name="connsiteX97" fmla="*/ 2634863 w 3914187"/>
                    <a:gd name="connsiteY97" fmla="*/ 555798 h 3878968"/>
                    <a:gd name="connsiteX98" fmla="*/ 2638269 w 3914187"/>
                    <a:gd name="connsiteY98" fmla="*/ 555426 h 3878968"/>
                    <a:gd name="connsiteX99" fmla="*/ 2820584 w 3914187"/>
                    <a:gd name="connsiteY99" fmla="*/ 527710 h 3878968"/>
                    <a:gd name="connsiteX100" fmla="*/ 2951473 w 3914187"/>
                    <a:gd name="connsiteY100" fmla="*/ 724695 h 3878968"/>
                    <a:gd name="connsiteX101" fmla="*/ 2951561 w 3914187"/>
                    <a:gd name="connsiteY101" fmla="*/ 724707 h 3878968"/>
                    <a:gd name="connsiteX102" fmla="*/ 2991380 w 3914187"/>
                    <a:gd name="connsiteY102" fmla="*/ 729618 h 3878968"/>
                    <a:gd name="connsiteX103" fmla="*/ 3084554 w 3914187"/>
                    <a:gd name="connsiteY103" fmla="*/ 922814 h 3878968"/>
                    <a:gd name="connsiteX104" fmla="*/ 3085945 w 3914187"/>
                    <a:gd name="connsiteY104" fmla="*/ 923119 h 3878968"/>
                    <a:gd name="connsiteX105" fmla="*/ 3147074 w 3914187"/>
                    <a:gd name="connsiteY105" fmla="*/ 936474 h 3878968"/>
                    <a:gd name="connsiteX106" fmla="*/ 3191960 w 3914187"/>
                    <a:gd name="connsiteY106" fmla="*/ 975632 h 3878968"/>
                    <a:gd name="connsiteX107" fmla="*/ 3203043 w 3914187"/>
                    <a:gd name="connsiteY107" fmla="*/ 1069774 h 3878968"/>
                    <a:gd name="connsiteX108" fmla="*/ 3188633 w 3914187"/>
                    <a:gd name="connsiteY108" fmla="*/ 1099608 h 3878968"/>
                    <a:gd name="connsiteX109" fmla="*/ 3187741 w 3914187"/>
                    <a:gd name="connsiteY109" fmla="*/ 1101453 h 3878968"/>
                    <a:gd name="connsiteX110" fmla="*/ 3284153 w 3914187"/>
                    <a:gd name="connsiteY110" fmla="*/ 1184105 h 3878968"/>
                    <a:gd name="connsiteX111" fmla="*/ 3289768 w 3914187"/>
                    <a:gd name="connsiteY111" fmla="*/ 1227570 h 3878968"/>
                    <a:gd name="connsiteX112" fmla="*/ 3214901 w 3914187"/>
                    <a:gd name="connsiteY112" fmla="*/ 1347093 h 3878968"/>
                    <a:gd name="connsiteX113" fmla="*/ 3214884 w 3914187"/>
                    <a:gd name="connsiteY113" fmla="*/ 1347572 h 3878968"/>
                    <a:gd name="connsiteX114" fmla="*/ 3213581 w 3914187"/>
                    <a:gd name="connsiteY114" fmla="*/ 1384788 h 3878968"/>
                    <a:gd name="connsiteX115" fmla="*/ 3213410 w 3914187"/>
                    <a:gd name="connsiteY115" fmla="*/ 1385238 h 3878968"/>
                    <a:gd name="connsiteX116" fmla="*/ 3231334 w 3914187"/>
                    <a:gd name="connsiteY116" fmla="*/ 1394327 h 3878968"/>
                    <a:gd name="connsiteX117" fmla="*/ 3259108 w 3914187"/>
                    <a:gd name="connsiteY117" fmla="*/ 1425283 h 3878968"/>
                    <a:gd name="connsiteX118" fmla="*/ 3262515 w 3914187"/>
                    <a:gd name="connsiteY118" fmla="*/ 1424910 h 3878968"/>
                    <a:gd name="connsiteX119" fmla="*/ 3444829 w 3914187"/>
                    <a:gd name="connsiteY119" fmla="*/ 1397193 h 3878968"/>
                    <a:gd name="connsiteX120" fmla="*/ 3575719 w 3914187"/>
                    <a:gd name="connsiteY120" fmla="*/ 1594179 h 3878968"/>
                    <a:gd name="connsiteX121" fmla="*/ 3575805 w 3914187"/>
                    <a:gd name="connsiteY121" fmla="*/ 1594191 h 3878968"/>
                    <a:gd name="connsiteX122" fmla="*/ 3615626 w 3914187"/>
                    <a:gd name="connsiteY122" fmla="*/ 1599102 h 3878968"/>
                    <a:gd name="connsiteX123" fmla="*/ 3708799 w 3914187"/>
                    <a:gd name="connsiteY123" fmla="*/ 1792299 h 3878968"/>
                    <a:gd name="connsiteX124" fmla="*/ 3710189 w 3914187"/>
                    <a:gd name="connsiteY124" fmla="*/ 1792603 h 3878968"/>
                    <a:gd name="connsiteX125" fmla="*/ 3771320 w 3914187"/>
                    <a:gd name="connsiteY125" fmla="*/ 1805958 h 3878968"/>
                    <a:gd name="connsiteX126" fmla="*/ 3816204 w 3914187"/>
                    <a:gd name="connsiteY126" fmla="*/ 1845117 h 3878968"/>
                    <a:gd name="connsiteX127" fmla="*/ 3827287 w 3914187"/>
                    <a:gd name="connsiteY127" fmla="*/ 1939258 h 3878968"/>
                    <a:gd name="connsiteX128" fmla="*/ 3812878 w 3914187"/>
                    <a:gd name="connsiteY128" fmla="*/ 1969092 h 3878968"/>
                    <a:gd name="connsiteX129" fmla="*/ 3811986 w 3914187"/>
                    <a:gd name="connsiteY129" fmla="*/ 1970937 h 3878968"/>
                    <a:gd name="connsiteX130" fmla="*/ 3908399 w 3914187"/>
                    <a:gd name="connsiteY130" fmla="*/ 2053590 h 3878968"/>
                    <a:gd name="connsiteX131" fmla="*/ 3914013 w 3914187"/>
                    <a:gd name="connsiteY131" fmla="*/ 2097054 h 3878968"/>
                    <a:gd name="connsiteX132" fmla="*/ 3839146 w 3914187"/>
                    <a:gd name="connsiteY132" fmla="*/ 2216577 h 3878968"/>
                    <a:gd name="connsiteX133" fmla="*/ 3839129 w 3914187"/>
                    <a:gd name="connsiteY133" fmla="*/ 2217056 h 3878968"/>
                    <a:gd name="connsiteX134" fmla="*/ 3837827 w 3914187"/>
                    <a:gd name="connsiteY134" fmla="*/ 2254272 h 3878968"/>
                    <a:gd name="connsiteX135" fmla="*/ 3817215 w 3914187"/>
                    <a:gd name="connsiteY135" fmla="*/ 2308592 h 3878968"/>
                    <a:gd name="connsiteX136" fmla="*/ 3776464 w 3914187"/>
                    <a:gd name="connsiteY136" fmla="*/ 2355309 h 3878968"/>
                    <a:gd name="connsiteX137" fmla="*/ 3745631 w 3914187"/>
                    <a:gd name="connsiteY137" fmla="*/ 2373426 h 3878968"/>
                    <a:gd name="connsiteX138" fmla="*/ 3776976 w 3914187"/>
                    <a:gd name="connsiteY138" fmla="*/ 2398695 h 3878968"/>
                    <a:gd name="connsiteX139" fmla="*/ 3802459 w 3914187"/>
                    <a:gd name="connsiteY139" fmla="*/ 2560832 h 3878968"/>
                    <a:gd name="connsiteX140" fmla="*/ 3804296 w 3914187"/>
                    <a:gd name="connsiteY140" fmla="*/ 2563726 h 3878968"/>
                    <a:gd name="connsiteX141" fmla="*/ 3909551 w 3914187"/>
                    <a:gd name="connsiteY141" fmla="*/ 2715147 h 3878968"/>
                    <a:gd name="connsiteX142" fmla="*/ 3790446 w 3914187"/>
                    <a:gd name="connsiteY142" fmla="*/ 2919474 h 3878968"/>
                    <a:gd name="connsiteX143" fmla="*/ 3790475 w 3914187"/>
                    <a:gd name="connsiteY143" fmla="*/ 2919556 h 3878968"/>
                    <a:gd name="connsiteX144" fmla="*/ 3803621 w 3914187"/>
                    <a:gd name="connsiteY144" fmla="*/ 2957464 h 3878968"/>
                    <a:gd name="connsiteX145" fmla="*/ 3780113 w 3914187"/>
                    <a:gd name="connsiteY145" fmla="*/ 3074326 h 38789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</a:cxnLst>
                  <a:rect l="l" t="t" r="r" b="b"/>
                  <a:pathLst>
                    <a:path w="3914187" h="3878968">
                      <a:moveTo>
                        <a:pt x="1361653" y="603565"/>
                      </a:moveTo>
                      <a:lnTo>
                        <a:pt x="1340372" y="587269"/>
                      </a:lnTo>
                      <a:lnTo>
                        <a:pt x="1337840" y="584191"/>
                      </a:lnTo>
                      <a:lnTo>
                        <a:pt x="1347656" y="605171"/>
                      </a:lnTo>
                      <a:close/>
                      <a:moveTo>
                        <a:pt x="983622" y="1737140"/>
                      </a:moveTo>
                      <a:lnTo>
                        <a:pt x="1003719" y="1699534"/>
                      </a:lnTo>
                      <a:lnTo>
                        <a:pt x="970964" y="1702620"/>
                      </a:lnTo>
                      <a:lnTo>
                        <a:pt x="965685" y="1701212"/>
                      </a:lnTo>
                      <a:lnTo>
                        <a:pt x="959598" y="1716319"/>
                      </a:lnTo>
                      <a:cubicBezTo>
                        <a:pt x="960223" y="1717282"/>
                        <a:pt x="960810" y="1718250"/>
                        <a:pt x="961434" y="1719212"/>
                      </a:cubicBezTo>
                      <a:close/>
                      <a:moveTo>
                        <a:pt x="3780113" y="3074326"/>
                      </a:moveTo>
                      <a:cubicBezTo>
                        <a:pt x="3756383" y="3105367"/>
                        <a:pt x="3718433" y="3125588"/>
                        <a:pt x="3671290" y="3126266"/>
                      </a:cubicBezTo>
                      <a:lnTo>
                        <a:pt x="3671631" y="3127649"/>
                      </a:lnTo>
                      <a:lnTo>
                        <a:pt x="3686593" y="3188406"/>
                      </a:lnTo>
                      <a:cubicBezTo>
                        <a:pt x="3686586" y="3208962"/>
                        <a:pt x="3681467" y="3228753"/>
                        <a:pt x="3671234" y="3245957"/>
                      </a:cubicBezTo>
                      <a:cubicBezTo>
                        <a:pt x="3654345" y="3274365"/>
                        <a:pt x="3625432" y="3292589"/>
                        <a:pt x="3591621" y="3297410"/>
                      </a:cubicBezTo>
                      <a:lnTo>
                        <a:pt x="3558489" y="3297628"/>
                      </a:lnTo>
                      <a:lnTo>
                        <a:pt x="3556442" y="3297641"/>
                      </a:lnTo>
                      <a:cubicBezTo>
                        <a:pt x="3568157" y="3345209"/>
                        <a:pt x="3555502" y="3390714"/>
                        <a:pt x="3524760" y="3420618"/>
                      </a:cubicBezTo>
                      <a:cubicBezTo>
                        <a:pt x="3514512" y="3430586"/>
                        <a:pt x="3502256" y="3438819"/>
                        <a:pt x="3488221" y="3444818"/>
                      </a:cubicBezTo>
                      <a:cubicBezTo>
                        <a:pt x="3445452" y="3463107"/>
                        <a:pt x="3392788" y="3457670"/>
                        <a:pt x="3347935" y="3430313"/>
                      </a:cubicBezTo>
                      <a:lnTo>
                        <a:pt x="3347498" y="3430509"/>
                      </a:lnTo>
                      <a:lnTo>
                        <a:pt x="3313519" y="3445747"/>
                      </a:lnTo>
                      <a:cubicBezTo>
                        <a:pt x="3276994" y="3456476"/>
                        <a:pt x="3235044" y="3453057"/>
                        <a:pt x="3195779" y="3435213"/>
                      </a:cubicBezTo>
                      <a:lnTo>
                        <a:pt x="3158369" y="3410544"/>
                      </a:lnTo>
                      <a:lnTo>
                        <a:pt x="3140262" y="3461256"/>
                      </a:lnTo>
                      <a:cubicBezTo>
                        <a:pt x="3111517" y="3516667"/>
                        <a:pt x="3062642" y="3555547"/>
                        <a:pt x="3005855" y="3565031"/>
                      </a:cubicBezTo>
                      <a:cubicBezTo>
                        <a:pt x="3005495" y="3619126"/>
                        <a:pt x="2985120" y="3670430"/>
                        <a:pt x="2950015" y="3705746"/>
                      </a:cubicBezTo>
                      <a:cubicBezTo>
                        <a:pt x="2896675" y="3759411"/>
                        <a:pt x="2819626" y="3766308"/>
                        <a:pt x="2759894" y="3722782"/>
                      </a:cubicBezTo>
                      <a:cubicBezTo>
                        <a:pt x="2740576" y="3797544"/>
                        <a:pt x="2688849" y="3854692"/>
                        <a:pt x="2624030" y="3872899"/>
                      </a:cubicBezTo>
                      <a:cubicBezTo>
                        <a:pt x="2547648" y="3894351"/>
                        <a:pt x="2467931" y="3857794"/>
                        <a:pt x="2424264" y="3781269"/>
                      </a:cubicBezTo>
                      <a:cubicBezTo>
                        <a:pt x="2321198" y="3853905"/>
                        <a:pt x="2187336" y="3813076"/>
                        <a:pt x="2127520" y="3690736"/>
                      </a:cubicBezTo>
                      <a:cubicBezTo>
                        <a:pt x="2083450" y="3696768"/>
                        <a:pt x="2041397" y="3674316"/>
                        <a:pt x="2016148" y="3634788"/>
                      </a:cubicBezTo>
                      <a:lnTo>
                        <a:pt x="2003543" y="3605225"/>
                      </a:lnTo>
                      <a:lnTo>
                        <a:pt x="1988431" y="3628589"/>
                      </a:lnTo>
                      <a:cubicBezTo>
                        <a:pt x="1935092" y="3682255"/>
                        <a:pt x="1858043" y="3689151"/>
                        <a:pt x="1798311" y="3645626"/>
                      </a:cubicBezTo>
                      <a:cubicBezTo>
                        <a:pt x="1778993" y="3720386"/>
                        <a:pt x="1727266" y="3777536"/>
                        <a:pt x="1662447" y="3795743"/>
                      </a:cubicBezTo>
                      <a:cubicBezTo>
                        <a:pt x="1586065" y="3817195"/>
                        <a:pt x="1506347" y="3780638"/>
                        <a:pt x="1462681" y="3704113"/>
                      </a:cubicBezTo>
                      <a:cubicBezTo>
                        <a:pt x="1359615" y="3776749"/>
                        <a:pt x="1225753" y="3735920"/>
                        <a:pt x="1165937" y="3613580"/>
                      </a:cubicBezTo>
                      <a:cubicBezTo>
                        <a:pt x="1107177" y="3621621"/>
                        <a:pt x="1052003" y="3579028"/>
                        <a:pt x="1035465" y="3512835"/>
                      </a:cubicBezTo>
                      <a:cubicBezTo>
                        <a:pt x="1023485" y="3464943"/>
                        <a:pt x="1034075" y="3413258"/>
                        <a:pt x="1063344" y="3376844"/>
                      </a:cubicBezTo>
                      <a:cubicBezTo>
                        <a:pt x="1042580" y="3362563"/>
                        <a:pt x="1026418" y="3341720"/>
                        <a:pt x="1016168" y="3317428"/>
                      </a:cubicBezTo>
                      <a:lnTo>
                        <a:pt x="1009212" y="3292489"/>
                      </a:lnTo>
                      <a:lnTo>
                        <a:pt x="973502" y="3302388"/>
                      </a:lnTo>
                      <a:cubicBezTo>
                        <a:pt x="940105" y="3305379"/>
                        <a:pt x="905910" y="3296222"/>
                        <a:pt x="876044" y="3274460"/>
                      </a:cubicBezTo>
                      <a:cubicBezTo>
                        <a:pt x="856726" y="3349220"/>
                        <a:pt x="804999" y="3406369"/>
                        <a:pt x="740180" y="3424576"/>
                      </a:cubicBezTo>
                      <a:cubicBezTo>
                        <a:pt x="663798" y="3446028"/>
                        <a:pt x="584081" y="3409471"/>
                        <a:pt x="540414" y="3332946"/>
                      </a:cubicBezTo>
                      <a:cubicBezTo>
                        <a:pt x="437348" y="3405582"/>
                        <a:pt x="303486" y="3364754"/>
                        <a:pt x="243670" y="3242413"/>
                      </a:cubicBezTo>
                      <a:cubicBezTo>
                        <a:pt x="184910" y="3250455"/>
                        <a:pt x="129736" y="3207861"/>
                        <a:pt x="113198" y="3141668"/>
                      </a:cubicBezTo>
                      <a:cubicBezTo>
                        <a:pt x="101218" y="3093777"/>
                        <a:pt x="111808" y="3042091"/>
                        <a:pt x="141077" y="3005678"/>
                      </a:cubicBezTo>
                      <a:cubicBezTo>
                        <a:pt x="99550" y="2977115"/>
                        <a:pt x="76425" y="2922304"/>
                        <a:pt x="82206" y="2866157"/>
                      </a:cubicBezTo>
                      <a:cubicBezTo>
                        <a:pt x="88988" y="2800417"/>
                        <a:pt x="133628" y="2748922"/>
                        <a:pt x="189719" y="2742146"/>
                      </a:cubicBezTo>
                      <a:cubicBezTo>
                        <a:pt x="190052" y="2741048"/>
                        <a:pt x="190413" y="2739974"/>
                        <a:pt x="190747" y="2738876"/>
                      </a:cubicBezTo>
                      <a:cubicBezTo>
                        <a:pt x="183215" y="2674139"/>
                        <a:pt x="200781" y="2608853"/>
                        <a:pt x="238639" y="2560794"/>
                      </a:cubicBezTo>
                      <a:lnTo>
                        <a:pt x="276852" y="2526493"/>
                      </a:lnTo>
                      <a:lnTo>
                        <a:pt x="262062" y="2508111"/>
                      </a:lnTo>
                      <a:cubicBezTo>
                        <a:pt x="198715" y="2500536"/>
                        <a:pt x="137987" y="2465354"/>
                        <a:pt x="97184" y="2412616"/>
                      </a:cubicBezTo>
                      <a:cubicBezTo>
                        <a:pt x="42941" y="2342505"/>
                        <a:pt x="33072" y="2253533"/>
                        <a:pt x="72218" y="2187501"/>
                      </a:cubicBezTo>
                      <a:cubicBezTo>
                        <a:pt x="31100" y="2152349"/>
                        <a:pt x="5017" y="2103698"/>
                        <a:pt x="653" y="2054095"/>
                      </a:cubicBezTo>
                      <a:cubicBezTo>
                        <a:pt x="-5981" y="1978722"/>
                        <a:pt x="38421" y="1915378"/>
                        <a:pt x="110202" y="1897777"/>
                      </a:cubicBezTo>
                      <a:cubicBezTo>
                        <a:pt x="65509" y="1834812"/>
                        <a:pt x="55171" y="1758426"/>
                        <a:pt x="83042" y="1697137"/>
                      </a:cubicBezTo>
                      <a:cubicBezTo>
                        <a:pt x="115888" y="1624919"/>
                        <a:pt x="195228" y="1587549"/>
                        <a:pt x="281878" y="1603506"/>
                      </a:cubicBezTo>
                      <a:cubicBezTo>
                        <a:pt x="292801" y="1477890"/>
                        <a:pt x="410312" y="1401884"/>
                        <a:pt x="542397" y="1435034"/>
                      </a:cubicBezTo>
                      <a:cubicBezTo>
                        <a:pt x="550331" y="1422508"/>
                        <a:pt x="560540" y="1412195"/>
                        <a:pt x="572348" y="1404239"/>
                      </a:cubicBezTo>
                      <a:lnTo>
                        <a:pt x="608036" y="1389213"/>
                      </a:lnTo>
                      <a:lnTo>
                        <a:pt x="610125" y="1336610"/>
                      </a:lnTo>
                      <a:cubicBezTo>
                        <a:pt x="613857" y="1317887"/>
                        <a:pt x="620580" y="1299945"/>
                        <a:pt x="630366" y="1283437"/>
                      </a:cubicBezTo>
                      <a:cubicBezTo>
                        <a:pt x="589247" y="1248285"/>
                        <a:pt x="563166" y="1199635"/>
                        <a:pt x="558801" y="1150031"/>
                      </a:cubicBezTo>
                      <a:cubicBezTo>
                        <a:pt x="552167" y="1074658"/>
                        <a:pt x="596570" y="1011314"/>
                        <a:pt x="668351" y="993713"/>
                      </a:cubicBezTo>
                      <a:cubicBezTo>
                        <a:pt x="623657" y="930748"/>
                        <a:pt x="613318" y="854361"/>
                        <a:pt x="641191" y="793074"/>
                      </a:cubicBezTo>
                      <a:cubicBezTo>
                        <a:pt x="674037" y="720855"/>
                        <a:pt x="753375" y="683486"/>
                        <a:pt x="840027" y="699442"/>
                      </a:cubicBezTo>
                      <a:cubicBezTo>
                        <a:pt x="850948" y="573827"/>
                        <a:pt x="968461" y="497821"/>
                        <a:pt x="1100545" y="530970"/>
                      </a:cubicBezTo>
                      <a:cubicBezTo>
                        <a:pt x="1132281" y="480868"/>
                        <a:pt x="1200413" y="466153"/>
                        <a:pt x="1261675" y="496185"/>
                      </a:cubicBezTo>
                      <a:cubicBezTo>
                        <a:pt x="1272758" y="501615"/>
                        <a:pt x="1283113" y="508276"/>
                        <a:pt x="1292551" y="515930"/>
                      </a:cubicBezTo>
                      <a:lnTo>
                        <a:pt x="1295930" y="519351"/>
                      </a:lnTo>
                      <a:lnTo>
                        <a:pt x="1294397" y="516233"/>
                      </a:lnTo>
                      <a:cubicBezTo>
                        <a:pt x="1270970" y="450465"/>
                        <a:pt x="1285180" y="371813"/>
                        <a:pt x="1340171" y="306850"/>
                      </a:cubicBezTo>
                      <a:cubicBezTo>
                        <a:pt x="1309192" y="256277"/>
                        <a:pt x="1326021" y="188636"/>
                        <a:pt x="1379985" y="146889"/>
                      </a:cubicBezTo>
                      <a:cubicBezTo>
                        <a:pt x="1419023" y="116672"/>
                        <a:pt x="1470607" y="105597"/>
                        <a:pt x="1515713" y="117763"/>
                      </a:cubicBezTo>
                      <a:cubicBezTo>
                        <a:pt x="1525178" y="68258"/>
                        <a:pt x="1566074" y="25055"/>
                        <a:pt x="1619811" y="7782"/>
                      </a:cubicBezTo>
                      <a:cubicBezTo>
                        <a:pt x="1682733" y="-12428"/>
                        <a:pt x="1747826" y="7752"/>
                        <a:pt x="1776575" y="56391"/>
                      </a:cubicBezTo>
                      <a:cubicBezTo>
                        <a:pt x="1777715" y="56256"/>
                        <a:pt x="1778842" y="56155"/>
                        <a:pt x="1779982" y="56019"/>
                      </a:cubicBezTo>
                      <a:cubicBezTo>
                        <a:pt x="1836233" y="23103"/>
                        <a:pt x="1903075" y="12950"/>
                        <a:pt x="1962297" y="28301"/>
                      </a:cubicBezTo>
                      <a:cubicBezTo>
                        <a:pt x="2055841" y="52568"/>
                        <a:pt x="2110308" y="134570"/>
                        <a:pt x="2093187" y="225288"/>
                      </a:cubicBezTo>
                      <a:lnTo>
                        <a:pt x="2093273" y="225298"/>
                      </a:lnTo>
                      <a:lnTo>
                        <a:pt x="2133093" y="230210"/>
                      </a:lnTo>
                      <a:cubicBezTo>
                        <a:pt x="2220590" y="251495"/>
                        <a:pt x="2266614" y="338180"/>
                        <a:pt x="2226266" y="423407"/>
                      </a:cubicBezTo>
                      <a:lnTo>
                        <a:pt x="2227657" y="423711"/>
                      </a:lnTo>
                      <a:lnTo>
                        <a:pt x="2288787" y="437066"/>
                      </a:lnTo>
                      <a:cubicBezTo>
                        <a:pt x="2307233" y="446135"/>
                        <a:pt x="2322742" y="459454"/>
                        <a:pt x="2333672" y="476224"/>
                      </a:cubicBezTo>
                      <a:cubicBezTo>
                        <a:pt x="2351724" y="503907"/>
                        <a:pt x="2355335" y="537894"/>
                        <a:pt x="2344755" y="570367"/>
                      </a:cubicBezTo>
                      <a:lnTo>
                        <a:pt x="2330345" y="600200"/>
                      </a:lnTo>
                      <a:lnTo>
                        <a:pt x="2329453" y="602045"/>
                      </a:lnTo>
                      <a:cubicBezTo>
                        <a:pt x="2341419" y="604659"/>
                        <a:pt x="2352597" y="608583"/>
                        <a:pt x="2362842" y="613636"/>
                      </a:cubicBezTo>
                      <a:lnTo>
                        <a:pt x="2366642" y="616148"/>
                      </a:lnTo>
                      <a:lnTo>
                        <a:pt x="2374000" y="617171"/>
                      </a:lnTo>
                      <a:cubicBezTo>
                        <a:pt x="2383465" y="567667"/>
                        <a:pt x="2424361" y="524462"/>
                        <a:pt x="2478099" y="507191"/>
                      </a:cubicBezTo>
                      <a:cubicBezTo>
                        <a:pt x="2541021" y="486980"/>
                        <a:pt x="2606114" y="507160"/>
                        <a:pt x="2634863" y="555798"/>
                      </a:cubicBezTo>
                      <a:cubicBezTo>
                        <a:pt x="2636001" y="555663"/>
                        <a:pt x="2637130" y="555563"/>
                        <a:pt x="2638269" y="555426"/>
                      </a:cubicBezTo>
                      <a:cubicBezTo>
                        <a:pt x="2694521" y="522511"/>
                        <a:pt x="2761363" y="512358"/>
                        <a:pt x="2820584" y="527710"/>
                      </a:cubicBezTo>
                      <a:cubicBezTo>
                        <a:pt x="2914129" y="551975"/>
                        <a:pt x="2968597" y="633978"/>
                        <a:pt x="2951473" y="724695"/>
                      </a:cubicBezTo>
                      <a:lnTo>
                        <a:pt x="2951561" y="724707"/>
                      </a:lnTo>
                      <a:lnTo>
                        <a:pt x="2991380" y="729618"/>
                      </a:lnTo>
                      <a:cubicBezTo>
                        <a:pt x="3078878" y="750904"/>
                        <a:pt x="3124902" y="837588"/>
                        <a:pt x="3084554" y="922814"/>
                      </a:cubicBezTo>
                      <a:lnTo>
                        <a:pt x="3085945" y="923119"/>
                      </a:lnTo>
                      <a:lnTo>
                        <a:pt x="3147074" y="936474"/>
                      </a:lnTo>
                      <a:cubicBezTo>
                        <a:pt x="3165521" y="945543"/>
                        <a:pt x="3181028" y="958862"/>
                        <a:pt x="3191960" y="975632"/>
                      </a:cubicBezTo>
                      <a:cubicBezTo>
                        <a:pt x="3210012" y="1003315"/>
                        <a:pt x="3213622" y="1037302"/>
                        <a:pt x="3203043" y="1069774"/>
                      </a:cubicBezTo>
                      <a:lnTo>
                        <a:pt x="3188633" y="1099608"/>
                      </a:lnTo>
                      <a:lnTo>
                        <a:pt x="3187741" y="1101453"/>
                      </a:lnTo>
                      <a:cubicBezTo>
                        <a:pt x="3235602" y="1111908"/>
                        <a:pt x="3270868" y="1143329"/>
                        <a:pt x="3284153" y="1184105"/>
                      </a:cubicBezTo>
                      <a:cubicBezTo>
                        <a:pt x="3288583" y="1197697"/>
                        <a:pt x="3290570" y="1212329"/>
                        <a:pt x="3289768" y="1227570"/>
                      </a:cubicBezTo>
                      <a:cubicBezTo>
                        <a:pt x="3287327" y="1274021"/>
                        <a:pt x="3259229" y="1318894"/>
                        <a:pt x="3214901" y="1347093"/>
                      </a:cubicBezTo>
                      <a:lnTo>
                        <a:pt x="3214884" y="1347572"/>
                      </a:lnTo>
                      <a:lnTo>
                        <a:pt x="3213581" y="1384788"/>
                      </a:lnTo>
                      <a:lnTo>
                        <a:pt x="3213410" y="1385238"/>
                      </a:lnTo>
                      <a:lnTo>
                        <a:pt x="3231334" y="1394327"/>
                      </a:lnTo>
                      <a:cubicBezTo>
                        <a:pt x="3242462" y="1402742"/>
                        <a:pt x="3251921" y="1413124"/>
                        <a:pt x="3259108" y="1425283"/>
                      </a:cubicBezTo>
                      <a:cubicBezTo>
                        <a:pt x="3260247" y="1425147"/>
                        <a:pt x="3261375" y="1425047"/>
                        <a:pt x="3262515" y="1424910"/>
                      </a:cubicBezTo>
                      <a:cubicBezTo>
                        <a:pt x="3318766" y="1391996"/>
                        <a:pt x="3385608" y="1381842"/>
                        <a:pt x="3444829" y="1397193"/>
                      </a:cubicBezTo>
                      <a:cubicBezTo>
                        <a:pt x="3538374" y="1421460"/>
                        <a:pt x="3592841" y="1503462"/>
                        <a:pt x="3575719" y="1594179"/>
                      </a:cubicBezTo>
                      <a:lnTo>
                        <a:pt x="3575805" y="1594191"/>
                      </a:lnTo>
                      <a:lnTo>
                        <a:pt x="3615626" y="1599102"/>
                      </a:lnTo>
                      <a:cubicBezTo>
                        <a:pt x="3703122" y="1620388"/>
                        <a:pt x="3749147" y="1707073"/>
                        <a:pt x="3708799" y="1792299"/>
                      </a:cubicBezTo>
                      <a:lnTo>
                        <a:pt x="3710189" y="1792603"/>
                      </a:lnTo>
                      <a:lnTo>
                        <a:pt x="3771320" y="1805958"/>
                      </a:lnTo>
                      <a:cubicBezTo>
                        <a:pt x="3789766" y="1815027"/>
                        <a:pt x="3805274" y="1828347"/>
                        <a:pt x="3816204" y="1845117"/>
                      </a:cubicBezTo>
                      <a:cubicBezTo>
                        <a:pt x="3834257" y="1872799"/>
                        <a:pt x="3837868" y="1906787"/>
                        <a:pt x="3827287" y="1939258"/>
                      </a:cubicBezTo>
                      <a:lnTo>
                        <a:pt x="3812878" y="1969092"/>
                      </a:lnTo>
                      <a:lnTo>
                        <a:pt x="3811986" y="1970937"/>
                      </a:lnTo>
                      <a:cubicBezTo>
                        <a:pt x="3859847" y="1981392"/>
                        <a:pt x="3895113" y="2012813"/>
                        <a:pt x="3908399" y="2053590"/>
                      </a:cubicBezTo>
                      <a:cubicBezTo>
                        <a:pt x="3912828" y="2067181"/>
                        <a:pt x="3914815" y="2081813"/>
                        <a:pt x="3914013" y="2097054"/>
                      </a:cubicBezTo>
                      <a:cubicBezTo>
                        <a:pt x="3911573" y="2143506"/>
                        <a:pt x="3883475" y="2188379"/>
                        <a:pt x="3839146" y="2216577"/>
                      </a:cubicBezTo>
                      <a:lnTo>
                        <a:pt x="3839129" y="2217056"/>
                      </a:lnTo>
                      <a:lnTo>
                        <a:pt x="3837827" y="2254272"/>
                      </a:lnTo>
                      <a:cubicBezTo>
                        <a:pt x="3834590" y="2273030"/>
                        <a:pt x="3827581" y="2291444"/>
                        <a:pt x="3817215" y="2308592"/>
                      </a:cubicBezTo>
                      <a:cubicBezTo>
                        <a:pt x="3806849" y="2325740"/>
                        <a:pt x="3793128" y="2341620"/>
                        <a:pt x="3776464" y="2355309"/>
                      </a:cubicBezTo>
                      <a:lnTo>
                        <a:pt x="3745631" y="2373426"/>
                      </a:lnTo>
                      <a:lnTo>
                        <a:pt x="3776976" y="2398695"/>
                      </a:lnTo>
                      <a:cubicBezTo>
                        <a:pt x="3822858" y="2446262"/>
                        <a:pt x="3833442" y="2513584"/>
                        <a:pt x="3802459" y="2560832"/>
                      </a:cubicBezTo>
                      <a:cubicBezTo>
                        <a:pt x="3803084" y="2561794"/>
                        <a:pt x="3803672" y="2562763"/>
                        <a:pt x="3804296" y="2563726"/>
                      </a:cubicBezTo>
                      <a:cubicBezTo>
                        <a:pt x="3858639" y="2599705"/>
                        <a:pt x="3897221" y="2655224"/>
                        <a:pt x="3909551" y="2715147"/>
                      </a:cubicBezTo>
                      <a:cubicBezTo>
                        <a:pt x="3929011" y="2809808"/>
                        <a:pt x="3879420" y="2894849"/>
                        <a:pt x="3790446" y="2919474"/>
                      </a:cubicBezTo>
                      <a:lnTo>
                        <a:pt x="3790475" y="2919556"/>
                      </a:lnTo>
                      <a:lnTo>
                        <a:pt x="3803621" y="2957464"/>
                      </a:lnTo>
                      <a:cubicBezTo>
                        <a:pt x="3813356" y="3001423"/>
                        <a:pt x="3803845" y="3043284"/>
                        <a:pt x="3780113" y="3074326"/>
                      </a:cubicBezTo>
                      <a:close/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 extrusionH="660400">
                  <a:bevelT w="762000" h="444500"/>
                  <a:bevelB w="406400" h="196850" prst="softRound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63" name="Operación manual 462"/>
                <p:cNvSpPr/>
                <p:nvPr/>
              </p:nvSpPr>
              <p:spPr>
                <a:xfrm rot="10800000">
                  <a:off x="7951588" y="3834559"/>
                  <a:ext cx="453577" cy="563604"/>
                </a:xfrm>
                <a:prstGeom prst="flowChartManualOperati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400050" h="6985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4" name="Retraso 463"/>
                <p:cNvSpPr/>
                <p:nvPr/>
              </p:nvSpPr>
              <p:spPr>
                <a:xfrm>
                  <a:off x="8880971" y="2910857"/>
                  <a:ext cx="336716" cy="321442"/>
                </a:xfrm>
                <a:prstGeom prst="flowChartDelay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soft" dir="t">
                    <a:rot lat="0" lon="0" rev="16200000"/>
                  </a:lightRig>
                </a:scene3d>
                <a:sp3d extrusionH="63500">
                  <a:bevelT w="768350" h="4635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5" name="Retraso 464"/>
                <p:cNvSpPr/>
                <p:nvPr/>
              </p:nvSpPr>
              <p:spPr>
                <a:xfrm flipH="1">
                  <a:off x="7101385" y="3003978"/>
                  <a:ext cx="338195" cy="321442"/>
                </a:xfrm>
                <a:prstGeom prst="flowChartDelay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soft" dir="t">
                    <a:rot lat="0" lon="0" rev="16200000"/>
                  </a:lightRig>
                </a:scene3d>
                <a:sp3d extrusionH="63500">
                  <a:bevelT w="768350" h="4635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6" name="Forma libre 465"/>
                <p:cNvSpPr/>
                <p:nvPr/>
              </p:nvSpPr>
              <p:spPr>
                <a:xfrm rot="16200000">
                  <a:off x="9154127" y="4272625"/>
                  <a:ext cx="10871" cy="28575"/>
                </a:xfrm>
                <a:custGeom>
                  <a:avLst/>
                  <a:gdLst>
                    <a:gd name="connsiteX0" fmla="*/ 10871 w 10871"/>
                    <a:gd name="connsiteY0" fmla="*/ 22923 h 28575"/>
                    <a:gd name="connsiteX1" fmla="*/ 9964 w 10871"/>
                    <a:gd name="connsiteY1" fmla="*/ 28575 h 28575"/>
                    <a:gd name="connsiteX2" fmla="*/ 931 w 10871"/>
                    <a:gd name="connsiteY2" fmla="*/ 27256 h 28575"/>
                    <a:gd name="connsiteX3" fmla="*/ 0 w 10871"/>
                    <a:gd name="connsiteY3" fmla="*/ 906 h 28575"/>
                    <a:gd name="connsiteX4" fmla="*/ 7707 w 10871"/>
                    <a:gd name="connsiteY4" fmla="*/ 0 h 28575"/>
                    <a:gd name="connsiteX5" fmla="*/ 10871 w 10871"/>
                    <a:gd name="connsiteY5" fmla="*/ 22923 h 28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71" h="28575">
                      <a:moveTo>
                        <a:pt x="10871" y="22923"/>
                      </a:moveTo>
                      <a:lnTo>
                        <a:pt x="9964" y="28575"/>
                      </a:lnTo>
                      <a:lnTo>
                        <a:pt x="931" y="27256"/>
                      </a:lnTo>
                      <a:lnTo>
                        <a:pt x="0" y="906"/>
                      </a:lnTo>
                      <a:lnTo>
                        <a:pt x="7707" y="0"/>
                      </a:lnTo>
                      <a:lnTo>
                        <a:pt x="10871" y="22923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67" name="Forma libre 466"/>
                <p:cNvSpPr/>
                <p:nvPr/>
              </p:nvSpPr>
              <p:spPr>
                <a:xfrm rot="16200000">
                  <a:off x="9152840" y="4269284"/>
                  <a:ext cx="6972" cy="23742"/>
                </a:xfrm>
                <a:custGeom>
                  <a:avLst/>
                  <a:gdLst>
                    <a:gd name="connsiteX0" fmla="*/ 6972 w 6972"/>
                    <a:gd name="connsiteY0" fmla="*/ 0 h 23742"/>
                    <a:gd name="connsiteX1" fmla="*/ 3164 w 6972"/>
                    <a:gd name="connsiteY1" fmla="*/ 23742 h 23742"/>
                    <a:gd name="connsiteX2" fmla="*/ 0 w 6972"/>
                    <a:gd name="connsiteY2" fmla="*/ 819 h 23742"/>
                    <a:gd name="connsiteX3" fmla="*/ 6972 w 6972"/>
                    <a:gd name="connsiteY3" fmla="*/ 0 h 237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72" h="23742">
                      <a:moveTo>
                        <a:pt x="6972" y="0"/>
                      </a:moveTo>
                      <a:lnTo>
                        <a:pt x="3164" y="23742"/>
                      </a:lnTo>
                      <a:lnTo>
                        <a:pt x="0" y="819"/>
                      </a:lnTo>
                      <a:lnTo>
                        <a:pt x="6972" y="0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68" name="Forma libre 467"/>
                <p:cNvSpPr/>
                <p:nvPr/>
              </p:nvSpPr>
              <p:spPr>
                <a:xfrm rot="16200000">
                  <a:off x="9170289" y="4278572"/>
                  <a:ext cx="1721" cy="5903"/>
                </a:xfrm>
                <a:custGeom>
                  <a:avLst/>
                  <a:gdLst>
                    <a:gd name="connsiteX0" fmla="*/ 1721 w 1721"/>
                    <a:gd name="connsiteY0" fmla="*/ 5903 h 5903"/>
                    <a:gd name="connsiteX1" fmla="*/ 0 w 1721"/>
                    <a:gd name="connsiteY1" fmla="*/ 5652 h 5903"/>
                    <a:gd name="connsiteX2" fmla="*/ 907 w 1721"/>
                    <a:gd name="connsiteY2" fmla="*/ 0 h 5903"/>
                    <a:gd name="connsiteX3" fmla="*/ 1721 w 1721"/>
                    <a:gd name="connsiteY3" fmla="*/ 5903 h 59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21" h="5903">
                      <a:moveTo>
                        <a:pt x="1721" y="5903"/>
                      </a:moveTo>
                      <a:lnTo>
                        <a:pt x="0" y="5652"/>
                      </a:lnTo>
                      <a:lnTo>
                        <a:pt x="907" y="0"/>
                      </a:lnTo>
                      <a:lnTo>
                        <a:pt x="1721" y="5903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69" name="Forma libre 468"/>
                <p:cNvSpPr/>
                <p:nvPr/>
              </p:nvSpPr>
              <p:spPr>
                <a:xfrm rot="16200000">
                  <a:off x="9203440" y="4251474"/>
                  <a:ext cx="11560" cy="73380"/>
                </a:xfrm>
                <a:custGeom>
                  <a:avLst/>
                  <a:gdLst>
                    <a:gd name="connsiteX0" fmla="*/ 11560 w 11560"/>
                    <a:gd name="connsiteY0" fmla="*/ 1319 h 73380"/>
                    <a:gd name="connsiteX1" fmla="*/ 0 w 11560"/>
                    <a:gd name="connsiteY1" fmla="*/ 73380 h 73380"/>
                    <a:gd name="connsiteX2" fmla="*/ 2560 w 11560"/>
                    <a:gd name="connsiteY2" fmla="*/ 943 h 73380"/>
                    <a:gd name="connsiteX3" fmla="*/ 2527 w 11560"/>
                    <a:gd name="connsiteY3" fmla="*/ 0 h 73380"/>
                    <a:gd name="connsiteX4" fmla="*/ 11560 w 11560"/>
                    <a:gd name="connsiteY4" fmla="*/ 1319 h 7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60" h="73380">
                      <a:moveTo>
                        <a:pt x="11560" y="1319"/>
                      </a:moveTo>
                      <a:lnTo>
                        <a:pt x="0" y="73380"/>
                      </a:lnTo>
                      <a:lnTo>
                        <a:pt x="2560" y="943"/>
                      </a:lnTo>
                      <a:lnTo>
                        <a:pt x="2527" y="0"/>
                      </a:lnTo>
                      <a:lnTo>
                        <a:pt x="11560" y="1319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70" name="Forma libre 469"/>
                <p:cNvSpPr/>
                <p:nvPr/>
              </p:nvSpPr>
              <p:spPr>
                <a:xfrm rot="16200000">
                  <a:off x="9102826" y="4251691"/>
                  <a:ext cx="10404" cy="76304"/>
                </a:xfrm>
                <a:custGeom>
                  <a:avLst/>
                  <a:gdLst>
                    <a:gd name="connsiteX0" fmla="*/ 10404 w 10404"/>
                    <a:gd name="connsiteY0" fmla="*/ 75398 h 76304"/>
                    <a:gd name="connsiteX1" fmla="*/ 2697 w 10404"/>
                    <a:gd name="connsiteY1" fmla="*/ 76304 h 76304"/>
                    <a:gd name="connsiteX2" fmla="*/ 0 w 10404"/>
                    <a:gd name="connsiteY2" fmla="*/ 0 h 76304"/>
                    <a:gd name="connsiteX3" fmla="*/ 10404 w 10404"/>
                    <a:gd name="connsiteY3" fmla="*/ 75398 h 763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404" h="76304">
                      <a:moveTo>
                        <a:pt x="10404" y="75398"/>
                      </a:moveTo>
                      <a:lnTo>
                        <a:pt x="2697" y="76304"/>
                      </a:lnTo>
                      <a:lnTo>
                        <a:pt x="0" y="0"/>
                      </a:lnTo>
                      <a:lnTo>
                        <a:pt x="10404" y="75398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71" name="Elipse 470"/>
                <p:cNvSpPr/>
                <p:nvPr/>
              </p:nvSpPr>
              <p:spPr>
                <a:xfrm>
                  <a:off x="7260236" y="2214257"/>
                  <a:ext cx="1800000" cy="1800000"/>
                </a:xfrm>
                <a:prstGeom prst="ellipse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soft" dir="t">
                    <a:rot lat="0" lon="0" rev="21594000"/>
                  </a:lightRig>
                </a:scene3d>
                <a:sp3d>
                  <a:bevelT w="546100" h="30480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2" name="Conector 471"/>
                <p:cNvSpPr/>
                <p:nvPr/>
              </p:nvSpPr>
              <p:spPr>
                <a:xfrm>
                  <a:off x="7763579" y="2766291"/>
                  <a:ext cx="180000" cy="252000"/>
                </a:xfrm>
                <a:prstGeom prst="flowChartConnector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  <a:scene3d>
                  <a:camera prst="orthographicFront"/>
                  <a:lightRig rig="flat" dir="t">
                    <a:rot lat="0" lon="0" rev="3000000"/>
                  </a:lightRig>
                </a:scene3d>
                <a:sp3d>
                  <a:bevelT w="209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3" name="Conector 472"/>
                <p:cNvSpPr/>
                <p:nvPr/>
              </p:nvSpPr>
              <p:spPr>
                <a:xfrm>
                  <a:off x="8336560" y="2734868"/>
                  <a:ext cx="180000" cy="252000"/>
                </a:xfrm>
                <a:prstGeom prst="flowChartConnector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  <a:scene3d>
                  <a:camera prst="orthographicFront"/>
                  <a:lightRig rig="flat" dir="t">
                    <a:rot lat="0" lon="0" rev="3000000"/>
                  </a:lightRig>
                </a:scene3d>
                <a:sp3d>
                  <a:bevelT w="209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4" name="Conector 473"/>
                <p:cNvSpPr/>
                <p:nvPr/>
              </p:nvSpPr>
              <p:spPr>
                <a:xfrm>
                  <a:off x="8077302" y="3186535"/>
                  <a:ext cx="180000" cy="144000"/>
                </a:xfrm>
                <a:prstGeom prst="flowChartConnector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01600" h="317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5" name="Arco 474"/>
                <p:cNvSpPr/>
                <p:nvPr/>
              </p:nvSpPr>
              <p:spPr>
                <a:xfrm rot="18108507">
                  <a:off x="7598261" y="2642266"/>
                  <a:ext cx="514307" cy="505074"/>
                </a:xfrm>
                <a:prstGeom prst="arc">
                  <a:avLst>
                    <a:gd name="adj1" fmla="val 16824655"/>
                    <a:gd name="adj2" fmla="val 0"/>
                  </a:avLst>
                </a:prstGeom>
                <a:ln w="28575">
                  <a:solidFill>
                    <a:schemeClr val="bg2">
                      <a:lumMod val="2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20650" h="6350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76" name="Arco 475"/>
                <p:cNvSpPr/>
                <p:nvPr/>
              </p:nvSpPr>
              <p:spPr>
                <a:xfrm rot="19545162">
                  <a:off x="8175999" y="2609931"/>
                  <a:ext cx="514307" cy="471402"/>
                </a:xfrm>
                <a:prstGeom prst="arc">
                  <a:avLst>
                    <a:gd name="adj1" fmla="val 16200000"/>
                    <a:gd name="adj2" fmla="val 21072866"/>
                  </a:avLst>
                </a:prstGeom>
                <a:ln w="28575">
                  <a:solidFill>
                    <a:schemeClr val="bg2">
                      <a:lumMod val="2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20650" h="6350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77" name="Acorde 34"/>
                <p:cNvSpPr/>
                <p:nvPr/>
              </p:nvSpPr>
              <p:spPr>
                <a:xfrm rot="15068647">
                  <a:off x="8074042" y="3440119"/>
                  <a:ext cx="257080" cy="388918"/>
                </a:xfrm>
                <a:custGeom>
                  <a:avLst/>
                  <a:gdLst>
                    <a:gd name="connsiteX0" fmla="*/ 109451 w 514113"/>
                    <a:gd name="connsiteY0" fmla="*/ 388916 h 427685"/>
                    <a:gd name="connsiteX1" fmla="*/ 21692 w 514113"/>
                    <a:gd name="connsiteY1" fmla="*/ 127863 h 427685"/>
                    <a:gd name="connsiteX2" fmla="*/ 257056 w 514113"/>
                    <a:gd name="connsiteY2" fmla="*/ -2 h 427685"/>
                    <a:gd name="connsiteX3" fmla="*/ 109451 w 514113"/>
                    <a:gd name="connsiteY3" fmla="*/ 388916 h 427685"/>
                    <a:gd name="connsiteX0" fmla="*/ 109475 w 257080"/>
                    <a:gd name="connsiteY0" fmla="*/ 388918 h 388918"/>
                    <a:gd name="connsiteX1" fmla="*/ 21716 w 257080"/>
                    <a:gd name="connsiteY1" fmla="*/ 127865 h 388918"/>
                    <a:gd name="connsiteX2" fmla="*/ 257080 w 257080"/>
                    <a:gd name="connsiteY2" fmla="*/ 0 h 388918"/>
                    <a:gd name="connsiteX3" fmla="*/ 126081 w 257080"/>
                    <a:gd name="connsiteY3" fmla="*/ 285879 h 388918"/>
                    <a:gd name="connsiteX4" fmla="*/ 109475 w 257080"/>
                    <a:gd name="connsiteY4" fmla="*/ 388918 h 388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080" h="388918">
                      <a:moveTo>
                        <a:pt x="109475" y="388918"/>
                      </a:moveTo>
                      <a:cubicBezTo>
                        <a:pt x="9194" y="330408"/>
                        <a:pt x="-27531" y="221163"/>
                        <a:pt x="21716" y="127865"/>
                      </a:cubicBezTo>
                      <a:cubicBezTo>
                        <a:pt x="62727" y="50172"/>
                        <a:pt x="155079" y="0"/>
                        <a:pt x="257080" y="0"/>
                      </a:cubicBezTo>
                      <a:cubicBezTo>
                        <a:pt x="222923" y="98541"/>
                        <a:pt x="160238" y="187338"/>
                        <a:pt x="126081" y="285879"/>
                      </a:cubicBezTo>
                      <a:cubicBezTo>
                        <a:pt x="111037" y="316978"/>
                        <a:pt x="124519" y="357819"/>
                        <a:pt x="109475" y="38891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78" name="Conector 36"/>
                <p:cNvSpPr/>
                <p:nvPr/>
              </p:nvSpPr>
              <p:spPr>
                <a:xfrm rot="6319815" flipV="1">
                  <a:off x="8124377" y="3599835"/>
                  <a:ext cx="108000" cy="180000"/>
                </a:xfrm>
                <a:custGeom>
                  <a:avLst/>
                  <a:gdLst>
                    <a:gd name="connsiteX0" fmla="*/ 0 w 144000"/>
                    <a:gd name="connsiteY0" fmla="*/ 126000 h 252000"/>
                    <a:gd name="connsiteX1" fmla="*/ 72000 w 144000"/>
                    <a:gd name="connsiteY1" fmla="*/ 0 h 252000"/>
                    <a:gd name="connsiteX2" fmla="*/ 144000 w 144000"/>
                    <a:gd name="connsiteY2" fmla="*/ 126000 h 252000"/>
                    <a:gd name="connsiteX3" fmla="*/ 72000 w 144000"/>
                    <a:gd name="connsiteY3" fmla="*/ 252000 h 252000"/>
                    <a:gd name="connsiteX4" fmla="*/ 0 w 144000"/>
                    <a:gd name="connsiteY4" fmla="*/ 126000 h 252000"/>
                    <a:gd name="connsiteX0" fmla="*/ 751 w 145370"/>
                    <a:gd name="connsiteY0" fmla="*/ 250748 h 376748"/>
                    <a:gd name="connsiteX1" fmla="*/ 112786 w 145370"/>
                    <a:gd name="connsiteY1" fmla="*/ 0 h 376748"/>
                    <a:gd name="connsiteX2" fmla="*/ 144751 w 145370"/>
                    <a:gd name="connsiteY2" fmla="*/ 250748 h 376748"/>
                    <a:gd name="connsiteX3" fmla="*/ 72751 w 145370"/>
                    <a:gd name="connsiteY3" fmla="*/ 376748 h 376748"/>
                    <a:gd name="connsiteX4" fmla="*/ 751 w 145370"/>
                    <a:gd name="connsiteY4" fmla="*/ 250748 h 37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370" h="376748">
                      <a:moveTo>
                        <a:pt x="751" y="250748"/>
                      </a:moveTo>
                      <a:cubicBezTo>
                        <a:pt x="7423" y="187957"/>
                        <a:pt x="73021" y="0"/>
                        <a:pt x="112786" y="0"/>
                      </a:cubicBezTo>
                      <a:cubicBezTo>
                        <a:pt x="152551" y="0"/>
                        <a:pt x="144751" y="181160"/>
                        <a:pt x="144751" y="250748"/>
                      </a:cubicBezTo>
                      <a:cubicBezTo>
                        <a:pt x="144751" y="320336"/>
                        <a:pt x="112516" y="376748"/>
                        <a:pt x="72751" y="376748"/>
                      </a:cubicBezTo>
                      <a:cubicBezTo>
                        <a:pt x="32986" y="376748"/>
                        <a:pt x="-5921" y="313539"/>
                        <a:pt x="751" y="250748"/>
                      </a:cubicBezTo>
                      <a:close/>
                    </a:path>
                  </a:pathLst>
                </a:custGeom>
                <a:solidFill>
                  <a:srgbClr val="FFCCCC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9050" h="31750"/>
                  <a:bevelB w="0" h="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9" name="Acorde 140"/>
                <p:cNvSpPr/>
                <p:nvPr/>
              </p:nvSpPr>
              <p:spPr>
                <a:xfrm rot="9449641" flipH="1">
                  <a:off x="7020100" y="2180665"/>
                  <a:ext cx="1079604" cy="786888"/>
                </a:xfrm>
                <a:custGeom>
                  <a:avLst/>
                  <a:gdLst>
                    <a:gd name="connsiteX0" fmla="*/ 1246231 w 1382309"/>
                    <a:gd name="connsiteY0" fmla="*/ 1018190 h 1276068"/>
                    <a:gd name="connsiteX1" fmla="*/ 400513 w 1382309"/>
                    <a:gd name="connsiteY1" fmla="*/ 1216912 h 1276068"/>
                    <a:gd name="connsiteX2" fmla="*/ 43197 w 1382309"/>
                    <a:gd name="connsiteY2" fmla="*/ 416008 h 1276068"/>
                    <a:gd name="connsiteX3" fmla="*/ 1246231 w 1382309"/>
                    <a:gd name="connsiteY3" fmla="*/ 1018190 h 1276068"/>
                    <a:gd name="connsiteX0" fmla="*/ 1829700 w 1829700"/>
                    <a:gd name="connsiteY0" fmla="*/ 923729 h 1181658"/>
                    <a:gd name="connsiteX1" fmla="*/ 983982 w 1829700"/>
                    <a:gd name="connsiteY1" fmla="*/ 1122451 h 1181658"/>
                    <a:gd name="connsiteX2" fmla="*/ 13716 w 1829700"/>
                    <a:gd name="connsiteY2" fmla="*/ 0 h 1181658"/>
                    <a:gd name="connsiteX3" fmla="*/ 1829700 w 1829700"/>
                    <a:gd name="connsiteY3" fmla="*/ 923729 h 1181658"/>
                    <a:gd name="connsiteX0" fmla="*/ 1410803 w 1410803"/>
                    <a:gd name="connsiteY0" fmla="*/ 742858 h 1000787"/>
                    <a:gd name="connsiteX1" fmla="*/ 565085 w 1410803"/>
                    <a:gd name="connsiteY1" fmla="*/ 941580 h 1000787"/>
                    <a:gd name="connsiteX2" fmla="*/ 26898 w 1410803"/>
                    <a:gd name="connsiteY2" fmla="*/ 0 h 1000787"/>
                    <a:gd name="connsiteX3" fmla="*/ 1410803 w 1410803"/>
                    <a:gd name="connsiteY3" fmla="*/ 742858 h 1000787"/>
                    <a:gd name="connsiteX0" fmla="*/ 1410803 w 1410803"/>
                    <a:gd name="connsiteY0" fmla="*/ 742858 h 1000787"/>
                    <a:gd name="connsiteX1" fmla="*/ 565085 w 1410803"/>
                    <a:gd name="connsiteY1" fmla="*/ 941580 h 1000787"/>
                    <a:gd name="connsiteX2" fmla="*/ 26898 w 1410803"/>
                    <a:gd name="connsiteY2" fmla="*/ 0 h 1000787"/>
                    <a:gd name="connsiteX3" fmla="*/ 674006 w 1410803"/>
                    <a:gd name="connsiteY3" fmla="*/ 446671 h 1000787"/>
                    <a:gd name="connsiteX4" fmla="*/ 1410803 w 1410803"/>
                    <a:gd name="connsiteY4" fmla="*/ 742858 h 1000787"/>
                    <a:gd name="connsiteX0" fmla="*/ 1255061 w 1255061"/>
                    <a:gd name="connsiteY0" fmla="*/ 692616 h 950545"/>
                    <a:gd name="connsiteX1" fmla="*/ 409343 w 1255061"/>
                    <a:gd name="connsiteY1" fmla="*/ 891338 h 950545"/>
                    <a:gd name="connsiteX2" fmla="*/ 41978 w 1255061"/>
                    <a:gd name="connsiteY2" fmla="*/ 0 h 950545"/>
                    <a:gd name="connsiteX3" fmla="*/ 518264 w 1255061"/>
                    <a:gd name="connsiteY3" fmla="*/ 396429 h 950545"/>
                    <a:gd name="connsiteX4" fmla="*/ 1255061 w 1255061"/>
                    <a:gd name="connsiteY4" fmla="*/ 692616 h 950545"/>
                    <a:gd name="connsiteX0" fmla="*/ 1349087 w 1349087"/>
                    <a:gd name="connsiteY0" fmla="*/ 834181 h 1092110"/>
                    <a:gd name="connsiteX1" fmla="*/ 503369 w 1349087"/>
                    <a:gd name="connsiteY1" fmla="*/ 1032903 h 1092110"/>
                    <a:gd name="connsiteX2" fmla="*/ 19437 w 1349087"/>
                    <a:gd name="connsiteY2" fmla="*/ 55674 h 1092110"/>
                    <a:gd name="connsiteX3" fmla="*/ 136004 w 1349087"/>
                    <a:gd name="connsiteY3" fmla="*/ 141565 h 1092110"/>
                    <a:gd name="connsiteX4" fmla="*/ 612290 w 1349087"/>
                    <a:gd name="connsiteY4" fmla="*/ 537994 h 1092110"/>
                    <a:gd name="connsiteX5" fmla="*/ 1349087 w 1349087"/>
                    <a:gd name="connsiteY5" fmla="*/ 834181 h 1092110"/>
                    <a:gd name="connsiteX0" fmla="*/ 1405252 w 1405252"/>
                    <a:gd name="connsiteY0" fmla="*/ 916137 h 1174066"/>
                    <a:gd name="connsiteX1" fmla="*/ 559534 w 1405252"/>
                    <a:gd name="connsiteY1" fmla="*/ 1114859 h 1174066"/>
                    <a:gd name="connsiteX2" fmla="*/ 75602 w 1405252"/>
                    <a:gd name="connsiteY2" fmla="*/ 137630 h 1174066"/>
                    <a:gd name="connsiteX3" fmla="*/ 41444 w 1405252"/>
                    <a:gd name="connsiteY3" fmla="*/ 22554 h 1174066"/>
                    <a:gd name="connsiteX4" fmla="*/ 668455 w 1405252"/>
                    <a:gd name="connsiteY4" fmla="*/ 619950 h 1174066"/>
                    <a:gd name="connsiteX5" fmla="*/ 1405252 w 1405252"/>
                    <a:gd name="connsiteY5" fmla="*/ 916137 h 1174066"/>
                    <a:gd name="connsiteX0" fmla="*/ 1401562 w 1401562"/>
                    <a:gd name="connsiteY0" fmla="*/ 913135 h 1171064"/>
                    <a:gd name="connsiteX1" fmla="*/ 555844 w 1401562"/>
                    <a:gd name="connsiteY1" fmla="*/ 1111857 h 1171064"/>
                    <a:gd name="connsiteX2" fmla="*/ 160728 w 1401562"/>
                    <a:gd name="connsiteY2" fmla="*/ 779038 h 1171064"/>
                    <a:gd name="connsiteX3" fmla="*/ 71912 w 1401562"/>
                    <a:gd name="connsiteY3" fmla="*/ 134628 h 1171064"/>
                    <a:gd name="connsiteX4" fmla="*/ 37754 w 1401562"/>
                    <a:gd name="connsiteY4" fmla="*/ 19552 h 1171064"/>
                    <a:gd name="connsiteX5" fmla="*/ 664765 w 1401562"/>
                    <a:gd name="connsiteY5" fmla="*/ 616948 h 1171064"/>
                    <a:gd name="connsiteX6" fmla="*/ 1401562 w 1401562"/>
                    <a:gd name="connsiteY6" fmla="*/ 913135 h 1171064"/>
                    <a:gd name="connsiteX0" fmla="*/ 1394784 w 1394784"/>
                    <a:gd name="connsiteY0" fmla="*/ 903742 h 1161671"/>
                    <a:gd name="connsiteX1" fmla="*/ 549066 w 1394784"/>
                    <a:gd name="connsiteY1" fmla="*/ 1102464 h 1161671"/>
                    <a:gd name="connsiteX2" fmla="*/ 153950 w 1394784"/>
                    <a:gd name="connsiteY2" fmla="*/ 769645 h 1161671"/>
                    <a:gd name="connsiteX3" fmla="*/ 13273 w 1394784"/>
                    <a:gd name="connsiteY3" fmla="*/ 76308 h 1161671"/>
                    <a:gd name="connsiteX4" fmla="*/ 65134 w 1394784"/>
                    <a:gd name="connsiteY4" fmla="*/ 125235 h 1161671"/>
                    <a:gd name="connsiteX5" fmla="*/ 30976 w 1394784"/>
                    <a:gd name="connsiteY5" fmla="*/ 10159 h 1161671"/>
                    <a:gd name="connsiteX6" fmla="*/ 657987 w 1394784"/>
                    <a:gd name="connsiteY6" fmla="*/ 607555 h 1161671"/>
                    <a:gd name="connsiteX7" fmla="*/ 1394784 w 1394784"/>
                    <a:gd name="connsiteY7" fmla="*/ 903742 h 1161671"/>
                    <a:gd name="connsiteX0" fmla="*/ 1401522 w 1401522"/>
                    <a:gd name="connsiteY0" fmla="*/ 882532 h 1140461"/>
                    <a:gd name="connsiteX1" fmla="*/ 555804 w 1401522"/>
                    <a:gd name="connsiteY1" fmla="*/ 1081254 h 1140461"/>
                    <a:gd name="connsiteX2" fmla="*/ 160688 w 1401522"/>
                    <a:gd name="connsiteY2" fmla="*/ 748435 h 1140461"/>
                    <a:gd name="connsiteX3" fmla="*/ 20011 w 1401522"/>
                    <a:gd name="connsiteY3" fmla="*/ 55098 h 1140461"/>
                    <a:gd name="connsiteX4" fmla="*/ 71872 w 1401522"/>
                    <a:gd name="connsiteY4" fmla="*/ 104025 h 1140461"/>
                    <a:gd name="connsiteX5" fmla="*/ 664725 w 1401522"/>
                    <a:gd name="connsiteY5" fmla="*/ 586345 h 1140461"/>
                    <a:gd name="connsiteX6" fmla="*/ 1401522 w 1401522"/>
                    <a:gd name="connsiteY6" fmla="*/ 882532 h 1140461"/>
                    <a:gd name="connsiteX0" fmla="*/ 1406469 w 1406469"/>
                    <a:gd name="connsiteY0" fmla="*/ 828679 h 1086608"/>
                    <a:gd name="connsiteX1" fmla="*/ 560751 w 1406469"/>
                    <a:gd name="connsiteY1" fmla="*/ 1027401 h 1086608"/>
                    <a:gd name="connsiteX2" fmla="*/ 165635 w 1406469"/>
                    <a:gd name="connsiteY2" fmla="*/ 694582 h 1086608"/>
                    <a:gd name="connsiteX3" fmla="*/ 24958 w 1406469"/>
                    <a:gd name="connsiteY3" fmla="*/ 1245 h 1086608"/>
                    <a:gd name="connsiteX4" fmla="*/ 669672 w 1406469"/>
                    <a:gd name="connsiteY4" fmla="*/ 532492 h 1086608"/>
                    <a:gd name="connsiteX5" fmla="*/ 1406469 w 1406469"/>
                    <a:gd name="connsiteY5" fmla="*/ 828679 h 10866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06469" h="1086608">
                      <a:moveTo>
                        <a:pt x="1406469" y="828679"/>
                      </a:moveTo>
                      <a:cubicBezTo>
                        <a:pt x="1211233" y="1071612"/>
                        <a:pt x="858044" y="1154603"/>
                        <a:pt x="560751" y="1027401"/>
                      </a:cubicBezTo>
                      <a:cubicBezTo>
                        <a:pt x="379066" y="1011750"/>
                        <a:pt x="246290" y="857453"/>
                        <a:pt x="165635" y="694582"/>
                      </a:cubicBezTo>
                      <a:cubicBezTo>
                        <a:pt x="89734" y="563750"/>
                        <a:pt x="-59048" y="28260"/>
                        <a:pt x="24958" y="1245"/>
                      </a:cubicBezTo>
                      <a:cubicBezTo>
                        <a:pt x="108964" y="-25770"/>
                        <a:pt x="439420" y="394586"/>
                        <a:pt x="669672" y="532492"/>
                      </a:cubicBezTo>
                      <a:lnTo>
                        <a:pt x="1406469" y="828679"/>
                      </a:lnTo>
                      <a:close/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65100" h="1206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80" name="Acorde 140"/>
                <p:cNvSpPr/>
                <p:nvPr/>
              </p:nvSpPr>
              <p:spPr>
                <a:xfrm rot="10800000">
                  <a:off x="7763579" y="1947072"/>
                  <a:ext cx="1367946" cy="1002437"/>
                </a:xfrm>
                <a:custGeom>
                  <a:avLst/>
                  <a:gdLst>
                    <a:gd name="connsiteX0" fmla="*/ 1246231 w 1382309"/>
                    <a:gd name="connsiteY0" fmla="*/ 1018190 h 1276068"/>
                    <a:gd name="connsiteX1" fmla="*/ 400513 w 1382309"/>
                    <a:gd name="connsiteY1" fmla="*/ 1216912 h 1276068"/>
                    <a:gd name="connsiteX2" fmla="*/ 43197 w 1382309"/>
                    <a:gd name="connsiteY2" fmla="*/ 416008 h 1276068"/>
                    <a:gd name="connsiteX3" fmla="*/ 1246231 w 1382309"/>
                    <a:gd name="connsiteY3" fmla="*/ 1018190 h 1276068"/>
                    <a:gd name="connsiteX0" fmla="*/ 1829700 w 1829700"/>
                    <a:gd name="connsiteY0" fmla="*/ 923729 h 1181658"/>
                    <a:gd name="connsiteX1" fmla="*/ 983982 w 1829700"/>
                    <a:gd name="connsiteY1" fmla="*/ 1122451 h 1181658"/>
                    <a:gd name="connsiteX2" fmla="*/ 13716 w 1829700"/>
                    <a:gd name="connsiteY2" fmla="*/ 0 h 1181658"/>
                    <a:gd name="connsiteX3" fmla="*/ 1829700 w 1829700"/>
                    <a:gd name="connsiteY3" fmla="*/ 923729 h 1181658"/>
                    <a:gd name="connsiteX0" fmla="*/ 1410803 w 1410803"/>
                    <a:gd name="connsiteY0" fmla="*/ 742858 h 1000787"/>
                    <a:gd name="connsiteX1" fmla="*/ 565085 w 1410803"/>
                    <a:gd name="connsiteY1" fmla="*/ 941580 h 1000787"/>
                    <a:gd name="connsiteX2" fmla="*/ 26898 w 1410803"/>
                    <a:gd name="connsiteY2" fmla="*/ 0 h 1000787"/>
                    <a:gd name="connsiteX3" fmla="*/ 1410803 w 1410803"/>
                    <a:gd name="connsiteY3" fmla="*/ 742858 h 1000787"/>
                    <a:gd name="connsiteX0" fmla="*/ 1410803 w 1410803"/>
                    <a:gd name="connsiteY0" fmla="*/ 742858 h 1000787"/>
                    <a:gd name="connsiteX1" fmla="*/ 565085 w 1410803"/>
                    <a:gd name="connsiteY1" fmla="*/ 941580 h 1000787"/>
                    <a:gd name="connsiteX2" fmla="*/ 26898 w 1410803"/>
                    <a:gd name="connsiteY2" fmla="*/ 0 h 1000787"/>
                    <a:gd name="connsiteX3" fmla="*/ 674006 w 1410803"/>
                    <a:gd name="connsiteY3" fmla="*/ 446671 h 1000787"/>
                    <a:gd name="connsiteX4" fmla="*/ 1410803 w 1410803"/>
                    <a:gd name="connsiteY4" fmla="*/ 742858 h 1000787"/>
                    <a:gd name="connsiteX0" fmla="*/ 1255061 w 1255061"/>
                    <a:gd name="connsiteY0" fmla="*/ 692616 h 950545"/>
                    <a:gd name="connsiteX1" fmla="*/ 409343 w 1255061"/>
                    <a:gd name="connsiteY1" fmla="*/ 891338 h 950545"/>
                    <a:gd name="connsiteX2" fmla="*/ 41978 w 1255061"/>
                    <a:gd name="connsiteY2" fmla="*/ 0 h 950545"/>
                    <a:gd name="connsiteX3" fmla="*/ 518264 w 1255061"/>
                    <a:gd name="connsiteY3" fmla="*/ 396429 h 950545"/>
                    <a:gd name="connsiteX4" fmla="*/ 1255061 w 1255061"/>
                    <a:gd name="connsiteY4" fmla="*/ 692616 h 950545"/>
                    <a:gd name="connsiteX0" fmla="*/ 1349087 w 1349087"/>
                    <a:gd name="connsiteY0" fmla="*/ 834181 h 1092110"/>
                    <a:gd name="connsiteX1" fmla="*/ 503369 w 1349087"/>
                    <a:gd name="connsiteY1" fmla="*/ 1032903 h 1092110"/>
                    <a:gd name="connsiteX2" fmla="*/ 19437 w 1349087"/>
                    <a:gd name="connsiteY2" fmla="*/ 55674 h 1092110"/>
                    <a:gd name="connsiteX3" fmla="*/ 136004 w 1349087"/>
                    <a:gd name="connsiteY3" fmla="*/ 141565 h 1092110"/>
                    <a:gd name="connsiteX4" fmla="*/ 612290 w 1349087"/>
                    <a:gd name="connsiteY4" fmla="*/ 537994 h 1092110"/>
                    <a:gd name="connsiteX5" fmla="*/ 1349087 w 1349087"/>
                    <a:gd name="connsiteY5" fmla="*/ 834181 h 1092110"/>
                    <a:gd name="connsiteX0" fmla="*/ 1405252 w 1405252"/>
                    <a:gd name="connsiteY0" fmla="*/ 916137 h 1174066"/>
                    <a:gd name="connsiteX1" fmla="*/ 559534 w 1405252"/>
                    <a:gd name="connsiteY1" fmla="*/ 1114859 h 1174066"/>
                    <a:gd name="connsiteX2" fmla="*/ 75602 w 1405252"/>
                    <a:gd name="connsiteY2" fmla="*/ 137630 h 1174066"/>
                    <a:gd name="connsiteX3" fmla="*/ 41444 w 1405252"/>
                    <a:gd name="connsiteY3" fmla="*/ 22554 h 1174066"/>
                    <a:gd name="connsiteX4" fmla="*/ 668455 w 1405252"/>
                    <a:gd name="connsiteY4" fmla="*/ 619950 h 1174066"/>
                    <a:gd name="connsiteX5" fmla="*/ 1405252 w 1405252"/>
                    <a:gd name="connsiteY5" fmla="*/ 916137 h 1174066"/>
                    <a:gd name="connsiteX0" fmla="*/ 1401562 w 1401562"/>
                    <a:gd name="connsiteY0" fmla="*/ 913135 h 1171064"/>
                    <a:gd name="connsiteX1" fmla="*/ 555844 w 1401562"/>
                    <a:gd name="connsiteY1" fmla="*/ 1111857 h 1171064"/>
                    <a:gd name="connsiteX2" fmla="*/ 160728 w 1401562"/>
                    <a:gd name="connsiteY2" fmla="*/ 779038 h 1171064"/>
                    <a:gd name="connsiteX3" fmla="*/ 71912 w 1401562"/>
                    <a:gd name="connsiteY3" fmla="*/ 134628 h 1171064"/>
                    <a:gd name="connsiteX4" fmla="*/ 37754 w 1401562"/>
                    <a:gd name="connsiteY4" fmla="*/ 19552 h 1171064"/>
                    <a:gd name="connsiteX5" fmla="*/ 664765 w 1401562"/>
                    <a:gd name="connsiteY5" fmla="*/ 616948 h 1171064"/>
                    <a:gd name="connsiteX6" fmla="*/ 1401562 w 1401562"/>
                    <a:gd name="connsiteY6" fmla="*/ 913135 h 1171064"/>
                    <a:gd name="connsiteX0" fmla="*/ 1394784 w 1394784"/>
                    <a:gd name="connsiteY0" fmla="*/ 903742 h 1161671"/>
                    <a:gd name="connsiteX1" fmla="*/ 549066 w 1394784"/>
                    <a:gd name="connsiteY1" fmla="*/ 1102464 h 1161671"/>
                    <a:gd name="connsiteX2" fmla="*/ 153950 w 1394784"/>
                    <a:gd name="connsiteY2" fmla="*/ 769645 h 1161671"/>
                    <a:gd name="connsiteX3" fmla="*/ 13273 w 1394784"/>
                    <a:gd name="connsiteY3" fmla="*/ 76308 h 1161671"/>
                    <a:gd name="connsiteX4" fmla="*/ 65134 w 1394784"/>
                    <a:gd name="connsiteY4" fmla="*/ 125235 h 1161671"/>
                    <a:gd name="connsiteX5" fmla="*/ 30976 w 1394784"/>
                    <a:gd name="connsiteY5" fmla="*/ 10159 h 1161671"/>
                    <a:gd name="connsiteX6" fmla="*/ 657987 w 1394784"/>
                    <a:gd name="connsiteY6" fmla="*/ 607555 h 1161671"/>
                    <a:gd name="connsiteX7" fmla="*/ 1394784 w 1394784"/>
                    <a:gd name="connsiteY7" fmla="*/ 903742 h 1161671"/>
                    <a:gd name="connsiteX0" fmla="*/ 1383406 w 1383406"/>
                    <a:gd name="connsiteY0" fmla="*/ 900007 h 1157936"/>
                    <a:gd name="connsiteX1" fmla="*/ 537688 w 1383406"/>
                    <a:gd name="connsiteY1" fmla="*/ 1098729 h 1157936"/>
                    <a:gd name="connsiteX2" fmla="*/ 142572 w 1383406"/>
                    <a:gd name="connsiteY2" fmla="*/ 765910 h 1157936"/>
                    <a:gd name="connsiteX3" fmla="*/ 1895 w 1383406"/>
                    <a:gd name="connsiteY3" fmla="*/ 72573 h 1157936"/>
                    <a:gd name="connsiteX4" fmla="*/ 53756 w 1383406"/>
                    <a:gd name="connsiteY4" fmla="*/ 121500 h 1157936"/>
                    <a:gd name="connsiteX5" fmla="*/ 19598 w 1383406"/>
                    <a:gd name="connsiteY5" fmla="*/ 6424 h 1157936"/>
                    <a:gd name="connsiteX6" fmla="*/ 298400 w 1383406"/>
                    <a:gd name="connsiteY6" fmla="*/ 334807 h 1157936"/>
                    <a:gd name="connsiteX7" fmla="*/ 646609 w 1383406"/>
                    <a:gd name="connsiteY7" fmla="*/ 603820 h 1157936"/>
                    <a:gd name="connsiteX8" fmla="*/ 1383406 w 1383406"/>
                    <a:gd name="connsiteY8" fmla="*/ 900007 h 1157936"/>
                    <a:gd name="connsiteX0" fmla="*/ 1386637 w 1386637"/>
                    <a:gd name="connsiteY0" fmla="*/ 872502 h 1130431"/>
                    <a:gd name="connsiteX1" fmla="*/ 540919 w 1386637"/>
                    <a:gd name="connsiteY1" fmla="*/ 1071224 h 1130431"/>
                    <a:gd name="connsiteX2" fmla="*/ 145803 w 1386637"/>
                    <a:gd name="connsiteY2" fmla="*/ 738405 h 1130431"/>
                    <a:gd name="connsiteX3" fmla="*/ 5126 w 1386637"/>
                    <a:gd name="connsiteY3" fmla="*/ 45068 h 1130431"/>
                    <a:gd name="connsiteX4" fmla="*/ 56987 w 1386637"/>
                    <a:gd name="connsiteY4" fmla="*/ 93995 h 1130431"/>
                    <a:gd name="connsiteX5" fmla="*/ 301631 w 1386637"/>
                    <a:gd name="connsiteY5" fmla="*/ 307302 h 1130431"/>
                    <a:gd name="connsiteX6" fmla="*/ 649840 w 1386637"/>
                    <a:gd name="connsiteY6" fmla="*/ 576315 h 1130431"/>
                    <a:gd name="connsiteX7" fmla="*/ 1386637 w 1386637"/>
                    <a:gd name="connsiteY7" fmla="*/ 872502 h 1130431"/>
                    <a:gd name="connsiteX0" fmla="*/ 1338209 w 1338209"/>
                    <a:gd name="connsiteY0" fmla="*/ 778507 h 1036436"/>
                    <a:gd name="connsiteX1" fmla="*/ 492491 w 1338209"/>
                    <a:gd name="connsiteY1" fmla="*/ 977229 h 1036436"/>
                    <a:gd name="connsiteX2" fmla="*/ 97375 w 1338209"/>
                    <a:gd name="connsiteY2" fmla="*/ 644410 h 1036436"/>
                    <a:gd name="connsiteX3" fmla="*/ 8559 w 1338209"/>
                    <a:gd name="connsiteY3" fmla="*/ 0 h 1036436"/>
                    <a:gd name="connsiteX4" fmla="*/ 253203 w 1338209"/>
                    <a:gd name="connsiteY4" fmla="*/ 213307 h 1036436"/>
                    <a:gd name="connsiteX5" fmla="*/ 601412 w 1338209"/>
                    <a:gd name="connsiteY5" fmla="*/ 482320 h 1036436"/>
                    <a:gd name="connsiteX6" fmla="*/ 1338209 w 1338209"/>
                    <a:gd name="connsiteY6" fmla="*/ 778507 h 1036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338209" h="1036436">
                      <a:moveTo>
                        <a:pt x="1338209" y="778507"/>
                      </a:moveTo>
                      <a:cubicBezTo>
                        <a:pt x="1142973" y="1021440"/>
                        <a:pt x="789784" y="1104431"/>
                        <a:pt x="492491" y="977229"/>
                      </a:cubicBezTo>
                      <a:cubicBezTo>
                        <a:pt x="310806" y="961578"/>
                        <a:pt x="178030" y="807281"/>
                        <a:pt x="97375" y="644410"/>
                      </a:cubicBezTo>
                      <a:cubicBezTo>
                        <a:pt x="16720" y="481539"/>
                        <a:pt x="-17412" y="71850"/>
                        <a:pt x="8559" y="0"/>
                      </a:cubicBezTo>
                      <a:cubicBezTo>
                        <a:pt x="57976" y="43706"/>
                        <a:pt x="154394" y="132920"/>
                        <a:pt x="253203" y="213307"/>
                      </a:cubicBezTo>
                      <a:cubicBezTo>
                        <a:pt x="357705" y="312873"/>
                        <a:pt x="428769" y="384657"/>
                        <a:pt x="601412" y="482320"/>
                      </a:cubicBezTo>
                      <a:lnTo>
                        <a:pt x="1338209" y="778507"/>
                      </a:lnTo>
                      <a:close/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65100" h="1206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52" name="Grupo 451"/>
              <p:cNvGrpSpPr/>
              <p:nvPr/>
            </p:nvGrpSpPr>
            <p:grpSpPr>
              <a:xfrm>
                <a:off x="6833855" y="3610157"/>
                <a:ext cx="2968569" cy="2301913"/>
                <a:chOff x="6833855" y="4665426"/>
                <a:chExt cx="2968569" cy="2301913"/>
              </a:xfrm>
            </p:grpSpPr>
            <p:sp>
              <p:nvSpPr>
                <p:cNvPr id="453" name="Forma libre 452"/>
                <p:cNvSpPr/>
                <p:nvPr/>
              </p:nvSpPr>
              <p:spPr>
                <a:xfrm rot="16200000">
                  <a:off x="8108630" y="6831279"/>
                  <a:ext cx="6871" cy="36000"/>
                </a:xfrm>
                <a:custGeom>
                  <a:avLst/>
                  <a:gdLst>
                    <a:gd name="connsiteX0" fmla="*/ 6871 w 6871"/>
                    <a:gd name="connsiteY0" fmla="*/ 0 h 36000"/>
                    <a:gd name="connsiteX1" fmla="*/ 6871 w 6871"/>
                    <a:gd name="connsiteY1" fmla="*/ 36000 h 36000"/>
                    <a:gd name="connsiteX2" fmla="*/ 0 w 6871"/>
                    <a:gd name="connsiteY2" fmla="*/ 36000 h 36000"/>
                    <a:gd name="connsiteX3" fmla="*/ 0 w 6871"/>
                    <a:gd name="connsiteY3" fmla="*/ 0 h 36000"/>
                    <a:gd name="connsiteX4" fmla="*/ 6871 w 6871"/>
                    <a:gd name="connsiteY4" fmla="*/ 0 h 36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71" h="36000">
                      <a:moveTo>
                        <a:pt x="6871" y="0"/>
                      </a:moveTo>
                      <a:lnTo>
                        <a:pt x="6871" y="36000"/>
                      </a:lnTo>
                      <a:lnTo>
                        <a:pt x="0" y="36000"/>
                      </a:lnTo>
                      <a:lnTo>
                        <a:pt x="0" y="0"/>
                      </a:lnTo>
                      <a:lnTo>
                        <a:pt x="6871" y="0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grpSp>
              <p:nvGrpSpPr>
                <p:cNvPr id="454" name="Grupo 453"/>
                <p:cNvGrpSpPr/>
                <p:nvPr/>
              </p:nvGrpSpPr>
              <p:grpSpPr>
                <a:xfrm>
                  <a:off x="6833855" y="4691503"/>
                  <a:ext cx="2968569" cy="2275836"/>
                  <a:chOff x="8773982" y="3542168"/>
                  <a:chExt cx="3240000" cy="2442472"/>
                </a:xfrm>
                <a:solidFill>
                  <a:srgbClr val="CC00FF"/>
                </a:solidFill>
              </p:grpSpPr>
              <p:sp>
                <p:nvSpPr>
                  <p:cNvPr id="456" name="Forma libre 455"/>
                  <p:cNvSpPr/>
                  <p:nvPr/>
                </p:nvSpPr>
                <p:spPr>
                  <a:xfrm rot="16200000">
                    <a:off x="9981178" y="3234290"/>
                    <a:ext cx="576000" cy="1296000"/>
                  </a:xfrm>
                  <a:custGeom>
                    <a:avLst/>
                    <a:gdLst>
                      <a:gd name="connsiteX0" fmla="*/ 575111 w 575111"/>
                      <a:gd name="connsiteY0" fmla="*/ 1286644 h 1354430"/>
                      <a:gd name="connsiteX1" fmla="*/ 563607 w 575111"/>
                      <a:gd name="connsiteY1" fmla="*/ 1354430 h 1354430"/>
                      <a:gd name="connsiteX2" fmla="*/ 469036 w 575111"/>
                      <a:gd name="connsiteY2" fmla="*/ 1347613 h 1354430"/>
                      <a:gd name="connsiteX3" fmla="*/ 1252 w 575111"/>
                      <a:gd name="connsiteY3" fmla="*/ 706241 h 1354430"/>
                      <a:gd name="connsiteX4" fmla="*/ 397491 w 575111"/>
                      <a:gd name="connsiteY4" fmla="*/ 18363 h 1354430"/>
                      <a:gd name="connsiteX5" fmla="*/ 498685 w 575111"/>
                      <a:gd name="connsiteY5" fmla="*/ 0 h 1354430"/>
                      <a:gd name="connsiteX6" fmla="*/ 507321 w 575111"/>
                      <a:gd name="connsiteY6" fmla="*/ 27164 h 1354430"/>
                      <a:gd name="connsiteX7" fmla="*/ 520351 w 575111"/>
                      <a:gd name="connsiteY7" fmla="*/ 269238 h 1354430"/>
                      <a:gd name="connsiteX8" fmla="*/ 271778 w 575111"/>
                      <a:gd name="connsiteY8" fmla="*/ 691681 h 1354430"/>
                      <a:gd name="connsiteX9" fmla="*/ 564259 w 575111"/>
                      <a:gd name="connsiteY9" fmla="*/ 1085002 h 1354430"/>
                      <a:gd name="connsiteX10" fmla="*/ 575111 w 575111"/>
                      <a:gd name="connsiteY10" fmla="*/ 1286644 h 1354430"/>
                      <a:gd name="connsiteX0" fmla="*/ 575111 w 575111"/>
                      <a:gd name="connsiteY0" fmla="*/ 1286644 h 1354430"/>
                      <a:gd name="connsiteX1" fmla="*/ 563607 w 575111"/>
                      <a:gd name="connsiteY1" fmla="*/ 1354430 h 1354430"/>
                      <a:gd name="connsiteX2" fmla="*/ 469036 w 575111"/>
                      <a:gd name="connsiteY2" fmla="*/ 1347613 h 1354430"/>
                      <a:gd name="connsiteX3" fmla="*/ 1252 w 575111"/>
                      <a:gd name="connsiteY3" fmla="*/ 706241 h 1354430"/>
                      <a:gd name="connsiteX4" fmla="*/ 397491 w 575111"/>
                      <a:gd name="connsiteY4" fmla="*/ 18363 h 1354430"/>
                      <a:gd name="connsiteX5" fmla="*/ 498685 w 575111"/>
                      <a:gd name="connsiteY5" fmla="*/ 0 h 1354430"/>
                      <a:gd name="connsiteX6" fmla="*/ 520351 w 575111"/>
                      <a:gd name="connsiteY6" fmla="*/ 269238 h 1354430"/>
                      <a:gd name="connsiteX7" fmla="*/ 271778 w 575111"/>
                      <a:gd name="connsiteY7" fmla="*/ 691681 h 1354430"/>
                      <a:gd name="connsiteX8" fmla="*/ 564259 w 575111"/>
                      <a:gd name="connsiteY8" fmla="*/ 1085002 h 1354430"/>
                      <a:gd name="connsiteX9" fmla="*/ 575111 w 575111"/>
                      <a:gd name="connsiteY9" fmla="*/ 1286644 h 1354430"/>
                      <a:gd name="connsiteX0" fmla="*/ 575111 w 575111"/>
                      <a:gd name="connsiteY0" fmla="*/ 1268281 h 1336067"/>
                      <a:gd name="connsiteX1" fmla="*/ 563607 w 575111"/>
                      <a:gd name="connsiteY1" fmla="*/ 1336067 h 1336067"/>
                      <a:gd name="connsiteX2" fmla="*/ 469036 w 575111"/>
                      <a:gd name="connsiteY2" fmla="*/ 1329250 h 1336067"/>
                      <a:gd name="connsiteX3" fmla="*/ 1252 w 575111"/>
                      <a:gd name="connsiteY3" fmla="*/ 687878 h 1336067"/>
                      <a:gd name="connsiteX4" fmla="*/ 397491 w 575111"/>
                      <a:gd name="connsiteY4" fmla="*/ 0 h 1336067"/>
                      <a:gd name="connsiteX5" fmla="*/ 520351 w 575111"/>
                      <a:gd name="connsiteY5" fmla="*/ 250875 h 1336067"/>
                      <a:gd name="connsiteX6" fmla="*/ 271778 w 575111"/>
                      <a:gd name="connsiteY6" fmla="*/ 673318 h 1336067"/>
                      <a:gd name="connsiteX7" fmla="*/ 564259 w 575111"/>
                      <a:gd name="connsiteY7" fmla="*/ 1066639 h 1336067"/>
                      <a:gd name="connsiteX8" fmla="*/ 575111 w 575111"/>
                      <a:gd name="connsiteY8" fmla="*/ 1268281 h 1336067"/>
                      <a:gd name="connsiteX0" fmla="*/ 575111 w 575111"/>
                      <a:gd name="connsiteY0" fmla="*/ 1268281 h 1329250"/>
                      <a:gd name="connsiteX1" fmla="*/ 469036 w 575111"/>
                      <a:gd name="connsiteY1" fmla="*/ 1329250 h 1329250"/>
                      <a:gd name="connsiteX2" fmla="*/ 1252 w 575111"/>
                      <a:gd name="connsiteY2" fmla="*/ 687878 h 1329250"/>
                      <a:gd name="connsiteX3" fmla="*/ 397491 w 575111"/>
                      <a:gd name="connsiteY3" fmla="*/ 0 h 1329250"/>
                      <a:gd name="connsiteX4" fmla="*/ 520351 w 575111"/>
                      <a:gd name="connsiteY4" fmla="*/ 250875 h 1329250"/>
                      <a:gd name="connsiteX5" fmla="*/ 271778 w 575111"/>
                      <a:gd name="connsiteY5" fmla="*/ 673318 h 1329250"/>
                      <a:gd name="connsiteX6" fmla="*/ 564259 w 575111"/>
                      <a:gd name="connsiteY6" fmla="*/ 1066639 h 1329250"/>
                      <a:gd name="connsiteX7" fmla="*/ 575111 w 575111"/>
                      <a:gd name="connsiteY7" fmla="*/ 1268281 h 1329250"/>
                      <a:gd name="connsiteX0" fmla="*/ 564259 w 564259"/>
                      <a:gd name="connsiteY0" fmla="*/ 1066639 h 1329250"/>
                      <a:gd name="connsiteX1" fmla="*/ 469036 w 564259"/>
                      <a:gd name="connsiteY1" fmla="*/ 1329250 h 1329250"/>
                      <a:gd name="connsiteX2" fmla="*/ 1252 w 564259"/>
                      <a:gd name="connsiteY2" fmla="*/ 687878 h 1329250"/>
                      <a:gd name="connsiteX3" fmla="*/ 397491 w 564259"/>
                      <a:gd name="connsiteY3" fmla="*/ 0 h 1329250"/>
                      <a:gd name="connsiteX4" fmla="*/ 520351 w 564259"/>
                      <a:gd name="connsiteY4" fmla="*/ 250875 h 1329250"/>
                      <a:gd name="connsiteX5" fmla="*/ 271778 w 564259"/>
                      <a:gd name="connsiteY5" fmla="*/ 673318 h 1329250"/>
                      <a:gd name="connsiteX6" fmla="*/ 564259 w 564259"/>
                      <a:gd name="connsiteY6" fmla="*/ 1066639 h 1329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64259" h="1329250">
                        <a:moveTo>
                          <a:pt x="564259" y="1066639"/>
                        </a:moveTo>
                        <a:lnTo>
                          <a:pt x="469036" y="1329250"/>
                        </a:lnTo>
                        <a:cubicBezTo>
                          <a:pt x="219083" y="1279261"/>
                          <a:pt x="18897" y="1015718"/>
                          <a:pt x="1252" y="687878"/>
                        </a:cubicBezTo>
                        <a:cubicBezTo>
                          <a:pt x="-16394" y="360037"/>
                          <a:pt x="154347" y="76529"/>
                          <a:pt x="397491" y="0"/>
                        </a:cubicBezTo>
                        <a:lnTo>
                          <a:pt x="520351" y="250875"/>
                        </a:lnTo>
                        <a:cubicBezTo>
                          <a:pt x="370943" y="258917"/>
                          <a:pt x="259654" y="448051"/>
                          <a:pt x="271778" y="673318"/>
                        </a:cubicBezTo>
                        <a:cubicBezTo>
                          <a:pt x="283903" y="898585"/>
                          <a:pt x="414851" y="1074680"/>
                          <a:pt x="564259" y="1066639"/>
                        </a:cubicBezTo>
                        <a:close/>
                      </a:path>
                    </a:pathLst>
                  </a:custGeom>
                  <a:solidFill>
                    <a:srgbClr val="CC00FF"/>
                  </a:solidFill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222250" h="1905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57" name="Forma libre 456"/>
                  <p:cNvSpPr/>
                  <p:nvPr/>
                </p:nvSpPr>
                <p:spPr>
                  <a:xfrm rot="16200000">
                    <a:off x="10799720" y="3629532"/>
                    <a:ext cx="13443" cy="58449"/>
                  </a:xfrm>
                  <a:custGeom>
                    <a:avLst/>
                    <a:gdLst>
                      <a:gd name="connsiteX0" fmla="*/ 15212 w 15212"/>
                      <a:gd name="connsiteY0" fmla="*/ 68883 h 68883"/>
                      <a:gd name="connsiteX1" fmla="*/ 0 w 15212"/>
                      <a:gd name="connsiteY1" fmla="*/ 67786 h 68883"/>
                      <a:gd name="connsiteX2" fmla="*/ 11504 w 15212"/>
                      <a:gd name="connsiteY2" fmla="*/ 0 h 68883"/>
                      <a:gd name="connsiteX3" fmla="*/ 15212 w 15212"/>
                      <a:gd name="connsiteY3" fmla="*/ 68883 h 688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212" h="68883">
                        <a:moveTo>
                          <a:pt x="15212" y="68883"/>
                        </a:moveTo>
                        <a:lnTo>
                          <a:pt x="0" y="67786"/>
                        </a:lnTo>
                        <a:lnTo>
                          <a:pt x="11504" y="0"/>
                        </a:lnTo>
                        <a:lnTo>
                          <a:pt x="15212" y="6888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635000" h="5080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58" name="Forma libre 457"/>
                  <p:cNvSpPr/>
                  <p:nvPr/>
                </p:nvSpPr>
                <p:spPr>
                  <a:xfrm rot="16200000">
                    <a:off x="9304127" y="3140195"/>
                    <a:ext cx="2179710" cy="3240000"/>
                  </a:xfrm>
                  <a:custGeom>
                    <a:avLst/>
                    <a:gdLst>
                      <a:gd name="connsiteX0" fmla="*/ 2466534 w 2466534"/>
                      <a:gd name="connsiteY0" fmla="*/ 2459073 h 3818374"/>
                      <a:gd name="connsiteX1" fmla="*/ 2463506 w 2466534"/>
                      <a:gd name="connsiteY1" fmla="*/ 2476920 h 3818374"/>
                      <a:gd name="connsiteX2" fmla="*/ 1260080 w 2466534"/>
                      <a:gd name="connsiteY2" fmla="*/ 3818374 h 3818374"/>
                      <a:gd name="connsiteX3" fmla="*/ 0 w 2466534"/>
                      <a:gd name="connsiteY3" fmla="*/ 3818374 h 3818374"/>
                      <a:gd name="connsiteX4" fmla="*/ 0 w 2466534"/>
                      <a:gd name="connsiteY4" fmla="*/ 3103342 h 3818374"/>
                      <a:gd name="connsiteX5" fmla="*/ 1407257 w 2466534"/>
                      <a:gd name="connsiteY5" fmla="*/ 3103342 h 3818374"/>
                      <a:gd name="connsiteX6" fmla="*/ 1407257 w 2466534"/>
                      <a:gd name="connsiteY6" fmla="*/ 3067342 h 3818374"/>
                      <a:gd name="connsiteX7" fmla="*/ 0 w 2466534"/>
                      <a:gd name="connsiteY7" fmla="*/ 3067342 h 3818374"/>
                      <a:gd name="connsiteX8" fmla="*/ 0 w 2466534"/>
                      <a:gd name="connsiteY8" fmla="*/ 749620 h 3818374"/>
                      <a:gd name="connsiteX9" fmla="*/ 1442172 w 2466534"/>
                      <a:gd name="connsiteY9" fmla="*/ 749620 h 3818374"/>
                      <a:gd name="connsiteX10" fmla="*/ 1442172 w 2466534"/>
                      <a:gd name="connsiteY10" fmla="*/ 713620 h 3818374"/>
                      <a:gd name="connsiteX11" fmla="*/ 0 w 2466534"/>
                      <a:gd name="connsiteY11" fmla="*/ 713620 h 3818374"/>
                      <a:gd name="connsiteX12" fmla="*/ 0 w 2466534"/>
                      <a:gd name="connsiteY12" fmla="*/ 0 h 3818374"/>
                      <a:gd name="connsiteX13" fmla="*/ 1260080 w 2466534"/>
                      <a:gd name="connsiteY13" fmla="*/ 0 h 3818374"/>
                      <a:gd name="connsiteX14" fmla="*/ 2368072 w 2466534"/>
                      <a:gd name="connsiteY14" fmla="*/ 999154 h 3818374"/>
                      <a:gd name="connsiteX15" fmla="*/ 2401612 w 2466534"/>
                      <a:gd name="connsiteY15" fmla="*/ 1104643 h 3818374"/>
                      <a:gd name="connsiteX16" fmla="*/ 2300418 w 2466534"/>
                      <a:gd name="connsiteY16" fmla="*/ 1123006 h 3818374"/>
                      <a:gd name="connsiteX17" fmla="*/ 1904179 w 2466534"/>
                      <a:gd name="connsiteY17" fmla="*/ 1810884 h 3818374"/>
                      <a:gd name="connsiteX18" fmla="*/ 2371963 w 2466534"/>
                      <a:gd name="connsiteY18" fmla="*/ 2452256 h 3818374"/>
                      <a:gd name="connsiteX19" fmla="*/ 2466534 w 2466534"/>
                      <a:gd name="connsiteY19" fmla="*/ 2459073 h 3818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466534" h="3818374">
                        <a:moveTo>
                          <a:pt x="2466534" y="2459073"/>
                        </a:moveTo>
                        <a:lnTo>
                          <a:pt x="2463506" y="2476920"/>
                        </a:lnTo>
                        <a:cubicBezTo>
                          <a:pt x="2303966" y="3254090"/>
                          <a:pt x="1825516" y="3818374"/>
                          <a:pt x="1260080" y="3818374"/>
                        </a:cubicBezTo>
                        <a:lnTo>
                          <a:pt x="0" y="3818374"/>
                        </a:lnTo>
                        <a:lnTo>
                          <a:pt x="0" y="3103342"/>
                        </a:lnTo>
                        <a:lnTo>
                          <a:pt x="1407257" y="3103342"/>
                        </a:lnTo>
                        <a:lnTo>
                          <a:pt x="1407257" y="3067342"/>
                        </a:lnTo>
                        <a:lnTo>
                          <a:pt x="0" y="3067342"/>
                        </a:lnTo>
                        <a:lnTo>
                          <a:pt x="0" y="749620"/>
                        </a:lnTo>
                        <a:lnTo>
                          <a:pt x="1442172" y="749620"/>
                        </a:lnTo>
                        <a:lnTo>
                          <a:pt x="1442172" y="713620"/>
                        </a:lnTo>
                        <a:lnTo>
                          <a:pt x="0" y="713620"/>
                        </a:lnTo>
                        <a:lnTo>
                          <a:pt x="0" y="0"/>
                        </a:lnTo>
                        <a:lnTo>
                          <a:pt x="1260080" y="0"/>
                        </a:lnTo>
                        <a:cubicBezTo>
                          <a:pt x="1738525" y="0"/>
                          <a:pt x="2154692" y="404012"/>
                          <a:pt x="2368072" y="999154"/>
                        </a:cubicBezTo>
                        <a:lnTo>
                          <a:pt x="2401612" y="1104643"/>
                        </a:lnTo>
                        <a:lnTo>
                          <a:pt x="2300418" y="1123006"/>
                        </a:lnTo>
                        <a:cubicBezTo>
                          <a:pt x="2057274" y="1199535"/>
                          <a:pt x="1886533" y="1483043"/>
                          <a:pt x="1904179" y="1810884"/>
                        </a:cubicBezTo>
                        <a:cubicBezTo>
                          <a:pt x="1921824" y="2138724"/>
                          <a:pt x="2122010" y="2402267"/>
                          <a:pt x="2371963" y="2452256"/>
                        </a:cubicBezTo>
                        <a:lnTo>
                          <a:pt x="2466534" y="2459073"/>
                        </a:lnTo>
                        <a:close/>
                      </a:path>
                    </a:pathLst>
                  </a:custGeom>
                  <a:solidFill>
                    <a:srgbClr val="CC00FF"/>
                  </a:solidFill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635000" h="5080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59" name="Forma libre 458"/>
                  <p:cNvSpPr/>
                  <p:nvPr/>
                </p:nvSpPr>
                <p:spPr>
                  <a:xfrm rot="16200000">
                    <a:off x="9692625" y="3706963"/>
                    <a:ext cx="7632" cy="24143"/>
                  </a:xfrm>
                  <a:custGeom>
                    <a:avLst/>
                    <a:gdLst>
                      <a:gd name="connsiteX0" fmla="*/ 8636 w 8636"/>
                      <a:gd name="connsiteY0" fmla="*/ 28453 h 28453"/>
                      <a:gd name="connsiteX1" fmla="*/ 0 w 8636"/>
                      <a:gd name="connsiteY1" fmla="*/ 1289 h 28453"/>
                      <a:gd name="connsiteX2" fmla="*/ 7105 w 8636"/>
                      <a:gd name="connsiteY2" fmla="*/ 0 h 28453"/>
                      <a:gd name="connsiteX3" fmla="*/ 8636 w 8636"/>
                      <a:gd name="connsiteY3" fmla="*/ 28453 h 284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636" h="28453">
                        <a:moveTo>
                          <a:pt x="8636" y="28453"/>
                        </a:moveTo>
                        <a:lnTo>
                          <a:pt x="0" y="1289"/>
                        </a:lnTo>
                        <a:lnTo>
                          <a:pt x="7105" y="0"/>
                        </a:lnTo>
                        <a:lnTo>
                          <a:pt x="8636" y="2845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635000" h="5080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60" name="Forma libre 459"/>
                  <p:cNvSpPr/>
                  <p:nvPr/>
                </p:nvSpPr>
                <p:spPr>
                  <a:xfrm rot="16200000">
                    <a:off x="11397212" y="5953939"/>
                    <a:ext cx="30855" cy="30547"/>
                  </a:xfrm>
                  <a:custGeom>
                    <a:avLst/>
                    <a:gdLst>
                      <a:gd name="connsiteX0" fmla="*/ 34915 w 34915"/>
                      <a:gd name="connsiteY0" fmla="*/ 0 h 36000"/>
                      <a:gd name="connsiteX1" fmla="*/ 34915 w 34915"/>
                      <a:gd name="connsiteY1" fmla="*/ 36000 h 36000"/>
                      <a:gd name="connsiteX2" fmla="*/ 0 w 34915"/>
                      <a:gd name="connsiteY2" fmla="*/ 36000 h 36000"/>
                      <a:gd name="connsiteX3" fmla="*/ 0 w 34915"/>
                      <a:gd name="connsiteY3" fmla="*/ 0 h 36000"/>
                      <a:gd name="connsiteX4" fmla="*/ 34915 w 34915"/>
                      <a:gd name="connsiteY4" fmla="*/ 0 h 36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915" h="36000">
                        <a:moveTo>
                          <a:pt x="34915" y="0"/>
                        </a:moveTo>
                        <a:lnTo>
                          <a:pt x="34915" y="36000"/>
                        </a:lnTo>
                        <a:lnTo>
                          <a:pt x="0" y="36000"/>
                        </a:lnTo>
                        <a:lnTo>
                          <a:pt x="0" y="0"/>
                        </a:lnTo>
                        <a:lnTo>
                          <a:pt x="34915" y="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635000" h="5080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61" name="Forma libre 460"/>
                  <p:cNvSpPr/>
                  <p:nvPr/>
                </p:nvSpPr>
                <p:spPr>
                  <a:xfrm rot="16200000">
                    <a:off x="10080815" y="3272167"/>
                    <a:ext cx="360000" cy="900001"/>
                  </a:xfrm>
                  <a:custGeom>
                    <a:avLst/>
                    <a:gdLst>
                      <a:gd name="connsiteX0" fmla="*/ 575111 w 575111"/>
                      <a:gd name="connsiteY0" fmla="*/ 1286644 h 1354430"/>
                      <a:gd name="connsiteX1" fmla="*/ 563607 w 575111"/>
                      <a:gd name="connsiteY1" fmla="*/ 1354430 h 1354430"/>
                      <a:gd name="connsiteX2" fmla="*/ 469036 w 575111"/>
                      <a:gd name="connsiteY2" fmla="*/ 1347613 h 1354430"/>
                      <a:gd name="connsiteX3" fmla="*/ 1252 w 575111"/>
                      <a:gd name="connsiteY3" fmla="*/ 706241 h 1354430"/>
                      <a:gd name="connsiteX4" fmla="*/ 397491 w 575111"/>
                      <a:gd name="connsiteY4" fmla="*/ 18363 h 1354430"/>
                      <a:gd name="connsiteX5" fmla="*/ 498685 w 575111"/>
                      <a:gd name="connsiteY5" fmla="*/ 0 h 1354430"/>
                      <a:gd name="connsiteX6" fmla="*/ 507321 w 575111"/>
                      <a:gd name="connsiteY6" fmla="*/ 27164 h 1354430"/>
                      <a:gd name="connsiteX7" fmla="*/ 520351 w 575111"/>
                      <a:gd name="connsiteY7" fmla="*/ 269238 h 1354430"/>
                      <a:gd name="connsiteX8" fmla="*/ 271778 w 575111"/>
                      <a:gd name="connsiteY8" fmla="*/ 691681 h 1354430"/>
                      <a:gd name="connsiteX9" fmla="*/ 564259 w 575111"/>
                      <a:gd name="connsiteY9" fmla="*/ 1085002 h 1354430"/>
                      <a:gd name="connsiteX10" fmla="*/ 575111 w 575111"/>
                      <a:gd name="connsiteY10" fmla="*/ 1286644 h 1354430"/>
                      <a:gd name="connsiteX0" fmla="*/ 575111 w 575111"/>
                      <a:gd name="connsiteY0" fmla="*/ 1286644 h 1354430"/>
                      <a:gd name="connsiteX1" fmla="*/ 563607 w 575111"/>
                      <a:gd name="connsiteY1" fmla="*/ 1354430 h 1354430"/>
                      <a:gd name="connsiteX2" fmla="*/ 469036 w 575111"/>
                      <a:gd name="connsiteY2" fmla="*/ 1347613 h 1354430"/>
                      <a:gd name="connsiteX3" fmla="*/ 1252 w 575111"/>
                      <a:gd name="connsiteY3" fmla="*/ 706241 h 1354430"/>
                      <a:gd name="connsiteX4" fmla="*/ 397491 w 575111"/>
                      <a:gd name="connsiteY4" fmla="*/ 18363 h 1354430"/>
                      <a:gd name="connsiteX5" fmla="*/ 498685 w 575111"/>
                      <a:gd name="connsiteY5" fmla="*/ 0 h 1354430"/>
                      <a:gd name="connsiteX6" fmla="*/ 520351 w 575111"/>
                      <a:gd name="connsiteY6" fmla="*/ 269238 h 1354430"/>
                      <a:gd name="connsiteX7" fmla="*/ 271778 w 575111"/>
                      <a:gd name="connsiteY7" fmla="*/ 691681 h 1354430"/>
                      <a:gd name="connsiteX8" fmla="*/ 564259 w 575111"/>
                      <a:gd name="connsiteY8" fmla="*/ 1085002 h 1354430"/>
                      <a:gd name="connsiteX9" fmla="*/ 575111 w 575111"/>
                      <a:gd name="connsiteY9" fmla="*/ 1286644 h 1354430"/>
                      <a:gd name="connsiteX0" fmla="*/ 575111 w 575111"/>
                      <a:gd name="connsiteY0" fmla="*/ 1268281 h 1336067"/>
                      <a:gd name="connsiteX1" fmla="*/ 563607 w 575111"/>
                      <a:gd name="connsiteY1" fmla="*/ 1336067 h 1336067"/>
                      <a:gd name="connsiteX2" fmla="*/ 469036 w 575111"/>
                      <a:gd name="connsiteY2" fmla="*/ 1329250 h 1336067"/>
                      <a:gd name="connsiteX3" fmla="*/ 1252 w 575111"/>
                      <a:gd name="connsiteY3" fmla="*/ 687878 h 1336067"/>
                      <a:gd name="connsiteX4" fmla="*/ 397491 w 575111"/>
                      <a:gd name="connsiteY4" fmla="*/ 0 h 1336067"/>
                      <a:gd name="connsiteX5" fmla="*/ 520351 w 575111"/>
                      <a:gd name="connsiteY5" fmla="*/ 250875 h 1336067"/>
                      <a:gd name="connsiteX6" fmla="*/ 271778 w 575111"/>
                      <a:gd name="connsiteY6" fmla="*/ 673318 h 1336067"/>
                      <a:gd name="connsiteX7" fmla="*/ 564259 w 575111"/>
                      <a:gd name="connsiteY7" fmla="*/ 1066639 h 1336067"/>
                      <a:gd name="connsiteX8" fmla="*/ 575111 w 575111"/>
                      <a:gd name="connsiteY8" fmla="*/ 1268281 h 1336067"/>
                      <a:gd name="connsiteX0" fmla="*/ 575111 w 575111"/>
                      <a:gd name="connsiteY0" fmla="*/ 1268281 h 1329250"/>
                      <a:gd name="connsiteX1" fmla="*/ 469036 w 575111"/>
                      <a:gd name="connsiteY1" fmla="*/ 1329250 h 1329250"/>
                      <a:gd name="connsiteX2" fmla="*/ 1252 w 575111"/>
                      <a:gd name="connsiteY2" fmla="*/ 687878 h 1329250"/>
                      <a:gd name="connsiteX3" fmla="*/ 397491 w 575111"/>
                      <a:gd name="connsiteY3" fmla="*/ 0 h 1329250"/>
                      <a:gd name="connsiteX4" fmla="*/ 520351 w 575111"/>
                      <a:gd name="connsiteY4" fmla="*/ 250875 h 1329250"/>
                      <a:gd name="connsiteX5" fmla="*/ 271778 w 575111"/>
                      <a:gd name="connsiteY5" fmla="*/ 673318 h 1329250"/>
                      <a:gd name="connsiteX6" fmla="*/ 564259 w 575111"/>
                      <a:gd name="connsiteY6" fmla="*/ 1066639 h 1329250"/>
                      <a:gd name="connsiteX7" fmla="*/ 575111 w 575111"/>
                      <a:gd name="connsiteY7" fmla="*/ 1268281 h 1329250"/>
                      <a:gd name="connsiteX0" fmla="*/ 564259 w 564259"/>
                      <a:gd name="connsiteY0" fmla="*/ 1066639 h 1329250"/>
                      <a:gd name="connsiteX1" fmla="*/ 469036 w 564259"/>
                      <a:gd name="connsiteY1" fmla="*/ 1329250 h 1329250"/>
                      <a:gd name="connsiteX2" fmla="*/ 1252 w 564259"/>
                      <a:gd name="connsiteY2" fmla="*/ 687878 h 1329250"/>
                      <a:gd name="connsiteX3" fmla="*/ 397491 w 564259"/>
                      <a:gd name="connsiteY3" fmla="*/ 0 h 1329250"/>
                      <a:gd name="connsiteX4" fmla="*/ 520351 w 564259"/>
                      <a:gd name="connsiteY4" fmla="*/ 250875 h 1329250"/>
                      <a:gd name="connsiteX5" fmla="*/ 271778 w 564259"/>
                      <a:gd name="connsiteY5" fmla="*/ 673318 h 1329250"/>
                      <a:gd name="connsiteX6" fmla="*/ 564259 w 564259"/>
                      <a:gd name="connsiteY6" fmla="*/ 1066639 h 1329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64259" h="1329250">
                        <a:moveTo>
                          <a:pt x="564259" y="1066639"/>
                        </a:moveTo>
                        <a:lnTo>
                          <a:pt x="469036" y="1329250"/>
                        </a:lnTo>
                        <a:cubicBezTo>
                          <a:pt x="219083" y="1279261"/>
                          <a:pt x="18897" y="1015718"/>
                          <a:pt x="1252" y="687878"/>
                        </a:cubicBezTo>
                        <a:cubicBezTo>
                          <a:pt x="-16394" y="360037"/>
                          <a:pt x="154347" y="76529"/>
                          <a:pt x="397491" y="0"/>
                        </a:cubicBezTo>
                        <a:lnTo>
                          <a:pt x="520351" y="250875"/>
                        </a:lnTo>
                        <a:cubicBezTo>
                          <a:pt x="370943" y="258917"/>
                          <a:pt x="259654" y="448051"/>
                          <a:pt x="271778" y="673318"/>
                        </a:cubicBezTo>
                        <a:cubicBezTo>
                          <a:pt x="283903" y="898585"/>
                          <a:pt x="414851" y="1074680"/>
                          <a:pt x="564259" y="1066639"/>
                        </a:cubicBezTo>
                        <a:close/>
                      </a:path>
                    </a:pathLst>
                  </a:custGeom>
                  <a:solidFill>
                    <a:srgbClr val="CC00FF"/>
                  </a:solidFill>
                  <a:ln>
                    <a:noFill/>
                  </a:ln>
                  <a:scene3d>
                    <a:camera prst="orthographicFront"/>
                    <a:lightRig rig="morning" dir="t">
                      <a:rot lat="0" lon="0" rev="6000000"/>
                    </a:lightRig>
                  </a:scene3d>
                  <a:sp3d>
                    <a:bevelT w="222250" h="19050"/>
                    <a:bevelB w="107950" h="1016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455" name="Forma libre 454"/>
                <p:cNvSpPr/>
                <p:nvPr/>
              </p:nvSpPr>
              <p:spPr>
                <a:xfrm rot="16200000">
                  <a:off x="8087471" y="4521426"/>
                  <a:ext cx="216000" cy="504000"/>
                </a:xfrm>
                <a:custGeom>
                  <a:avLst/>
                  <a:gdLst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07321 w 575111"/>
                    <a:gd name="connsiteY6" fmla="*/ 27164 h 1354430"/>
                    <a:gd name="connsiteX7" fmla="*/ 520351 w 575111"/>
                    <a:gd name="connsiteY7" fmla="*/ 269238 h 1354430"/>
                    <a:gd name="connsiteX8" fmla="*/ 271778 w 575111"/>
                    <a:gd name="connsiteY8" fmla="*/ 691681 h 1354430"/>
                    <a:gd name="connsiteX9" fmla="*/ 564259 w 575111"/>
                    <a:gd name="connsiteY9" fmla="*/ 1085002 h 1354430"/>
                    <a:gd name="connsiteX10" fmla="*/ 575111 w 575111"/>
                    <a:gd name="connsiteY10" fmla="*/ 1286644 h 1354430"/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20351 w 575111"/>
                    <a:gd name="connsiteY6" fmla="*/ 269238 h 1354430"/>
                    <a:gd name="connsiteX7" fmla="*/ 271778 w 575111"/>
                    <a:gd name="connsiteY7" fmla="*/ 691681 h 1354430"/>
                    <a:gd name="connsiteX8" fmla="*/ 564259 w 575111"/>
                    <a:gd name="connsiteY8" fmla="*/ 1085002 h 1354430"/>
                    <a:gd name="connsiteX9" fmla="*/ 575111 w 575111"/>
                    <a:gd name="connsiteY9" fmla="*/ 1286644 h 1354430"/>
                    <a:gd name="connsiteX0" fmla="*/ 575111 w 575111"/>
                    <a:gd name="connsiteY0" fmla="*/ 1268281 h 1336067"/>
                    <a:gd name="connsiteX1" fmla="*/ 563607 w 575111"/>
                    <a:gd name="connsiteY1" fmla="*/ 1336067 h 1336067"/>
                    <a:gd name="connsiteX2" fmla="*/ 469036 w 575111"/>
                    <a:gd name="connsiteY2" fmla="*/ 1329250 h 1336067"/>
                    <a:gd name="connsiteX3" fmla="*/ 1252 w 575111"/>
                    <a:gd name="connsiteY3" fmla="*/ 687878 h 1336067"/>
                    <a:gd name="connsiteX4" fmla="*/ 397491 w 575111"/>
                    <a:gd name="connsiteY4" fmla="*/ 0 h 1336067"/>
                    <a:gd name="connsiteX5" fmla="*/ 520351 w 575111"/>
                    <a:gd name="connsiteY5" fmla="*/ 250875 h 1336067"/>
                    <a:gd name="connsiteX6" fmla="*/ 271778 w 575111"/>
                    <a:gd name="connsiteY6" fmla="*/ 673318 h 1336067"/>
                    <a:gd name="connsiteX7" fmla="*/ 564259 w 575111"/>
                    <a:gd name="connsiteY7" fmla="*/ 1066639 h 1336067"/>
                    <a:gd name="connsiteX8" fmla="*/ 575111 w 575111"/>
                    <a:gd name="connsiteY8" fmla="*/ 1268281 h 1336067"/>
                    <a:gd name="connsiteX0" fmla="*/ 575111 w 575111"/>
                    <a:gd name="connsiteY0" fmla="*/ 1268281 h 1329250"/>
                    <a:gd name="connsiteX1" fmla="*/ 469036 w 575111"/>
                    <a:gd name="connsiteY1" fmla="*/ 1329250 h 1329250"/>
                    <a:gd name="connsiteX2" fmla="*/ 1252 w 575111"/>
                    <a:gd name="connsiteY2" fmla="*/ 687878 h 1329250"/>
                    <a:gd name="connsiteX3" fmla="*/ 397491 w 575111"/>
                    <a:gd name="connsiteY3" fmla="*/ 0 h 1329250"/>
                    <a:gd name="connsiteX4" fmla="*/ 520351 w 575111"/>
                    <a:gd name="connsiteY4" fmla="*/ 250875 h 1329250"/>
                    <a:gd name="connsiteX5" fmla="*/ 271778 w 575111"/>
                    <a:gd name="connsiteY5" fmla="*/ 673318 h 1329250"/>
                    <a:gd name="connsiteX6" fmla="*/ 564259 w 575111"/>
                    <a:gd name="connsiteY6" fmla="*/ 1066639 h 1329250"/>
                    <a:gd name="connsiteX7" fmla="*/ 575111 w 575111"/>
                    <a:gd name="connsiteY7" fmla="*/ 1268281 h 1329250"/>
                    <a:gd name="connsiteX0" fmla="*/ 564259 w 564259"/>
                    <a:gd name="connsiteY0" fmla="*/ 1066639 h 1329250"/>
                    <a:gd name="connsiteX1" fmla="*/ 469036 w 564259"/>
                    <a:gd name="connsiteY1" fmla="*/ 1329250 h 1329250"/>
                    <a:gd name="connsiteX2" fmla="*/ 1252 w 564259"/>
                    <a:gd name="connsiteY2" fmla="*/ 687878 h 1329250"/>
                    <a:gd name="connsiteX3" fmla="*/ 397491 w 564259"/>
                    <a:gd name="connsiteY3" fmla="*/ 0 h 1329250"/>
                    <a:gd name="connsiteX4" fmla="*/ 520351 w 564259"/>
                    <a:gd name="connsiteY4" fmla="*/ 250875 h 1329250"/>
                    <a:gd name="connsiteX5" fmla="*/ 271778 w 564259"/>
                    <a:gd name="connsiteY5" fmla="*/ 673318 h 1329250"/>
                    <a:gd name="connsiteX6" fmla="*/ 564259 w 564259"/>
                    <a:gd name="connsiteY6" fmla="*/ 1066639 h 1329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64259" h="1329250">
                      <a:moveTo>
                        <a:pt x="564259" y="1066639"/>
                      </a:moveTo>
                      <a:lnTo>
                        <a:pt x="469036" y="1329250"/>
                      </a:lnTo>
                      <a:cubicBezTo>
                        <a:pt x="219083" y="1279261"/>
                        <a:pt x="18897" y="1015718"/>
                        <a:pt x="1252" y="687878"/>
                      </a:cubicBezTo>
                      <a:cubicBezTo>
                        <a:pt x="-16394" y="360037"/>
                        <a:pt x="154347" y="76529"/>
                        <a:pt x="397491" y="0"/>
                      </a:cubicBezTo>
                      <a:lnTo>
                        <a:pt x="520351" y="250875"/>
                      </a:lnTo>
                      <a:cubicBezTo>
                        <a:pt x="370943" y="258917"/>
                        <a:pt x="259654" y="448051"/>
                        <a:pt x="271778" y="673318"/>
                      </a:cubicBezTo>
                      <a:cubicBezTo>
                        <a:pt x="283903" y="898585"/>
                        <a:pt x="414851" y="1074680"/>
                        <a:pt x="564259" y="1066639"/>
                      </a:cubicBezTo>
                      <a:close/>
                    </a:path>
                  </a:pathLst>
                </a:custGeom>
                <a:solidFill>
                  <a:srgbClr val="CC00FF"/>
                </a:solidFill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222250" h="190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13" name="Grupo 12"/>
          <p:cNvGrpSpPr/>
          <p:nvPr/>
        </p:nvGrpSpPr>
        <p:grpSpPr>
          <a:xfrm>
            <a:off x="5839125" y="205201"/>
            <a:ext cx="2340000" cy="2901816"/>
            <a:chOff x="5839125" y="205201"/>
            <a:chExt cx="2340000" cy="2901816"/>
          </a:xfrm>
        </p:grpSpPr>
        <p:sp>
          <p:nvSpPr>
            <p:cNvPr id="334" name="Rectángulo redondeado 333"/>
            <p:cNvSpPr/>
            <p:nvPr/>
          </p:nvSpPr>
          <p:spPr>
            <a:xfrm>
              <a:off x="5839125" y="1127017"/>
              <a:ext cx="2340000" cy="1980000"/>
            </a:xfrm>
            <a:prstGeom prst="roundRect">
              <a:avLst/>
            </a:prstGeom>
            <a:gradFill flip="none" rotWithShape="1">
              <a:gsLst>
                <a:gs pos="33000">
                  <a:srgbClr val="F19E65"/>
                </a:gs>
                <a:gs pos="14000">
                  <a:srgbClr val="D67DDD"/>
                </a:gs>
                <a:gs pos="97000">
                  <a:srgbClr val="D67DDD"/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>
                <a:rot lat="0" lon="0" rev="2400000"/>
              </a:lightRig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516" name="Grupo 515"/>
            <p:cNvGrpSpPr/>
            <p:nvPr/>
          </p:nvGrpSpPr>
          <p:grpSpPr>
            <a:xfrm>
              <a:off x="6006481" y="205201"/>
              <a:ext cx="1944000" cy="2880000"/>
              <a:chOff x="2740609" y="1452176"/>
              <a:chExt cx="3276000" cy="4382763"/>
            </a:xfrm>
          </p:grpSpPr>
          <p:grpSp>
            <p:nvGrpSpPr>
              <p:cNvPr id="517" name="Grupo 516"/>
              <p:cNvGrpSpPr/>
              <p:nvPr/>
            </p:nvGrpSpPr>
            <p:grpSpPr>
              <a:xfrm>
                <a:off x="3392736" y="1931012"/>
                <a:ext cx="1887622" cy="1709870"/>
                <a:chOff x="5073720" y="771307"/>
                <a:chExt cx="1887622" cy="1709870"/>
              </a:xfrm>
            </p:grpSpPr>
            <p:sp>
              <p:nvSpPr>
                <p:cNvPr id="526" name="Trapecio 525"/>
                <p:cNvSpPr/>
                <p:nvPr/>
              </p:nvSpPr>
              <p:spPr>
                <a:xfrm>
                  <a:off x="5822818" y="2077849"/>
                  <a:ext cx="425821" cy="403328"/>
                </a:xfrm>
                <a:prstGeom prst="trapezoid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>
                  <a:bevelT w="146050"/>
                  <a:bevelB w="107950" h="4000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27" name="Acorde 526"/>
                <p:cNvSpPr/>
                <p:nvPr/>
              </p:nvSpPr>
              <p:spPr>
                <a:xfrm rot="1313694">
                  <a:off x="5073720" y="1409103"/>
                  <a:ext cx="385412" cy="374042"/>
                </a:xfrm>
                <a:prstGeom prst="chord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28" name="Acorde 527"/>
                <p:cNvSpPr/>
                <p:nvPr/>
              </p:nvSpPr>
              <p:spPr>
                <a:xfrm rot="20499742" flipH="1">
                  <a:off x="6575930" y="1364845"/>
                  <a:ext cx="385412" cy="374042"/>
                </a:xfrm>
                <a:prstGeom prst="chord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29" name="Elipse 528"/>
                <p:cNvSpPr/>
                <p:nvPr/>
              </p:nvSpPr>
              <p:spPr>
                <a:xfrm>
                  <a:off x="5244645" y="771307"/>
                  <a:ext cx="1555337" cy="1537077"/>
                </a:xfrm>
                <a:prstGeom prst="ellipse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soft" dir="t"/>
                </a:scene3d>
                <a:sp3d prstMaterial="plastic">
                  <a:bevelT w="546100" h="30480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30" name="Luna 33"/>
                <p:cNvSpPr/>
                <p:nvPr/>
              </p:nvSpPr>
              <p:spPr>
                <a:xfrm rot="16200000">
                  <a:off x="5838353" y="1629631"/>
                  <a:ext cx="324733" cy="484611"/>
                </a:xfrm>
                <a:prstGeom prst="chord">
                  <a:avLst>
                    <a:gd name="adj1" fmla="val 5194309"/>
                    <a:gd name="adj2" fmla="val 16352934"/>
                  </a:avLst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h="69850"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31" name="Conector 36"/>
                <p:cNvSpPr/>
                <p:nvPr/>
              </p:nvSpPr>
              <p:spPr>
                <a:xfrm rot="21095432" flipV="1">
                  <a:off x="5872305" y="1930330"/>
                  <a:ext cx="256828" cy="116113"/>
                </a:xfrm>
                <a:custGeom>
                  <a:avLst/>
                  <a:gdLst>
                    <a:gd name="connsiteX0" fmla="*/ 0 w 144000"/>
                    <a:gd name="connsiteY0" fmla="*/ 126000 h 252000"/>
                    <a:gd name="connsiteX1" fmla="*/ 72000 w 144000"/>
                    <a:gd name="connsiteY1" fmla="*/ 0 h 252000"/>
                    <a:gd name="connsiteX2" fmla="*/ 144000 w 144000"/>
                    <a:gd name="connsiteY2" fmla="*/ 126000 h 252000"/>
                    <a:gd name="connsiteX3" fmla="*/ 72000 w 144000"/>
                    <a:gd name="connsiteY3" fmla="*/ 252000 h 252000"/>
                    <a:gd name="connsiteX4" fmla="*/ 0 w 144000"/>
                    <a:gd name="connsiteY4" fmla="*/ 126000 h 252000"/>
                    <a:gd name="connsiteX0" fmla="*/ 751 w 145370"/>
                    <a:gd name="connsiteY0" fmla="*/ 250748 h 376748"/>
                    <a:gd name="connsiteX1" fmla="*/ 112786 w 145370"/>
                    <a:gd name="connsiteY1" fmla="*/ 0 h 376748"/>
                    <a:gd name="connsiteX2" fmla="*/ 144751 w 145370"/>
                    <a:gd name="connsiteY2" fmla="*/ 250748 h 376748"/>
                    <a:gd name="connsiteX3" fmla="*/ 72751 w 145370"/>
                    <a:gd name="connsiteY3" fmla="*/ 376748 h 376748"/>
                    <a:gd name="connsiteX4" fmla="*/ 751 w 145370"/>
                    <a:gd name="connsiteY4" fmla="*/ 250748 h 37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370" h="376748">
                      <a:moveTo>
                        <a:pt x="751" y="250748"/>
                      </a:moveTo>
                      <a:cubicBezTo>
                        <a:pt x="7423" y="187957"/>
                        <a:pt x="73021" y="0"/>
                        <a:pt x="112786" y="0"/>
                      </a:cubicBezTo>
                      <a:cubicBezTo>
                        <a:pt x="152551" y="0"/>
                        <a:pt x="144751" y="181160"/>
                        <a:pt x="144751" y="250748"/>
                      </a:cubicBezTo>
                      <a:cubicBezTo>
                        <a:pt x="144751" y="320336"/>
                        <a:pt x="112516" y="376748"/>
                        <a:pt x="72751" y="376748"/>
                      </a:cubicBezTo>
                      <a:cubicBezTo>
                        <a:pt x="32986" y="376748"/>
                        <a:pt x="-5921" y="313539"/>
                        <a:pt x="751" y="250748"/>
                      </a:cubicBezTo>
                      <a:close/>
                    </a:path>
                  </a:pathLst>
                </a:custGeom>
                <a:solidFill>
                  <a:srgbClr val="FFCCCC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9050"/>
                  <a:bevelB w="25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32" name="Arco 531"/>
                <p:cNvSpPr/>
                <p:nvPr/>
              </p:nvSpPr>
              <p:spPr>
                <a:xfrm>
                  <a:off x="5580613" y="973258"/>
                  <a:ext cx="995647" cy="872765"/>
                </a:xfrm>
                <a:prstGeom prst="arc">
                  <a:avLst>
                    <a:gd name="adj1" fmla="val 16200000"/>
                    <a:gd name="adj2" fmla="val 18792415"/>
                  </a:avLst>
                </a:prstGeom>
                <a:noFill/>
                <a:ln w="38100">
                  <a:solidFill>
                    <a:schemeClr val="accent2">
                      <a:lumMod val="7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7150" h="6985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3" name="Arco 532"/>
                <p:cNvSpPr/>
                <p:nvPr/>
              </p:nvSpPr>
              <p:spPr>
                <a:xfrm rot="19343763">
                  <a:off x="5251966" y="1064452"/>
                  <a:ext cx="995647" cy="872765"/>
                </a:xfrm>
                <a:prstGeom prst="arc">
                  <a:avLst>
                    <a:gd name="adj1" fmla="val 16200000"/>
                    <a:gd name="adj2" fmla="val 18792415"/>
                  </a:avLst>
                </a:prstGeom>
                <a:ln w="38100">
                  <a:solidFill>
                    <a:schemeClr val="accent2">
                      <a:lumMod val="7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10795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4" name="Conector 533"/>
                <p:cNvSpPr/>
                <p:nvPr/>
              </p:nvSpPr>
              <p:spPr>
                <a:xfrm>
                  <a:off x="5496484" y="1176838"/>
                  <a:ext cx="385412" cy="311702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25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535" name="Grupo 534"/>
                <p:cNvGrpSpPr/>
                <p:nvPr/>
              </p:nvGrpSpPr>
              <p:grpSpPr>
                <a:xfrm>
                  <a:off x="5520119" y="1249312"/>
                  <a:ext cx="182000" cy="173005"/>
                  <a:chOff x="3788946" y="3635832"/>
                  <a:chExt cx="174857" cy="239774"/>
                </a:xfrm>
              </p:grpSpPr>
              <p:sp>
                <p:nvSpPr>
                  <p:cNvPr id="541" name="Conector 540"/>
                  <p:cNvSpPr/>
                  <p:nvPr/>
                </p:nvSpPr>
                <p:spPr>
                  <a:xfrm>
                    <a:off x="3788946" y="3635832"/>
                    <a:ext cx="174857" cy="239774"/>
                  </a:xfrm>
                  <a:prstGeom prst="flowChartConnector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50800" h="444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542" name="Conector 541"/>
                  <p:cNvSpPr/>
                  <p:nvPr/>
                </p:nvSpPr>
                <p:spPr>
                  <a:xfrm>
                    <a:off x="3826336" y="3685708"/>
                    <a:ext cx="72000" cy="72000"/>
                  </a:xfrm>
                  <a:prstGeom prst="flowChartConnector">
                    <a:avLst/>
                  </a:prstGeom>
                  <a:solidFill>
                    <a:schemeClr val="tx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50800" h="444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536" name="Conector 535"/>
                <p:cNvSpPr/>
                <p:nvPr/>
              </p:nvSpPr>
              <p:spPr>
                <a:xfrm>
                  <a:off x="6024103" y="1145881"/>
                  <a:ext cx="385412" cy="311702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25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537" name="Grupo 536"/>
                <p:cNvGrpSpPr/>
                <p:nvPr/>
              </p:nvGrpSpPr>
              <p:grpSpPr>
                <a:xfrm>
                  <a:off x="6059098" y="1203895"/>
                  <a:ext cx="182000" cy="173005"/>
                  <a:chOff x="3771408" y="3614495"/>
                  <a:chExt cx="174857" cy="239774"/>
                </a:xfrm>
              </p:grpSpPr>
              <p:sp>
                <p:nvSpPr>
                  <p:cNvPr id="539" name="Conector 538"/>
                  <p:cNvSpPr/>
                  <p:nvPr/>
                </p:nvSpPr>
                <p:spPr>
                  <a:xfrm>
                    <a:off x="3771408" y="3614495"/>
                    <a:ext cx="174857" cy="239774"/>
                  </a:xfrm>
                  <a:prstGeom prst="flowChartConnector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50800" h="444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540" name="Conector 539"/>
                  <p:cNvSpPr/>
                  <p:nvPr/>
                </p:nvSpPr>
                <p:spPr>
                  <a:xfrm>
                    <a:off x="3791179" y="3667528"/>
                    <a:ext cx="72000" cy="72000"/>
                  </a:xfrm>
                  <a:prstGeom prst="flowChartConnector">
                    <a:avLst/>
                  </a:prstGeom>
                  <a:solidFill>
                    <a:schemeClr val="tx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50800" h="4445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538" name="Conector 537"/>
                <p:cNvSpPr/>
                <p:nvPr/>
              </p:nvSpPr>
              <p:spPr>
                <a:xfrm>
                  <a:off x="5896731" y="1550259"/>
                  <a:ext cx="180000" cy="124681"/>
                </a:xfrm>
                <a:prstGeom prst="flowChartConnector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715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8" name="Grupo 517"/>
              <p:cNvGrpSpPr/>
              <p:nvPr/>
            </p:nvGrpSpPr>
            <p:grpSpPr>
              <a:xfrm>
                <a:off x="2740609" y="3476157"/>
                <a:ext cx="3276000" cy="2358782"/>
                <a:chOff x="7373474" y="4121569"/>
                <a:chExt cx="3672000" cy="2724275"/>
              </a:xfrm>
            </p:grpSpPr>
            <p:sp>
              <p:nvSpPr>
                <p:cNvPr id="522" name="Forma libre 521"/>
                <p:cNvSpPr/>
                <p:nvPr/>
              </p:nvSpPr>
              <p:spPr>
                <a:xfrm rot="16200000">
                  <a:off x="8800203" y="4687476"/>
                  <a:ext cx="964456" cy="177745"/>
                </a:xfrm>
                <a:custGeom>
                  <a:avLst/>
                  <a:gdLst>
                    <a:gd name="connsiteX0" fmla="*/ 952467 w 952467"/>
                    <a:gd name="connsiteY0" fmla="*/ 15603 h 174260"/>
                    <a:gd name="connsiteX1" fmla="*/ 949907 w 952467"/>
                    <a:gd name="connsiteY1" fmla="*/ 88040 h 174260"/>
                    <a:gd name="connsiteX2" fmla="*/ 945183 w 952467"/>
                    <a:gd name="connsiteY2" fmla="*/ 117486 h 174260"/>
                    <a:gd name="connsiteX3" fmla="*/ 462092 w 952467"/>
                    <a:gd name="connsiteY3" fmla="*/ 174260 h 174260"/>
                    <a:gd name="connsiteX4" fmla="*/ 0 w 952467"/>
                    <a:gd name="connsiteY4" fmla="*/ 100132 h 174260"/>
                    <a:gd name="connsiteX5" fmla="*/ 852035 w 952467"/>
                    <a:gd name="connsiteY5" fmla="*/ 0 h 174260"/>
                    <a:gd name="connsiteX6" fmla="*/ 952434 w 952467"/>
                    <a:gd name="connsiteY6" fmla="*/ 14660 h 174260"/>
                    <a:gd name="connsiteX7" fmla="*/ 952467 w 952467"/>
                    <a:gd name="connsiteY7" fmla="*/ 15603 h 1742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52467" h="174260">
                      <a:moveTo>
                        <a:pt x="952467" y="15603"/>
                      </a:moveTo>
                      <a:lnTo>
                        <a:pt x="949907" y="88040"/>
                      </a:lnTo>
                      <a:lnTo>
                        <a:pt x="945183" y="117486"/>
                      </a:lnTo>
                      <a:lnTo>
                        <a:pt x="462092" y="174260"/>
                      </a:lnTo>
                      <a:lnTo>
                        <a:pt x="0" y="100132"/>
                      </a:lnTo>
                      <a:lnTo>
                        <a:pt x="852035" y="0"/>
                      </a:lnTo>
                      <a:lnTo>
                        <a:pt x="952434" y="14660"/>
                      </a:lnTo>
                      <a:lnTo>
                        <a:pt x="952467" y="15603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23" name="Forma libre 522"/>
                <p:cNvSpPr/>
                <p:nvPr/>
              </p:nvSpPr>
              <p:spPr>
                <a:xfrm rot="16200000">
                  <a:off x="8615094" y="4681240"/>
                  <a:ext cx="964607" cy="192322"/>
                </a:xfrm>
                <a:custGeom>
                  <a:avLst/>
                  <a:gdLst>
                    <a:gd name="connsiteX0" fmla="*/ 952616 w 952616"/>
                    <a:gd name="connsiteY0" fmla="*/ 176861 h 188551"/>
                    <a:gd name="connsiteX1" fmla="*/ 853148 w 952616"/>
                    <a:gd name="connsiteY1" fmla="*/ 188551 h 188551"/>
                    <a:gd name="connsiteX2" fmla="*/ 0 w 952616"/>
                    <a:gd name="connsiteY2" fmla="*/ 63977 h 188551"/>
                    <a:gd name="connsiteX3" fmla="*/ 463606 w 952616"/>
                    <a:gd name="connsiteY3" fmla="*/ 0 h 188551"/>
                    <a:gd name="connsiteX4" fmla="*/ 945757 w 952616"/>
                    <a:gd name="connsiteY4" fmla="*/ 70402 h 188551"/>
                    <a:gd name="connsiteX5" fmla="*/ 949919 w 952616"/>
                    <a:gd name="connsiteY5" fmla="*/ 100557 h 188551"/>
                    <a:gd name="connsiteX6" fmla="*/ 952616 w 952616"/>
                    <a:gd name="connsiteY6" fmla="*/ 176861 h 188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52616" h="188551">
                      <a:moveTo>
                        <a:pt x="952616" y="176861"/>
                      </a:moveTo>
                      <a:lnTo>
                        <a:pt x="853148" y="188551"/>
                      </a:lnTo>
                      <a:lnTo>
                        <a:pt x="0" y="63977"/>
                      </a:lnTo>
                      <a:lnTo>
                        <a:pt x="463606" y="0"/>
                      </a:lnTo>
                      <a:lnTo>
                        <a:pt x="945757" y="70402"/>
                      </a:lnTo>
                      <a:lnTo>
                        <a:pt x="949919" y="100557"/>
                      </a:lnTo>
                      <a:lnTo>
                        <a:pt x="952616" y="176861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1905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24" name="Forma libre 523"/>
                <p:cNvSpPr/>
                <p:nvPr/>
              </p:nvSpPr>
              <p:spPr>
                <a:xfrm rot="16200000">
                  <a:off x="7934909" y="3735279"/>
                  <a:ext cx="2549130" cy="3672000"/>
                </a:xfrm>
                <a:custGeom>
                  <a:avLst/>
                  <a:gdLst>
                    <a:gd name="connsiteX0" fmla="*/ 2549130 w 2549130"/>
                    <a:gd name="connsiteY0" fmla="*/ 1909885 h 3672000"/>
                    <a:gd name="connsiteX1" fmla="*/ 2545136 w 2549130"/>
                    <a:gd name="connsiteY1" fmla="*/ 2023720 h 3672000"/>
                    <a:gd name="connsiteX2" fmla="*/ 1275862 w 2549130"/>
                    <a:gd name="connsiteY2" fmla="*/ 3672000 h 3672000"/>
                    <a:gd name="connsiteX3" fmla="*/ 0 w 2549130"/>
                    <a:gd name="connsiteY3" fmla="*/ 3672000 h 3672000"/>
                    <a:gd name="connsiteX4" fmla="*/ 0 w 2549130"/>
                    <a:gd name="connsiteY4" fmla="*/ 2943511 h 3672000"/>
                    <a:gd name="connsiteX5" fmla="*/ 1356712 w 2549130"/>
                    <a:gd name="connsiteY5" fmla="*/ 2943511 h 3672000"/>
                    <a:gd name="connsiteX6" fmla="*/ 1356712 w 2549130"/>
                    <a:gd name="connsiteY6" fmla="*/ 2907511 h 3672000"/>
                    <a:gd name="connsiteX7" fmla="*/ 0 w 2549130"/>
                    <a:gd name="connsiteY7" fmla="*/ 2907511 h 3672000"/>
                    <a:gd name="connsiteX8" fmla="*/ 0 w 2549130"/>
                    <a:gd name="connsiteY8" fmla="*/ 756591 h 3672000"/>
                    <a:gd name="connsiteX9" fmla="*/ 1289130 w 2549130"/>
                    <a:gd name="connsiteY9" fmla="*/ 756591 h 3672000"/>
                    <a:gd name="connsiteX10" fmla="*/ 1289130 w 2549130"/>
                    <a:gd name="connsiteY10" fmla="*/ 720591 h 3672000"/>
                    <a:gd name="connsiteX11" fmla="*/ 0 w 2549130"/>
                    <a:gd name="connsiteY11" fmla="*/ 720591 h 3672000"/>
                    <a:gd name="connsiteX12" fmla="*/ 0 w 2549130"/>
                    <a:gd name="connsiteY12" fmla="*/ 0 h 3672000"/>
                    <a:gd name="connsiteX13" fmla="*/ 1275862 w 2549130"/>
                    <a:gd name="connsiteY13" fmla="*/ 0 h 3672000"/>
                    <a:gd name="connsiteX14" fmla="*/ 2545136 w 2549130"/>
                    <a:gd name="connsiteY14" fmla="*/ 1648279 h 3672000"/>
                    <a:gd name="connsiteX15" fmla="*/ 2548016 w 2549130"/>
                    <a:gd name="connsiteY15" fmla="*/ 1730330 h 3672000"/>
                    <a:gd name="connsiteX16" fmla="*/ 2543801 w 2549130"/>
                    <a:gd name="connsiteY16" fmla="*/ 1699572 h 3672000"/>
                    <a:gd name="connsiteX17" fmla="*/ 2055581 w 2549130"/>
                    <a:gd name="connsiteY17" fmla="*/ 1627762 h 3672000"/>
                    <a:gd name="connsiteX18" fmla="*/ 1586139 w 2549130"/>
                    <a:gd name="connsiteY18" fmla="*/ 1693019 h 3672000"/>
                    <a:gd name="connsiteX19" fmla="*/ 2450026 w 2549130"/>
                    <a:gd name="connsiteY19" fmla="*/ 1820084 h 3672000"/>
                    <a:gd name="connsiteX20" fmla="*/ 1587266 w 2549130"/>
                    <a:gd name="connsiteY20" fmla="*/ 1922219 h 3672000"/>
                    <a:gd name="connsiteX21" fmla="*/ 2055175 w 2549130"/>
                    <a:gd name="connsiteY21" fmla="*/ 1997830 h 3672000"/>
                    <a:gd name="connsiteX22" fmla="*/ 2544347 w 2549130"/>
                    <a:gd name="connsiteY22" fmla="*/ 1939920 h 3672000"/>
                    <a:gd name="connsiteX23" fmla="*/ 2549130 w 2549130"/>
                    <a:gd name="connsiteY23" fmla="*/ 1909885 h 3672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549130" h="3672000">
                      <a:moveTo>
                        <a:pt x="2549130" y="1909885"/>
                      </a:moveTo>
                      <a:lnTo>
                        <a:pt x="2545136" y="2023720"/>
                      </a:lnTo>
                      <a:cubicBezTo>
                        <a:pt x="2479798" y="2949534"/>
                        <a:pt x="1936461" y="3672000"/>
                        <a:pt x="1275862" y="3672000"/>
                      </a:cubicBezTo>
                      <a:lnTo>
                        <a:pt x="0" y="3672000"/>
                      </a:lnTo>
                      <a:lnTo>
                        <a:pt x="0" y="2943511"/>
                      </a:lnTo>
                      <a:lnTo>
                        <a:pt x="1356712" y="2943511"/>
                      </a:lnTo>
                      <a:lnTo>
                        <a:pt x="1356712" y="2907511"/>
                      </a:lnTo>
                      <a:lnTo>
                        <a:pt x="0" y="2907511"/>
                      </a:lnTo>
                      <a:lnTo>
                        <a:pt x="0" y="756591"/>
                      </a:lnTo>
                      <a:lnTo>
                        <a:pt x="1289130" y="756591"/>
                      </a:lnTo>
                      <a:lnTo>
                        <a:pt x="1289130" y="720591"/>
                      </a:lnTo>
                      <a:lnTo>
                        <a:pt x="0" y="720591"/>
                      </a:lnTo>
                      <a:lnTo>
                        <a:pt x="0" y="0"/>
                      </a:lnTo>
                      <a:lnTo>
                        <a:pt x="1275862" y="0"/>
                      </a:lnTo>
                      <a:cubicBezTo>
                        <a:pt x="1936461" y="0"/>
                        <a:pt x="2479798" y="722465"/>
                        <a:pt x="2545136" y="1648279"/>
                      </a:cubicBezTo>
                      <a:lnTo>
                        <a:pt x="2548016" y="1730330"/>
                      </a:lnTo>
                      <a:lnTo>
                        <a:pt x="2543801" y="1699572"/>
                      </a:lnTo>
                      <a:lnTo>
                        <a:pt x="2055581" y="1627762"/>
                      </a:lnTo>
                      <a:lnTo>
                        <a:pt x="1586139" y="1693019"/>
                      </a:lnTo>
                      <a:lnTo>
                        <a:pt x="2450026" y="1820084"/>
                      </a:lnTo>
                      <a:lnTo>
                        <a:pt x="1587266" y="1922219"/>
                      </a:lnTo>
                      <a:lnTo>
                        <a:pt x="2055175" y="1997830"/>
                      </a:lnTo>
                      <a:lnTo>
                        <a:pt x="2544347" y="1939920"/>
                      </a:lnTo>
                      <a:lnTo>
                        <a:pt x="2549130" y="1909885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463550" h="63500"/>
                  <a:bevelB h="698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25" name="Intercalar 524"/>
                <p:cNvSpPr/>
                <p:nvPr/>
              </p:nvSpPr>
              <p:spPr>
                <a:xfrm rot="5400000">
                  <a:off x="8937215" y="3991448"/>
                  <a:ext cx="437438" cy="697680"/>
                </a:xfrm>
                <a:prstGeom prst="flowChartCollate">
                  <a:avLst/>
                </a:prstGeom>
                <a:solidFill>
                  <a:srgbClr val="FF0000"/>
                </a:solidFill>
                <a:ln w="38100">
                  <a:solidFill>
                    <a:srgbClr val="FF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7150" h="952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19" name="Retraso 3"/>
              <p:cNvSpPr/>
              <p:nvPr/>
            </p:nvSpPr>
            <p:spPr>
              <a:xfrm rot="13964649">
                <a:off x="4573056" y="2118483"/>
                <a:ext cx="844578" cy="216000"/>
              </a:xfrm>
              <a:custGeom>
                <a:avLst/>
                <a:gdLst>
                  <a:gd name="connsiteX0" fmla="*/ 0 w 1326382"/>
                  <a:gd name="connsiteY0" fmla="*/ 0 h 723506"/>
                  <a:gd name="connsiteX1" fmla="*/ 663191 w 1326382"/>
                  <a:gd name="connsiteY1" fmla="*/ 0 h 723506"/>
                  <a:gd name="connsiteX2" fmla="*/ 1326382 w 1326382"/>
                  <a:gd name="connsiteY2" fmla="*/ 361753 h 723506"/>
                  <a:gd name="connsiteX3" fmla="*/ 663191 w 1326382"/>
                  <a:gd name="connsiteY3" fmla="*/ 723506 h 723506"/>
                  <a:gd name="connsiteX4" fmla="*/ 0 w 1326382"/>
                  <a:gd name="connsiteY4" fmla="*/ 723506 h 723506"/>
                  <a:gd name="connsiteX5" fmla="*/ 0 w 1326382"/>
                  <a:gd name="connsiteY5" fmla="*/ 0 h 723506"/>
                  <a:gd name="connsiteX0" fmla="*/ 291403 w 1617785"/>
                  <a:gd name="connsiteY0" fmla="*/ 50218 h 773724"/>
                  <a:gd name="connsiteX1" fmla="*/ 954594 w 1617785"/>
                  <a:gd name="connsiteY1" fmla="*/ 50218 h 773724"/>
                  <a:gd name="connsiteX2" fmla="*/ 1617785 w 1617785"/>
                  <a:gd name="connsiteY2" fmla="*/ 411971 h 773724"/>
                  <a:gd name="connsiteX3" fmla="*/ 954594 w 1617785"/>
                  <a:gd name="connsiteY3" fmla="*/ 773724 h 773724"/>
                  <a:gd name="connsiteX4" fmla="*/ 0 w 1617785"/>
                  <a:gd name="connsiteY4" fmla="*/ 0 h 773724"/>
                  <a:gd name="connsiteX5" fmla="*/ 291403 w 1617785"/>
                  <a:gd name="connsiteY5" fmla="*/ 50218 h 773724"/>
                  <a:gd name="connsiteX0" fmla="*/ 291403 w 1623601"/>
                  <a:gd name="connsiteY0" fmla="*/ 50218 h 653144"/>
                  <a:gd name="connsiteX1" fmla="*/ 954594 w 1623601"/>
                  <a:gd name="connsiteY1" fmla="*/ 50218 h 653144"/>
                  <a:gd name="connsiteX2" fmla="*/ 1617785 w 1623601"/>
                  <a:gd name="connsiteY2" fmla="*/ 411971 h 653144"/>
                  <a:gd name="connsiteX3" fmla="*/ 1165609 w 1623601"/>
                  <a:gd name="connsiteY3" fmla="*/ 653144 h 653144"/>
                  <a:gd name="connsiteX4" fmla="*/ 0 w 1623601"/>
                  <a:gd name="connsiteY4" fmla="*/ 0 h 653144"/>
                  <a:gd name="connsiteX5" fmla="*/ 291403 w 1623601"/>
                  <a:gd name="connsiteY5" fmla="*/ 50218 h 653144"/>
                  <a:gd name="connsiteX0" fmla="*/ 291403 w 1652883"/>
                  <a:gd name="connsiteY0" fmla="*/ 50218 h 653144"/>
                  <a:gd name="connsiteX1" fmla="*/ 954594 w 1652883"/>
                  <a:gd name="connsiteY1" fmla="*/ 50218 h 653144"/>
                  <a:gd name="connsiteX2" fmla="*/ 1647930 w 1652883"/>
                  <a:gd name="connsiteY2" fmla="*/ 110521 h 653144"/>
                  <a:gd name="connsiteX3" fmla="*/ 1165609 w 1652883"/>
                  <a:gd name="connsiteY3" fmla="*/ 653144 h 653144"/>
                  <a:gd name="connsiteX4" fmla="*/ 0 w 1652883"/>
                  <a:gd name="connsiteY4" fmla="*/ 0 h 653144"/>
                  <a:gd name="connsiteX5" fmla="*/ 291403 w 1652883"/>
                  <a:gd name="connsiteY5" fmla="*/ 50218 h 653144"/>
                  <a:gd name="connsiteX0" fmla="*/ 291403 w 1653307"/>
                  <a:gd name="connsiteY0" fmla="*/ 189936 h 792862"/>
                  <a:gd name="connsiteX1" fmla="*/ 954594 w 1653307"/>
                  <a:gd name="connsiteY1" fmla="*/ 189936 h 792862"/>
                  <a:gd name="connsiteX2" fmla="*/ 1395561 w 1653307"/>
                  <a:gd name="connsiteY2" fmla="*/ 360 h 792862"/>
                  <a:gd name="connsiteX3" fmla="*/ 1647930 w 1653307"/>
                  <a:gd name="connsiteY3" fmla="*/ 250239 h 792862"/>
                  <a:gd name="connsiteX4" fmla="*/ 1165609 w 1653307"/>
                  <a:gd name="connsiteY4" fmla="*/ 792862 h 792862"/>
                  <a:gd name="connsiteX5" fmla="*/ 0 w 1653307"/>
                  <a:gd name="connsiteY5" fmla="*/ 139718 h 792862"/>
                  <a:gd name="connsiteX6" fmla="*/ 291403 w 1653307"/>
                  <a:gd name="connsiteY6" fmla="*/ 189936 h 792862"/>
                  <a:gd name="connsiteX0" fmla="*/ 291403 w 1653307"/>
                  <a:gd name="connsiteY0" fmla="*/ 189936 h 632088"/>
                  <a:gd name="connsiteX1" fmla="*/ 954594 w 1653307"/>
                  <a:gd name="connsiteY1" fmla="*/ 189936 h 632088"/>
                  <a:gd name="connsiteX2" fmla="*/ 1395561 w 1653307"/>
                  <a:gd name="connsiteY2" fmla="*/ 360 h 632088"/>
                  <a:gd name="connsiteX3" fmla="*/ 1647930 w 1653307"/>
                  <a:gd name="connsiteY3" fmla="*/ 250239 h 632088"/>
                  <a:gd name="connsiteX4" fmla="*/ 1165609 w 1653307"/>
                  <a:gd name="connsiteY4" fmla="*/ 632088 h 632088"/>
                  <a:gd name="connsiteX5" fmla="*/ 0 w 1653307"/>
                  <a:gd name="connsiteY5" fmla="*/ 139718 h 632088"/>
                  <a:gd name="connsiteX6" fmla="*/ 291403 w 1653307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552886"/>
                  <a:gd name="connsiteY0" fmla="*/ 189936 h 641251"/>
                  <a:gd name="connsiteX1" fmla="*/ 703385 w 1552886"/>
                  <a:gd name="connsiteY1" fmla="*/ 189936 h 641251"/>
                  <a:gd name="connsiteX2" fmla="*/ 1144352 w 1552886"/>
                  <a:gd name="connsiteY2" fmla="*/ 360 h 641251"/>
                  <a:gd name="connsiteX3" fmla="*/ 1396721 w 1552886"/>
                  <a:gd name="connsiteY3" fmla="*/ 250239 h 641251"/>
                  <a:gd name="connsiteX4" fmla="*/ 1529674 w 1552886"/>
                  <a:gd name="connsiteY4" fmla="*/ 281432 h 641251"/>
                  <a:gd name="connsiteX5" fmla="*/ 914400 w 1552886"/>
                  <a:gd name="connsiteY5" fmla="*/ 632088 h 641251"/>
                  <a:gd name="connsiteX6" fmla="*/ 0 w 1552886"/>
                  <a:gd name="connsiteY6" fmla="*/ 179911 h 641251"/>
                  <a:gd name="connsiteX7" fmla="*/ 40194 w 1552886"/>
                  <a:gd name="connsiteY7" fmla="*/ 189936 h 641251"/>
                  <a:gd name="connsiteX0" fmla="*/ 40194 w 1598819"/>
                  <a:gd name="connsiteY0" fmla="*/ 189936 h 641251"/>
                  <a:gd name="connsiteX1" fmla="*/ 703385 w 1598819"/>
                  <a:gd name="connsiteY1" fmla="*/ 189936 h 641251"/>
                  <a:gd name="connsiteX2" fmla="*/ 1144352 w 1598819"/>
                  <a:gd name="connsiteY2" fmla="*/ 360 h 641251"/>
                  <a:gd name="connsiteX3" fmla="*/ 1557494 w 1598819"/>
                  <a:gd name="connsiteY3" fmla="*/ 169852 h 641251"/>
                  <a:gd name="connsiteX4" fmla="*/ 1529674 w 1598819"/>
                  <a:gd name="connsiteY4" fmla="*/ 281432 h 641251"/>
                  <a:gd name="connsiteX5" fmla="*/ 914400 w 1598819"/>
                  <a:gd name="connsiteY5" fmla="*/ 632088 h 641251"/>
                  <a:gd name="connsiteX6" fmla="*/ 0 w 1598819"/>
                  <a:gd name="connsiteY6" fmla="*/ 179911 h 641251"/>
                  <a:gd name="connsiteX7" fmla="*/ 40194 w 1598819"/>
                  <a:gd name="connsiteY7" fmla="*/ 189936 h 641251"/>
                  <a:gd name="connsiteX0" fmla="*/ 40194 w 1598819"/>
                  <a:gd name="connsiteY0" fmla="*/ 189936 h 644454"/>
                  <a:gd name="connsiteX1" fmla="*/ 703385 w 1598819"/>
                  <a:gd name="connsiteY1" fmla="*/ 189936 h 644454"/>
                  <a:gd name="connsiteX2" fmla="*/ 1144352 w 1598819"/>
                  <a:gd name="connsiteY2" fmla="*/ 360 h 644454"/>
                  <a:gd name="connsiteX3" fmla="*/ 1557494 w 1598819"/>
                  <a:gd name="connsiteY3" fmla="*/ 169852 h 644454"/>
                  <a:gd name="connsiteX4" fmla="*/ 1529674 w 1598819"/>
                  <a:gd name="connsiteY4" fmla="*/ 281432 h 644454"/>
                  <a:gd name="connsiteX5" fmla="*/ 914400 w 1598819"/>
                  <a:gd name="connsiteY5" fmla="*/ 632088 h 644454"/>
                  <a:gd name="connsiteX6" fmla="*/ 354016 w 1598819"/>
                  <a:gd name="connsiteY6" fmla="*/ 532640 h 644454"/>
                  <a:gd name="connsiteX7" fmla="*/ 0 w 1598819"/>
                  <a:gd name="connsiteY7" fmla="*/ 179911 h 644454"/>
                  <a:gd name="connsiteX8" fmla="*/ 40194 w 1598819"/>
                  <a:gd name="connsiteY8" fmla="*/ 189936 h 644454"/>
                  <a:gd name="connsiteX0" fmla="*/ 40194 w 1696950"/>
                  <a:gd name="connsiteY0" fmla="*/ 192606 h 647124"/>
                  <a:gd name="connsiteX1" fmla="*/ 703385 w 1696950"/>
                  <a:gd name="connsiteY1" fmla="*/ 192606 h 647124"/>
                  <a:gd name="connsiteX2" fmla="*/ 1144352 w 1696950"/>
                  <a:gd name="connsiteY2" fmla="*/ 3030 h 647124"/>
                  <a:gd name="connsiteX3" fmla="*/ 1680398 w 1696950"/>
                  <a:gd name="connsiteY3" fmla="*/ 42941 h 647124"/>
                  <a:gd name="connsiteX4" fmla="*/ 1557494 w 1696950"/>
                  <a:gd name="connsiteY4" fmla="*/ 172522 h 647124"/>
                  <a:gd name="connsiteX5" fmla="*/ 1529674 w 1696950"/>
                  <a:gd name="connsiteY5" fmla="*/ 284102 h 647124"/>
                  <a:gd name="connsiteX6" fmla="*/ 914400 w 1696950"/>
                  <a:gd name="connsiteY6" fmla="*/ 634758 h 647124"/>
                  <a:gd name="connsiteX7" fmla="*/ 354016 w 1696950"/>
                  <a:gd name="connsiteY7" fmla="*/ 535310 h 647124"/>
                  <a:gd name="connsiteX8" fmla="*/ 0 w 1696950"/>
                  <a:gd name="connsiteY8" fmla="*/ 182581 h 647124"/>
                  <a:gd name="connsiteX9" fmla="*/ 40194 w 1696950"/>
                  <a:gd name="connsiteY9" fmla="*/ 192606 h 647124"/>
                  <a:gd name="connsiteX0" fmla="*/ 40194 w 1698931"/>
                  <a:gd name="connsiteY0" fmla="*/ 192606 h 647124"/>
                  <a:gd name="connsiteX1" fmla="*/ 703385 w 1698931"/>
                  <a:gd name="connsiteY1" fmla="*/ 192606 h 647124"/>
                  <a:gd name="connsiteX2" fmla="*/ 1144352 w 1698931"/>
                  <a:gd name="connsiteY2" fmla="*/ 3030 h 647124"/>
                  <a:gd name="connsiteX3" fmla="*/ 1680398 w 1698931"/>
                  <a:gd name="connsiteY3" fmla="*/ 42941 h 647124"/>
                  <a:gd name="connsiteX4" fmla="*/ 1557494 w 1698931"/>
                  <a:gd name="connsiteY4" fmla="*/ 172522 h 647124"/>
                  <a:gd name="connsiteX5" fmla="*/ 1378949 w 1698931"/>
                  <a:gd name="connsiteY5" fmla="*/ 304198 h 647124"/>
                  <a:gd name="connsiteX6" fmla="*/ 914400 w 1698931"/>
                  <a:gd name="connsiteY6" fmla="*/ 634758 h 647124"/>
                  <a:gd name="connsiteX7" fmla="*/ 354016 w 1698931"/>
                  <a:gd name="connsiteY7" fmla="*/ 535310 h 647124"/>
                  <a:gd name="connsiteX8" fmla="*/ 0 w 1698931"/>
                  <a:gd name="connsiteY8" fmla="*/ 182581 h 647124"/>
                  <a:gd name="connsiteX9" fmla="*/ 40194 w 1698931"/>
                  <a:gd name="connsiteY9" fmla="*/ 192606 h 647124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218173 w 1698931"/>
                  <a:gd name="connsiteY6" fmla="*/ 464972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188028 w 1698931"/>
                  <a:gd name="connsiteY6" fmla="*/ 505165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188028 w 1701736"/>
                  <a:gd name="connsiteY6" fmla="*/ 50516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419141 w 1701736"/>
                  <a:gd name="connsiteY6" fmla="*/ 38458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419141 w 1696228"/>
                  <a:gd name="connsiteY6" fmla="*/ 384585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640205 w 1696228"/>
                  <a:gd name="connsiteY6" fmla="*/ 223811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4746"/>
                  <a:gd name="connsiteY0" fmla="*/ 192606 h 636941"/>
                  <a:gd name="connsiteX1" fmla="*/ 703385 w 1694746"/>
                  <a:gd name="connsiteY1" fmla="*/ 192606 h 636941"/>
                  <a:gd name="connsiteX2" fmla="*/ 1144352 w 1694746"/>
                  <a:gd name="connsiteY2" fmla="*/ 3030 h 636941"/>
                  <a:gd name="connsiteX3" fmla="*/ 1680398 w 1694746"/>
                  <a:gd name="connsiteY3" fmla="*/ 42941 h 636941"/>
                  <a:gd name="connsiteX4" fmla="*/ 1497204 w 1694746"/>
                  <a:gd name="connsiteY4" fmla="*/ 152425 h 636941"/>
                  <a:gd name="connsiteX5" fmla="*/ 1358852 w 1694746"/>
                  <a:gd name="connsiteY5" fmla="*/ 243908 h 636941"/>
                  <a:gd name="connsiteX6" fmla="*/ 1640205 w 1694746"/>
                  <a:gd name="connsiteY6" fmla="*/ 223811 h 636941"/>
                  <a:gd name="connsiteX7" fmla="*/ 914400 w 1694746"/>
                  <a:gd name="connsiteY7" fmla="*/ 634758 h 636941"/>
                  <a:gd name="connsiteX8" fmla="*/ 354016 w 1694746"/>
                  <a:gd name="connsiteY8" fmla="*/ 535310 h 636941"/>
                  <a:gd name="connsiteX9" fmla="*/ 0 w 1694746"/>
                  <a:gd name="connsiteY9" fmla="*/ 182581 h 636941"/>
                  <a:gd name="connsiteX10" fmla="*/ 40194 w 1694746"/>
                  <a:gd name="connsiteY10" fmla="*/ 192606 h 636941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167931 w 1694746"/>
                  <a:gd name="connsiteY7" fmla="*/ 515213 h 635028"/>
                  <a:gd name="connsiteX8" fmla="*/ 914400 w 1694746"/>
                  <a:gd name="connsiteY8" fmla="*/ 634758 h 635028"/>
                  <a:gd name="connsiteX9" fmla="*/ 354016 w 1694746"/>
                  <a:gd name="connsiteY9" fmla="*/ 535310 h 635028"/>
                  <a:gd name="connsiteX10" fmla="*/ 0 w 1694746"/>
                  <a:gd name="connsiteY10" fmla="*/ 182581 h 635028"/>
                  <a:gd name="connsiteX11" fmla="*/ 40194 w 1694746"/>
                  <a:gd name="connsiteY11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334837 w 1694746"/>
                  <a:gd name="connsiteY7" fmla="*/ 434883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2574"/>
                  <a:gd name="connsiteY0" fmla="*/ 192606 h 635028"/>
                  <a:gd name="connsiteX1" fmla="*/ 703385 w 1692574"/>
                  <a:gd name="connsiteY1" fmla="*/ 192606 h 635028"/>
                  <a:gd name="connsiteX2" fmla="*/ 1144352 w 1692574"/>
                  <a:gd name="connsiteY2" fmla="*/ 3030 h 635028"/>
                  <a:gd name="connsiteX3" fmla="*/ 1680398 w 1692574"/>
                  <a:gd name="connsiteY3" fmla="*/ 42941 h 635028"/>
                  <a:gd name="connsiteX4" fmla="*/ 1497204 w 1692574"/>
                  <a:gd name="connsiteY4" fmla="*/ 152425 h 635028"/>
                  <a:gd name="connsiteX5" fmla="*/ 1640205 w 1692574"/>
                  <a:gd name="connsiteY5" fmla="*/ 223811 h 635028"/>
                  <a:gd name="connsiteX6" fmla="*/ 1334837 w 1692574"/>
                  <a:gd name="connsiteY6" fmla="*/ 434883 h 635028"/>
                  <a:gd name="connsiteX7" fmla="*/ 1167931 w 1692574"/>
                  <a:gd name="connsiteY7" fmla="*/ 515213 h 635028"/>
                  <a:gd name="connsiteX8" fmla="*/ 914400 w 1692574"/>
                  <a:gd name="connsiteY8" fmla="*/ 634758 h 635028"/>
                  <a:gd name="connsiteX9" fmla="*/ 354016 w 1692574"/>
                  <a:gd name="connsiteY9" fmla="*/ 535310 h 635028"/>
                  <a:gd name="connsiteX10" fmla="*/ 0 w 1692574"/>
                  <a:gd name="connsiteY10" fmla="*/ 182581 h 635028"/>
                  <a:gd name="connsiteX11" fmla="*/ 40194 w 1692574"/>
                  <a:gd name="connsiteY11" fmla="*/ 192606 h 635028"/>
                  <a:gd name="connsiteX0" fmla="*/ 40194 w 1692574"/>
                  <a:gd name="connsiteY0" fmla="*/ 192606 h 635028"/>
                  <a:gd name="connsiteX1" fmla="*/ 703385 w 1692574"/>
                  <a:gd name="connsiteY1" fmla="*/ 192606 h 635028"/>
                  <a:gd name="connsiteX2" fmla="*/ 1144352 w 1692574"/>
                  <a:gd name="connsiteY2" fmla="*/ 3030 h 635028"/>
                  <a:gd name="connsiteX3" fmla="*/ 1680398 w 1692574"/>
                  <a:gd name="connsiteY3" fmla="*/ 42941 h 635028"/>
                  <a:gd name="connsiteX4" fmla="*/ 1497204 w 1692574"/>
                  <a:gd name="connsiteY4" fmla="*/ 152425 h 635028"/>
                  <a:gd name="connsiteX5" fmla="*/ 1640205 w 1692574"/>
                  <a:gd name="connsiteY5" fmla="*/ 223811 h 635028"/>
                  <a:gd name="connsiteX6" fmla="*/ 1167931 w 1692574"/>
                  <a:gd name="connsiteY6" fmla="*/ 515213 h 635028"/>
                  <a:gd name="connsiteX7" fmla="*/ 914400 w 1692574"/>
                  <a:gd name="connsiteY7" fmla="*/ 634758 h 635028"/>
                  <a:gd name="connsiteX8" fmla="*/ 354016 w 1692574"/>
                  <a:gd name="connsiteY8" fmla="*/ 535310 h 635028"/>
                  <a:gd name="connsiteX9" fmla="*/ 0 w 1692574"/>
                  <a:gd name="connsiteY9" fmla="*/ 182581 h 635028"/>
                  <a:gd name="connsiteX10" fmla="*/ 40194 w 1692574"/>
                  <a:gd name="connsiteY10" fmla="*/ 192606 h 635028"/>
                  <a:gd name="connsiteX0" fmla="*/ 40194 w 1726578"/>
                  <a:gd name="connsiteY0" fmla="*/ 193435 h 635857"/>
                  <a:gd name="connsiteX1" fmla="*/ 703385 w 1726578"/>
                  <a:gd name="connsiteY1" fmla="*/ 193435 h 635857"/>
                  <a:gd name="connsiteX2" fmla="*/ 1144352 w 1726578"/>
                  <a:gd name="connsiteY2" fmla="*/ 3859 h 635857"/>
                  <a:gd name="connsiteX3" fmla="*/ 1680398 w 1726578"/>
                  <a:gd name="connsiteY3" fmla="*/ 43770 h 635857"/>
                  <a:gd name="connsiteX4" fmla="*/ 1640205 w 1726578"/>
                  <a:gd name="connsiteY4" fmla="*/ 224640 h 635857"/>
                  <a:gd name="connsiteX5" fmla="*/ 1167931 w 1726578"/>
                  <a:gd name="connsiteY5" fmla="*/ 516042 h 635857"/>
                  <a:gd name="connsiteX6" fmla="*/ 914400 w 1726578"/>
                  <a:gd name="connsiteY6" fmla="*/ 635587 h 635857"/>
                  <a:gd name="connsiteX7" fmla="*/ 354016 w 1726578"/>
                  <a:gd name="connsiteY7" fmla="*/ 536139 h 635857"/>
                  <a:gd name="connsiteX8" fmla="*/ 0 w 1726578"/>
                  <a:gd name="connsiteY8" fmla="*/ 183410 h 635857"/>
                  <a:gd name="connsiteX9" fmla="*/ 40194 w 1726578"/>
                  <a:gd name="connsiteY9" fmla="*/ 193435 h 635857"/>
                  <a:gd name="connsiteX0" fmla="*/ 40194 w 1640237"/>
                  <a:gd name="connsiteY0" fmla="*/ 189937 h 632359"/>
                  <a:gd name="connsiteX1" fmla="*/ 703385 w 1640237"/>
                  <a:gd name="connsiteY1" fmla="*/ 189937 h 632359"/>
                  <a:gd name="connsiteX2" fmla="*/ 1144352 w 1640237"/>
                  <a:gd name="connsiteY2" fmla="*/ 361 h 632359"/>
                  <a:gd name="connsiteX3" fmla="*/ 1640205 w 1640237"/>
                  <a:gd name="connsiteY3" fmla="*/ 221142 h 632359"/>
                  <a:gd name="connsiteX4" fmla="*/ 1167931 w 1640237"/>
                  <a:gd name="connsiteY4" fmla="*/ 512544 h 632359"/>
                  <a:gd name="connsiteX5" fmla="*/ 914400 w 1640237"/>
                  <a:gd name="connsiteY5" fmla="*/ 632089 h 632359"/>
                  <a:gd name="connsiteX6" fmla="*/ 354016 w 1640237"/>
                  <a:gd name="connsiteY6" fmla="*/ 532641 h 632359"/>
                  <a:gd name="connsiteX7" fmla="*/ 0 w 1640237"/>
                  <a:gd name="connsiteY7" fmla="*/ 179912 h 632359"/>
                  <a:gd name="connsiteX8" fmla="*/ 40194 w 1640237"/>
                  <a:gd name="connsiteY8" fmla="*/ 189937 h 632359"/>
                  <a:gd name="connsiteX0" fmla="*/ 40194 w 1649489"/>
                  <a:gd name="connsiteY0" fmla="*/ 10025 h 452447"/>
                  <a:gd name="connsiteX1" fmla="*/ 703385 w 1649489"/>
                  <a:gd name="connsiteY1" fmla="*/ 10025 h 452447"/>
                  <a:gd name="connsiteX2" fmla="*/ 1640205 w 1649489"/>
                  <a:gd name="connsiteY2" fmla="*/ 41230 h 452447"/>
                  <a:gd name="connsiteX3" fmla="*/ 1167931 w 1649489"/>
                  <a:gd name="connsiteY3" fmla="*/ 332632 h 452447"/>
                  <a:gd name="connsiteX4" fmla="*/ 914400 w 1649489"/>
                  <a:gd name="connsiteY4" fmla="*/ 452177 h 452447"/>
                  <a:gd name="connsiteX5" fmla="*/ 354016 w 1649489"/>
                  <a:gd name="connsiteY5" fmla="*/ 352729 h 452447"/>
                  <a:gd name="connsiteX6" fmla="*/ 0 w 1649489"/>
                  <a:gd name="connsiteY6" fmla="*/ 0 h 452447"/>
                  <a:gd name="connsiteX7" fmla="*/ 40194 w 1649489"/>
                  <a:gd name="connsiteY7" fmla="*/ 10025 h 452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9489" h="452447">
                    <a:moveTo>
                      <a:pt x="40194" y="10025"/>
                    </a:moveTo>
                    <a:lnTo>
                      <a:pt x="703385" y="10025"/>
                    </a:lnTo>
                    <a:cubicBezTo>
                      <a:pt x="970053" y="15226"/>
                      <a:pt x="1562781" y="-12538"/>
                      <a:pt x="1640205" y="41230"/>
                    </a:cubicBezTo>
                    <a:cubicBezTo>
                      <a:pt x="1717629" y="94998"/>
                      <a:pt x="1288898" y="264141"/>
                      <a:pt x="1167931" y="332632"/>
                    </a:cubicBezTo>
                    <a:cubicBezTo>
                      <a:pt x="1046964" y="401123"/>
                      <a:pt x="1050052" y="448828"/>
                      <a:pt x="914400" y="452177"/>
                    </a:cubicBezTo>
                    <a:cubicBezTo>
                      <a:pt x="778748" y="455526"/>
                      <a:pt x="506416" y="428092"/>
                      <a:pt x="354016" y="352729"/>
                    </a:cubicBezTo>
                    <a:cubicBezTo>
                      <a:pt x="201616" y="277366"/>
                      <a:pt x="69051" y="55443"/>
                      <a:pt x="0" y="0"/>
                    </a:cubicBezTo>
                    <a:lnTo>
                      <a:pt x="40194" y="10025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20" name="Retraso 3"/>
              <p:cNvSpPr/>
              <p:nvPr/>
            </p:nvSpPr>
            <p:spPr>
              <a:xfrm rot="5634518">
                <a:off x="3238292" y="2387659"/>
                <a:ext cx="612000" cy="216000"/>
              </a:xfrm>
              <a:custGeom>
                <a:avLst/>
                <a:gdLst>
                  <a:gd name="connsiteX0" fmla="*/ 0 w 1326382"/>
                  <a:gd name="connsiteY0" fmla="*/ 0 h 723506"/>
                  <a:gd name="connsiteX1" fmla="*/ 663191 w 1326382"/>
                  <a:gd name="connsiteY1" fmla="*/ 0 h 723506"/>
                  <a:gd name="connsiteX2" fmla="*/ 1326382 w 1326382"/>
                  <a:gd name="connsiteY2" fmla="*/ 361753 h 723506"/>
                  <a:gd name="connsiteX3" fmla="*/ 663191 w 1326382"/>
                  <a:gd name="connsiteY3" fmla="*/ 723506 h 723506"/>
                  <a:gd name="connsiteX4" fmla="*/ 0 w 1326382"/>
                  <a:gd name="connsiteY4" fmla="*/ 723506 h 723506"/>
                  <a:gd name="connsiteX5" fmla="*/ 0 w 1326382"/>
                  <a:gd name="connsiteY5" fmla="*/ 0 h 723506"/>
                  <a:gd name="connsiteX0" fmla="*/ 291403 w 1617785"/>
                  <a:gd name="connsiteY0" fmla="*/ 50218 h 773724"/>
                  <a:gd name="connsiteX1" fmla="*/ 954594 w 1617785"/>
                  <a:gd name="connsiteY1" fmla="*/ 50218 h 773724"/>
                  <a:gd name="connsiteX2" fmla="*/ 1617785 w 1617785"/>
                  <a:gd name="connsiteY2" fmla="*/ 411971 h 773724"/>
                  <a:gd name="connsiteX3" fmla="*/ 954594 w 1617785"/>
                  <a:gd name="connsiteY3" fmla="*/ 773724 h 773724"/>
                  <a:gd name="connsiteX4" fmla="*/ 0 w 1617785"/>
                  <a:gd name="connsiteY4" fmla="*/ 0 h 773724"/>
                  <a:gd name="connsiteX5" fmla="*/ 291403 w 1617785"/>
                  <a:gd name="connsiteY5" fmla="*/ 50218 h 773724"/>
                  <a:gd name="connsiteX0" fmla="*/ 291403 w 1623601"/>
                  <a:gd name="connsiteY0" fmla="*/ 50218 h 653144"/>
                  <a:gd name="connsiteX1" fmla="*/ 954594 w 1623601"/>
                  <a:gd name="connsiteY1" fmla="*/ 50218 h 653144"/>
                  <a:gd name="connsiteX2" fmla="*/ 1617785 w 1623601"/>
                  <a:gd name="connsiteY2" fmla="*/ 411971 h 653144"/>
                  <a:gd name="connsiteX3" fmla="*/ 1165609 w 1623601"/>
                  <a:gd name="connsiteY3" fmla="*/ 653144 h 653144"/>
                  <a:gd name="connsiteX4" fmla="*/ 0 w 1623601"/>
                  <a:gd name="connsiteY4" fmla="*/ 0 h 653144"/>
                  <a:gd name="connsiteX5" fmla="*/ 291403 w 1623601"/>
                  <a:gd name="connsiteY5" fmla="*/ 50218 h 653144"/>
                  <a:gd name="connsiteX0" fmla="*/ 291403 w 1652883"/>
                  <a:gd name="connsiteY0" fmla="*/ 50218 h 653144"/>
                  <a:gd name="connsiteX1" fmla="*/ 954594 w 1652883"/>
                  <a:gd name="connsiteY1" fmla="*/ 50218 h 653144"/>
                  <a:gd name="connsiteX2" fmla="*/ 1647930 w 1652883"/>
                  <a:gd name="connsiteY2" fmla="*/ 110521 h 653144"/>
                  <a:gd name="connsiteX3" fmla="*/ 1165609 w 1652883"/>
                  <a:gd name="connsiteY3" fmla="*/ 653144 h 653144"/>
                  <a:gd name="connsiteX4" fmla="*/ 0 w 1652883"/>
                  <a:gd name="connsiteY4" fmla="*/ 0 h 653144"/>
                  <a:gd name="connsiteX5" fmla="*/ 291403 w 1652883"/>
                  <a:gd name="connsiteY5" fmla="*/ 50218 h 653144"/>
                  <a:gd name="connsiteX0" fmla="*/ 291403 w 1653307"/>
                  <a:gd name="connsiteY0" fmla="*/ 189936 h 792862"/>
                  <a:gd name="connsiteX1" fmla="*/ 954594 w 1653307"/>
                  <a:gd name="connsiteY1" fmla="*/ 189936 h 792862"/>
                  <a:gd name="connsiteX2" fmla="*/ 1395561 w 1653307"/>
                  <a:gd name="connsiteY2" fmla="*/ 360 h 792862"/>
                  <a:gd name="connsiteX3" fmla="*/ 1647930 w 1653307"/>
                  <a:gd name="connsiteY3" fmla="*/ 250239 h 792862"/>
                  <a:gd name="connsiteX4" fmla="*/ 1165609 w 1653307"/>
                  <a:gd name="connsiteY4" fmla="*/ 792862 h 792862"/>
                  <a:gd name="connsiteX5" fmla="*/ 0 w 1653307"/>
                  <a:gd name="connsiteY5" fmla="*/ 139718 h 792862"/>
                  <a:gd name="connsiteX6" fmla="*/ 291403 w 1653307"/>
                  <a:gd name="connsiteY6" fmla="*/ 189936 h 792862"/>
                  <a:gd name="connsiteX0" fmla="*/ 291403 w 1653307"/>
                  <a:gd name="connsiteY0" fmla="*/ 189936 h 632088"/>
                  <a:gd name="connsiteX1" fmla="*/ 954594 w 1653307"/>
                  <a:gd name="connsiteY1" fmla="*/ 189936 h 632088"/>
                  <a:gd name="connsiteX2" fmla="*/ 1395561 w 1653307"/>
                  <a:gd name="connsiteY2" fmla="*/ 360 h 632088"/>
                  <a:gd name="connsiteX3" fmla="*/ 1647930 w 1653307"/>
                  <a:gd name="connsiteY3" fmla="*/ 250239 h 632088"/>
                  <a:gd name="connsiteX4" fmla="*/ 1165609 w 1653307"/>
                  <a:gd name="connsiteY4" fmla="*/ 632088 h 632088"/>
                  <a:gd name="connsiteX5" fmla="*/ 0 w 1653307"/>
                  <a:gd name="connsiteY5" fmla="*/ 139718 h 632088"/>
                  <a:gd name="connsiteX6" fmla="*/ 291403 w 1653307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552886"/>
                  <a:gd name="connsiteY0" fmla="*/ 189936 h 641251"/>
                  <a:gd name="connsiteX1" fmla="*/ 703385 w 1552886"/>
                  <a:gd name="connsiteY1" fmla="*/ 189936 h 641251"/>
                  <a:gd name="connsiteX2" fmla="*/ 1144352 w 1552886"/>
                  <a:gd name="connsiteY2" fmla="*/ 360 h 641251"/>
                  <a:gd name="connsiteX3" fmla="*/ 1396721 w 1552886"/>
                  <a:gd name="connsiteY3" fmla="*/ 250239 h 641251"/>
                  <a:gd name="connsiteX4" fmla="*/ 1529674 w 1552886"/>
                  <a:gd name="connsiteY4" fmla="*/ 281432 h 641251"/>
                  <a:gd name="connsiteX5" fmla="*/ 914400 w 1552886"/>
                  <a:gd name="connsiteY5" fmla="*/ 632088 h 641251"/>
                  <a:gd name="connsiteX6" fmla="*/ 0 w 1552886"/>
                  <a:gd name="connsiteY6" fmla="*/ 179911 h 641251"/>
                  <a:gd name="connsiteX7" fmla="*/ 40194 w 1552886"/>
                  <a:gd name="connsiteY7" fmla="*/ 189936 h 641251"/>
                  <a:gd name="connsiteX0" fmla="*/ 40194 w 1598819"/>
                  <a:gd name="connsiteY0" fmla="*/ 189936 h 641251"/>
                  <a:gd name="connsiteX1" fmla="*/ 703385 w 1598819"/>
                  <a:gd name="connsiteY1" fmla="*/ 189936 h 641251"/>
                  <a:gd name="connsiteX2" fmla="*/ 1144352 w 1598819"/>
                  <a:gd name="connsiteY2" fmla="*/ 360 h 641251"/>
                  <a:gd name="connsiteX3" fmla="*/ 1557494 w 1598819"/>
                  <a:gd name="connsiteY3" fmla="*/ 169852 h 641251"/>
                  <a:gd name="connsiteX4" fmla="*/ 1529674 w 1598819"/>
                  <a:gd name="connsiteY4" fmla="*/ 281432 h 641251"/>
                  <a:gd name="connsiteX5" fmla="*/ 914400 w 1598819"/>
                  <a:gd name="connsiteY5" fmla="*/ 632088 h 641251"/>
                  <a:gd name="connsiteX6" fmla="*/ 0 w 1598819"/>
                  <a:gd name="connsiteY6" fmla="*/ 179911 h 641251"/>
                  <a:gd name="connsiteX7" fmla="*/ 40194 w 1598819"/>
                  <a:gd name="connsiteY7" fmla="*/ 189936 h 641251"/>
                  <a:gd name="connsiteX0" fmla="*/ 40194 w 1598819"/>
                  <a:gd name="connsiteY0" fmla="*/ 189936 h 644454"/>
                  <a:gd name="connsiteX1" fmla="*/ 703385 w 1598819"/>
                  <a:gd name="connsiteY1" fmla="*/ 189936 h 644454"/>
                  <a:gd name="connsiteX2" fmla="*/ 1144352 w 1598819"/>
                  <a:gd name="connsiteY2" fmla="*/ 360 h 644454"/>
                  <a:gd name="connsiteX3" fmla="*/ 1557494 w 1598819"/>
                  <a:gd name="connsiteY3" fmla="*/ 169852 h 644454"/>
                  <a:gd name="connsiteX4" fmla="*/ 1529674 w 1598819"/>
                  <a:gd name="connsiteY4" fmla="*/ 281432 h 644454"/>
                  <a:gd name="connsiteX5" fmla="*/ 914400 w 1598819"/>
                  <a:gd name="connsiteY5" fmla="*/ 632088 h 644454"/>
                  <a:gd name="connsiteX6" fmla="*/ 354016 w 1598819"/>
                  <a:gd name="connsiteY6" fmla="*/ 532640 h 644454"/>
                  <a:gd name="connsiteX7" fmla="*/ 0 w 1598819"/>
                  <a:gd name="connsiteY7" fmla="*/ 179911 h 644454"/>
                  <a:gd name="connsiteX8" fmla="*/ 40194 w 1598819"/>
                  <a:gd name="connsiteY8" fmla="*/ 189936 h 644454"/>
                  <a:gd name="connsiteX0" fmla="*/ 40194 w 1696950"/>
                  <a:gd name="connsiteY0" fmla="*/ 192606 h 647124"/>
                  <a:gd name="connsiteX1" fmla="*/ 703385 w 1696950"/>
                  <a:gd name="connsiteY1" fmla="*/ 192606 h 647124"/>
                  <a:gd name="connsiteX2" fmla="*/ 1144352 w 1696950"/>
                  <a:gd name="connsiteY2" fmla="*/ 3030 h 647124"/>
                  <a:gd name="connsiteX3" fmla="*/ 1680398 w 1696950"/>
                  <a:gd name="connsiteY3" fmla="*/ 42941 h 647124"/>
                  <a:gd name="connsiteX4" fmla="*/ 1557494 w 1696950"/>
                  <a:gd name="connsiteY4" fmla="*/ 172522 h 647124"/>
                  <a:gd name="connsiteX5" fmla="*/ 1529674 w 1696950"/>
                  <a:gd name="connsiteY5" fmla="*/ 284102 h 647124"/>
                  <a:gd name="connsiteX6" fmla="*/ 914400 w 1696950"/>
                  <a:gd name="connsiteY6" fmla="*/ 634758 h 647124"/>
                  <a:gd name="connsiteX7" fmla="*/ 354016 w 1696950"/>
                  <a:gd name="connsiteY7" fmla="*/ 535310 h 647124"/>
                  <a:gd name="connsiteX8" fmla="*/ 0 w 1696950"/>
                  <a:gd name="connsiteY8" fmla="*/ 182581 h 647124"/>
                  <a:gd name="connsiteX9" fmla="*/ 40194 w 1696950"/>
                  <a:gd name="connsiteY9" fmla="*/ 192606 h 647124"/>
                  <a:gd name="connsiteX0" fmla="*/ 40194 w 1698931"/>
                  <a:gd name="connsiteY0" fmla="*/ 192606 h 647124"/>
                  <a:gd name="connsiteX1" fmla="*/ 703385 w 1698931"/>
                  <a:gd name="connsiteY1" fmla="*/ 192606 h 647124"/>
                  <a:gd name="connsiteX2" fmla="*/ 1144352 w 1698931"/>
                  <a:gd name="connsiteY2" fmla="*/ 3030 h 647124"/>
                  <a:gd name="connsiteX3" fmla="*/ 1680398 w 1698931"/>
                  <a:gd name="connsiteY3" fmla="*/ 42941 h 647124"/>
                  <a:gd name="connsiteX4" fmla="*/ 1557494 w 1698931"/>
                  <a:gd name="connsiteY4" fmla="*/ 172522 h 647124"/>
                  <a:gd name="connsiteX5" fmla="*/ 1378949 w 1698931"/>
                  <a:gd name="connsiteY5" fmla="*/ 304198 h 647124"/>
                  <a:gd name="connsiteX6" fmla="*/ 914400 w 1698931"/>
                  <a:gd name="connsiteY6" fmla="*/ 634758 h 647124"/>
                  <a:gd name="connsiteX7" fmla="*/ 354016 w 1698931"/>
                  <a:gd name="connsiteY7" fmla="*/ 535310 h 647124"/>
                  <a:gd name="connsiteX8" fmla="*/ 0 w 1698931"/>
                  <a:gd name="connsiteY8" fmla="*/ 182581 h 647124"/>
                  <a:gd name="connsiteX9" fmla="*/ 40194 w 1698931"/>
                  <a:gd name="connsiteY9" fmla="*/ 192606 h 647124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218173 w 1698931"/>
                  <a:gd name="connsiteY6" fmla="*/ 464972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188028 w 1698931"/>
                  <a:gd name="connsiteY6" fmla="*/ 505165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188028 w 1701736"/>
                  <a:gd name="connsiteY6" fmla="*/ 50516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419141 w 1701736"/>
                  <a:gd name="connsiteY6" fmla="*/ 38458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419141 w 1696228"/>
                  <a:gd name="connsiteY6" fmla="*/ 384585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640205 w 1696228"/>
                  <a:gd name="connsiteY6" fmla="*/ 223811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4746"/>
                  <a:gd name="connsiteY0" fmla="*/ 192606 h 636941"/>
                  <a:gd name="connsiteX1" fmla="*/ 703385 w 1694746"/>
                  <a:gd name="connsiteY1" fmla="*/ 192606 h 636941"/>
                  <a:gd name="connsiteX2" fmla="*/ 1144352 w 1694746"/>
                  <a:gd name="connsiteY2" fmla="*/ 3030 h 636941"/>
                  <a:gd name="connsiteX3" fmla="*/ 1680398 w 1694746"/>
                  <a:gd name="connsiteY3" fmla="*/ 42941 h 636941"/>
                  <a:gd name="connsiteX4" fmla="*/ 1497204 w 1694746"/>
                  <a:gd name="connsiteY4" fmla="*/ 152425 h 636941"/>
                  <a:gd name="connsiteX5" fmla="*/ 1358852 w 1694746"/>
                  <a:gd name="connsiteY5" fmla="*/ 243908 h 636941"/>
                  <a:gd name="connsiteX6" fmla="*/ 1640205 w 1694746"/>
                  <a:gd name="connsiteY6" fmla="*/ 223811 h 636941"/>
                  <a:gd name="connsiteX7" fmla="*/ 914400 w 1694746"/>
                  <a:gd name="connsiteY7" fmla="*/ 634758 h 636941"/>
                  <a:gd name="connsiteX8" fmla="*/ 354016 w 1694746"/>
                  <a:gd name="connsiteY8" fmla="*/ 535310 h 636941"/>
                  <a:gd name="connsiteX9" fmla="*/ 0 w 1694746"/>
                  <a:gd name="connsiteY9" fmla="*/ 182581 h 636941"/>
                  <a:gd name="connsiteX10" fmla="*/ 40194 w 1694746"/>
                  <a:gd name="connsiteY10" fmla="*/ 192606 h 636941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167931 w 1694746"/>
                  <a:gd name="connsiteY7" fmla="*/ 515213 h 635028"/>
                  <a:gd name="connsiteX8" fmla="*/ 914400 w 1694746"/>
                  <a:gd name="connsiteY8" fmla="*/ 634758 h 635028"/>
                  <a:gd name="connsiteX9" fmla="*/ 354016 w 1694746"/>
                  <a:gd name="connsiteY9" fmla="*/ 535310 h 635028"/>
                  <a:gd name="connsiteX10" fmla="*/ 0 w 1694746"/>
                  <a:gd name="connsiteY10" fmla="*/ 182581 h 635028"/>
                  <a:gd name="connsiteX11" fmla="*/ 40194 w 1694746"/>
                  <a:gd name="connsiteY11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334837 w 1694746"/>
                  <a:gd name="connsiteY7" fmla="*/ 434883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2574"/>
                  <a:gd name="connsiteY0" fmla="*/ 192606 h 635028"/>
                  <a:gd name="connsiteX1" fmla="*/ 703385 w 1692574"/>
                  <a:gd name="connsiteY1" fmla="*/ 192606 h 635028"/>
                  <a:gd name="connsiteX2" fmla="*/ 1144352 w 1692574"/>
                  <a:gd name="connsiteY2" fmla="*/ 3030 h 635028"/>
                  <a:gd name="connsiteX3" fmla="*/ 1680398 w 1692574"/>
                  <a:gd name="connsiteY3" fmla="*/ 42941 h 635028"/>
                  <a:gd name="connsiteX4" fmla="*/ 1497204 w 1692574"/>
                  <a:gd name="connsiteY4" fmla="*/ 152425 h 635028"/>
                  <a:gd name="connsiteX5" fmla="*/ 1640205 w 1692574"/>
                  <a:gd name="connsiteY5" fmla="*/ 223811 h 635028"/>
                  <a:gd name="connsiteX6" fmla="*/ 1334837 w 1692574"/>
                  <a:gd name="connsiteY6" fmla="*/ 434883 h 635028"/>
                  <a:gd name="connsiteX7" fmla="*/ 1167931 w 1692574"/>
                  <a:gd name="connsiteY7" fmla="*/ 515213 h 635028"/>
                  <a:gd name="connsiteX8" fmla="*/ 914400 w 1692574"/>
                  <a:gd name="connsiteY8" fmla="*/ 634758 h 635028"/>
                  <a:gd name="connsiteX9" fmla="*/ 354016 w 1692574"/>
                  <a:gd name="connsiteY9" fmla="*/ 535310 h 635028"/>
                  <a:gd name="connsiteX10" fmla="*/ 0 w 1692574"/>
                  <a:gd name="connsiteY10" fmla="*/ 182581 h 635028"/>
                  <a:gd name="connsiteX11" fmla="*/ 40194 w 1692574"/>
                  <a:gd name="connsiteY11" fmla="*/ 192606 h 635028"/>
                  <a:gd name="connsiteX0" fmla="*/ 40194 w 1692574"/>
                  <a:gd name="connsiteY0" fmla="*/ 192606 h 635028"/>
                  <a:gd name="connsiteX1" fmla="*/ 703385 w 1692574"/>
                  <a:gd name="connsiteY1" fmla="*/ 192606 h 635028"/>
                  <a:gd name="connsiteX2" fmla="*/ 1144352 w 1692574"/>
                  <a:gd name="connsiteY2" fmla="*/ 3030 h 635028"/>
                  <a:gd name="connsiteX3" fmla="*/ 1680398 w 1692574"/>
                  <a:gd name="connsiteY3" fmla="*/ 42941 h 635028"/>
                  <a:gd name="connsiteX4" fmla="*/ 1497204 w 1692574"/>
                  <a:gd name="connsiteY4" fmla="*/ 152425 h 635028"/>
                  <a:gd name="connsiteX5" fmla="*/ 1640205 w 1692574"/>
                  <a:gd name="connsiteY5" fmla="*/ 223811 h 635028"/>
                  <a:gd name="connsiteX6" fmla="*/ 1167931 w 1692574"/>
                  <a:gd name="connsiteY6" fmla="*/ 515213 h 635028"/>
                  <a:gd name="connsiteX7" fmla="*/ 914400 w 1692574"/>
                  <a:gd name="connsiteY7" fmla="*/ 634758 h 635028"/>
                  <a:gd name="connsiteX8" fmla="*/ 354016 w 1692574"/>
                  <a:gd name="connsiteY8" fmla="*/ 535310 h 635028"/>
                  <a:gd name="connsiteX9" fmla="*/ 0 w 1692574"/>
                  <a:gd name="connsiteY9" fmla="*/ 182581 h 635028"/>
                  <a:gd name="connsiteX10" fmla="*/ 40194 w 1692574"/>
                  <a:gd name="connsiteY10" fmla="*/ 192606 h 635028"/>
                  <a:gd name="connsiteX0" fmla="*/ 40194 w 1726578"/>
                  <a:gd name="connsiteY0" fmla="*/ 193435 h 635857"/>
                  <a:gd name="connsiteX1" fmla="*/ 703385 w 1726578"/>
                  <a:gd name="connsiteY1" fmla="*/ 193435 h 635857"/>
                  <a:gd name="connsiteX2" fmla="*/ 1144352 w 1726578"/>
                  <a:gd name="connsiteY2" fmla="*/ 3859 h 635857"/>
                  <a:gd name="connsiteX3" fmla="*/ 1680398 w 1726578"/>
                  <a:gd name="connsiteY3" fmla="*/ 43770 h 635857"/>
                  <a:gd name="connsiteX4" fmla="*/ 1640205 w 1726578"/>
                  <a:gd name="connsiteY4" fmla="*/ 224640 h 635857"/>
                  <a:gd name="connsiteX5" fmla="*/ 1167931 w 1726578"/>
                  <a:gd name="connsiteY5" fmla="*/ 516042 h 635857"/>
                  <a:gd name="connsiteX6" fmla="*/ 914400 w 1726578"/>
                  <a:gd name="connsiteY6" fmla="*/ 635587 h 635857"/>
                  <a:gd name="connsiteX7" fmla="*/ 354016 w 1726578"/>
                  <a:gd name="connsiteY7" fmla="*/ 536139 h 635857"/>
                  <a:gd name="connsiteX8" fmla="*/ 0 w 1726578"/>
                  <a:gd name="connsiteY8" fmla="*/ 183410 h 635857"/>
                  <a:gd name="connsiteX9" fmla="*/ 40194 w 1726578"/>
                  <a:gd name="connsiteY9" fmla="*/ 193435 h 635857"/>
                  <a:gd name="connsiteX0" fmla="*/ 40194 w 1640237"/>
                  <a:gd name="connsiteY0" fmla="*/ 189937 h 632359"/>
                  <a:gd name="connsiteX1" fmla="*/ 703385 w 1640237"/>
                  <a:gd name="connsiteY1" fmla="*/ 189937 h 632359"/>
                  <a:gd name="connsiteX2" fmla="*/ 1144352 w 1640237"/>
                  <a:gd name="connsiteY2" fmla="*/ 361 h 632359"/>
                  <a:gd name="connsiteX3" fmla="*/ 1640205 w 1640237"/>
                  <a:gd name="connsiteY3" fmla="*/ 221142 h 632359"/>
                  <a:gd name="connsiteX4" fmla="*/ 1167931 w 1640237"/>
                  <a:gd name="connsiteY4" fmla="*/ 512544 h 632359"/>
                  <a:gd name="connsiteX5" fmla="*/ 914400 w 1640237"/>
                  <a:gd name="connsiteY5" fmla="*/ 632089 h 632359"/>
                  <a:gd name="connsiteX6" fmla="*/ 354016 w 1640237"/>
                  <a:gd name="connsiteY6" fmla="*/ 532641 h 632359"/>
                  <a:gd name="connsiteX7" fmla="*/ 0 w 1640237"/>
                  <a:gd name="connsiteY7" fmla="*/ 179912 h 632359"/>
                  <a:gd name="connsiteX8" fmla="*/ 40194 w 1640237"/>
                  <a:gd name="connsiteY8" fmla="*/ 189937 h 632359"/>
                  <a:gd name="connsiteX0" fmla="*/ 40194 w 1649489"/>
                  <a:gd name="connsiteY0" fmla="*/ 10025 h 452447"/>
                  <a:gd name="connsiteX1" fmla="*/ 703385 w 1649489"/>
                  <a:gd name="connsiteY1" fmla="*/ 10025 h 452447"/>
                  <a:gd name="connsiteX2" fmla="*/ 1640205 w 1649489"/>
                  <a:gd name="connsiteY2" fmla="*/ 41230 h 452447"/>
                  <a:gd name="connsiteX3" fmla="*/ 1167931 w 1649489"/>
                  <a:gd name="connsiteY3" fmla="*/ 332632 h 452447"/>
                  <a:gd name="connsiteX4" fmla="*/ 914400 w 1649489"/>
                  <a:gd name="connsiteY4" fmla="*/ 452177 h 452447"/>
                  <a:gd name="connsiteX5" fmla="*/ 354016 w 1649489"/>
                  <a:gd name="connsiteY5" fmla="*/ 352729 h 452447"/>
                  <a:gd name="connsiteX6" fmla="*/ 0 w 1649489"/>
                  <a:gd name="connsiteY6" fmla="*/ 0 h 452447"/>
                  <a:gd name="connsiteX7" fmla="*/ 40194 w 1649489"/>
                  <a:gd name="connsiteY7" fmla="*/ 10025 h 452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9489" h="452447">
                    <a:moveTo>
                      <a:pt x="40194" y="10025"/>
                    </a:moveTo>
                    <a:lnTo>
                      <a:pt x="703385" y="10025"/>
                    </a:lnTo>
                    <a:cubicBezTo>
                      <a:pt x="970053" y="15226"/>
                      <a:pt x="1562781" y="-12538"/>
                      <a:pt x="1640205" y="41230"/>
                    </a:cubicBezTo>
                    <a:cubicBezTo>
                      <a:pt x="1717629" y="94998"/>
                      <a:pt x="1288898" y="264141"/>
                      <a:pt x="1167931" y="332632"/>
                    </a:cubicBezTo>
                    <a:cubicBezTo>
                      <a:pt x="1046964" y="401123"/>
                      <a:pt x="1050052" y="448828"/>
                      <a:pt x="914400" y="452177"/>
                    </a:cubicBezTo>
                    <a:cubicBezTo>
                      <a:pt x="778748" y="455526"/>
                      <a:pt x="506416" y="428092"/>
                      <a:pt x="354016" y="352729"/>
                    </a:cubicBezTo>
                    <a:cubicBezTo>
                      <a:pt x="201616" y="277366"/>
                      <a:pt x="69051" y="55443"/>
                      <a:pt x="0" y="0"/>
                    </a:cubicBezTo>
                    <a:lnTo>
                      <a:pt x="40194" y="10025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5240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21" name="Retraso 3"/>
              <p:cNvSpPr/>
              <p:nvPr/>
            </p:nvSpPr>
            <p:spPr>
              <a:xfrm rot="10800000">
                <a:off x="3015748" y="1452176"/>
                <a:ext cx="1885731" cy="856208"/>
              </a:xfrm>
              <a:custGeom>
                <a:avLst/>
                <a:gdLst>
                  <a:gd name="connsiteX0" fmla="*/ 0 w 1326382"/>
                  <a:gd name="connsiteY0" fmla="*/ 0 h 723506"/>
                  <a:gd name="connsiteX1" fmla="*/ 663191 w 1326382"/>
                  <a:gd name="connsiteY1" fmla="*/ 0 h 723506"/>
                  <a:gd name="connsiteX2" fmla="*/ 1326382 w 1326382"/>
                  <a:gd name="connsiteY2" fmla="*/ 361753 h 723506"/>
                  <a:gd name="connsiteX3" fmla="*/ 663191 w 1326382"/>
                  <a:gd name="connsiteY3" fmla="*/ 723506 h 723506"/>
                  <a:gd name="connsiteX4" fmla="*/ 0 w 1326382"/>
                  <a:gd name="connsiteY4" fmla="*/ 723506 h 723506"/>
                  <a:gd name="connsiteX5" fmla="*/ 0 w 1326382"/>
                  <a:gd name="connsiteY5" fmla="*/ 0 h 723506"/>
                  <a:gd name="connsiteX0" fmla="*/ 291403 w 1617785"/>
                  <a:gd name="connsiteY0" fmla="*/ 50218 h 773724"/>
                  <a:gd name="connsiteX1" fmla="*/ 954594 w 1617785"/>
                  <a:gd name="connsiteY1" fmla="*/ 50218 h 773724"/>
                  <a:gd name="connsiteX2" fmla="*/ 1617785 w 1617785"/>
                  <a:gd name="connsiteY2" fmla="*/ 411971 h 773724"/>
                  <a:gd name="connsiteX3" fmla="*/ 954594 w 1617785"/>
                  <a:gd name="connsiteY3" fmla="*/ 773724 h 773724"/>
                  <a:gd name="connsiteX4" fmla="*/ 0 w 1617785"/>
                  <a:gd name="connsiteY4" fmla="*/ 0 h 773724"/>
                  <a:gd name="connsiteX5" fmla="*/ 291403 w 1617785"/>
                  <a:gd name="connsiteY5" fmla="*/ 50218 h 773724"/>
                  <a:gd name="connsiteX0" fmla="*/ 291403 w 1623601"/>
                  <a:gd name="connsiteY0" fmla="*/ 50218 h 653144"/>
                  <a:gd name="connsiteX1" fmla="*/ 954594 w 1623601"/>
                  <a:gd name="connsiteY1" fmla="*/ 50218 h 653144"/>
                  <a:gd name="connsiteX2" fmla="*/ 1617785 w 1623601"/>
                  <a:gd name="connsiteY2" fmla="*/ 411971 h 653144"/>
                  <a:gd name="connsiteX3" fmla="*/ 1165609 w 1623601"/>
                  <a:gd name="connsiteY3" fmla="*/ 653144 h 653144"/>
                  <a:gd name="connsiteX4" fmla="*/ 0 w 1623601"/>
                  <a:gd name="connsiteY4" fmla="*/ 0 h 653144"/>
                  <a:gd name="connsiteX5" fmla="*/ 291403 w 1623601"/>
                  <a:gd name="connsiteY5" fmla="*/ 50218 h 653144"/>
                  <a:gd name="connsiteX0" fmla="*/ 291403 w 1652883"/>
                  <a:gd name="connsiteY0" fmla="*/ 50218 h 653144"/>
                  <a:gd name="connsiteX1" fmla="*/ 954594 w 1652883"/>
                  <a:gd name="connsiteY1" fmla="*/ 50218 h 653144"/>
                  <a:gd name="connsiteX2" fmla="*/ 1647930 w 1652883"/>
                  <a:gd name="connsiteY2" fmla="*/ 110521 h 653144"/>
                  <a:gd name="connsiteX3" fmla="*/ 1165609 w 1652883"/>
                  <a:gd name="connsiteY3" fmla="*/ 653144 h 653144"/>
                  <a:gd name="connsiteX4" fmla="*/ 0 w 1652883"/>
                  <a:gd name="connsiteY4" fmla="*/ 0 h 653144"/>
                  <a:gd name="connsiteX5" fmla="*/ 291403 w 1652883"/>
                  <a:gd name="connsiteY5" fmla="*/ 50218 h 653144"/>
                  <a:gd name="connsiteX0" fmla="*/ 291403 w 1653307"/>
                  <a:gd name="connsiteY0" fmla="*/ 189936 h 792862"/>
                  <a:gd name="connsiteX1" fmla="*/ 954594 w 1653307"/>
                  <a:gd name="connsiteY1" fmla="*/ 189936 h 792862"/>
                  <a:gd name="connsiteX2" fmla="*/ 1395561 w 1653307"/>
                  <a:gd name="connsiteY2" fmla="*/ 360 h 792862"/>
                  <a:gd name="connsiteX3" fmla="*/ 1647930 w 1653307"/>
                  <a:gd name="connsiteY3" fmla="*/ 250239 h 792862"/>
                  <a:gd name="connsiteX4" fmla="*/ 1165609 w 1653307"/>
                  <a:gd name="connsiteY4" fmla="*/ 792862 h 792862"/>
                  <a:gd name="connsiteX5" fmla="*/ 0 w 1653307"/>
                  <a:gd name="connsiteY5" fmla="*/ 139718 h 792862"/>
                  <a:gd name="connsiteX6" fmla="*/ 291403 w 1653307"/>
                  <a:gd name="connsiteY6" fmla="*/ 189936 h 792862"/>
                  <a:gd name="connsiteX0" fmla="*/ 291403 w 1653307"/>
                  <a:gd name="connsiteY0" fmla="*/ 189936 h 632088"/>
                  <a:gd name="connsiteX1" fmla="*/ 954594 w 1653307"/>
                  <a:gd name="connsiteY1" fmla="*/ 189936 h 632088"/>
                  <a:gd name="connsiteX2" fmla="*/ 1395561 w 1653307"/>
                  <a:gd name="connsiteY2" fmla="*/ 360 h 632088"/>
                  <a:gd name="connsiteX3" fmla="*/ 1647930 w 1653307"/>
                  <a:gd name="connsiteY3" fmla="*/ 250239 h 632088"/>
                  <a:gd name="connsiteX4" fmla="*/ 1165609 w 1653307"/>
                  <a:gd name="connsiteY4" fmla="*/ 632088 h 632088"/>
                  <a:gd name="connsiteX5" fmla="*/ 0 w 1653307"/>
                  <a:gd name="connsiteY5" fmla="*/ 139718 h 632088"/>
                  <a:gd name="connsiteX6" fmla="*/ 291403 w 1653307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402098"/>
                  <a:gd name="connsiteY0" fmla="*/ 189936 h 632088"/>
                  <a:gd name="connsiteX1" fmla="*/ 703385 w 1402098"/>
                  <a:gd name="connsiteY1" fmla="*/ 189936 h 632088"/>
                  <a:gd name="connsiteX2" fmla="*/ 1144352 w 1402098"/>
                  <a:gd name="connsiteY2" fmla="*/ 360 h 632088"/>
                  <a:gd name="connsiteX3" fmla="*/ 1396721 w 1402098"/>
                  <a:gd name="connsiteY3" fmla="*/ 250239 h 632088"/>
                  <a:gd name="connsiteX4" fmla="*/ 914400 w 1402098"/>
                  <a:gd name="connsiteY4" fmla="*/ 632088 h 632088"/>
                  <a:gd name="connsiteX5" fmla="*/ 0 w 1402098"/>
                  <a:gd name="connsiteY5" fmla="*/ 179911 h 632088"/>
                  <a:gd name="connsiteX6" fmla="*/ 40194 w 1402098"/>
                  <a:gd name="connsiteY6" fmla="*/ 189936 h 632088"/>
                  <a:gd name="connsiteX0" fmla="*/ 40194 w 1552886"/>
                  <a:gd name="connsiteY0" fmla="*/ 189936 h 641251"/>
                  <a:gd name="connsiteX1" fmla="*/ 703385 w 1552886"/>
                  <a:gd name="connsiteY1" fmla="*/ 189936 h 641251"/>
                  <a:gd name="connsiteX2" fmla="*/ 1144352 w 1552886"/>
                  <a:gd name="connsiteY2" fmla="*/ 360 h 641251"/>
                  <a:gd name="connsiteX3" fmla="*/ 1396721 w 1552886"/>
                  <a:gd name="connsiteY3" fmla="*/ 250239 h 641251"/>
                  <a:gd name="connsiteX4" fmla="*/ 1529674 w 1552886"/>
                  <a:gd name="connsiteY4" fmla="*/ 281432 h 641251"/>
                  <a:gd name="connsiteX5" fmla="*/ 914400 w 1552886"/>
                  <a:gd name="connsiteY5" fmla="*/ 632088 h 641251"/>
                  <a:gd name="connsiteX6" fmla="*/ 0 w 1552886"/>
                  <a:gd name="connsiteY6" fmla="*/ 179911 h 641251"/>
                  <a:gd name="connsiteX7" fmla="*/ 40194 w 1552886"/>
                  <a:gd name="connsiteY7" fmla="*/ 189936 h 641251"/>
                  <a:gd name="connsiteX0" fmla="*/ 40194 w 1598819"/>
                  <a:gd name="connsiteY0" fmla="*/ 189936 h 641251"/>
                  <a:gd name="connsiteX1" fmla="*/ 703385 w 1598819"/>
                  <a:gd name="connsiteY1" fmla="*/ 189936 h 641251"/>
                  <a:gd name="connsiteX2" fmla="*/ 1144352 w 1598819"/>
                  <a:gd name="connsiteY2" fmla="*/ 360 h 641251"/>
                  <a:gd name="connsiteX3" fmla="*/ 1557494 w 1598819"/>
                  <a:gd name="connsiteY3" fmla="*/ 169852 h 641251"/>
                  <a:gd name="connsiteX4" fmla="*/ 1529674 w 1598819"/>
                  <a:gd name="connsiteY4" fmla="*/ 281432 h 641251"/>
                  <a:gd name="connsiteX5" fmla="*/ 914400 w 1598819"/>
                  <a:gd name="connsiteY5" fmla="*/ 632088 h 641251"/>
                  <a:gd name="connsiteX6" fmla="*/ 0 w 1598819"/>
                  <a:gd name="connsiteY6" fmla="*/ 179911 h 641251"/>
                  <a:gd name="connsiteX7" fmla="*/ 40194 w 1598819"/>
                  <a:gd name="connsiteY7" fmla="*/ 189936 h 641251"/>
                  <a:gd name="connsiteX0" fmla="*/ 40194 w 1598819"/>
                  <a:gd name="connsiteY0" fmla="*/ 189936 h 644454"/>
                  <a:gd name="connsiteX1" fmla="*/ 703385 w 1598819"/>
                  <a:gd name="connsiteY1" fmla="*/ 189936 h 644454"/>
                  <a:gd name="connsiteX2" fmla="*/ 1144352 w 1598819"/>
                  <a:gd name="connsiteY2" fmla="*/ 360 h 644454"/>
                  <a:gd name="connsiteX3" fmla="*/ 1557494 w 1598819"/>
                  <a:gd name="connsiteY3" fmla="*/ 169852 h 644454"/>
                  <a:gd name="connsiteX4" fmla="*/ 1529674 w 1598819"/>
                  <a:gd name="connsiteY4" fmla="*/ 281432 h 644454"/>
                  <a:gd name="connsiteX5" fmla="*/ 914400 w 1598819"/>
                  <a:gd name="connsiteY5" fmla="*/ 632088 h 644454"/>
                  <a:gd name="connsiteX6" fmla="*/ 354016 w 1598819"/>
                  <a:gd name="connsiteY6" fmla="*/ 532640 h 644454"/>
                  <a:gd name="connsiteX7" fmla="*/ 0 w 1598819"/>
                  <a:gd name="connsiteY7" fmla="*/ 179911 h 644454"/>
                  <a:gd name="connsiteX8" fmla="*/ 40194 w 1598819"/>
                  <a:gd name="connsiteY8" fmla="*/ 189936 h 644454"/>
                  <a:gd name="connsiteX0" fmla="*/ 40194 w 1696950"/>
                  <a:gd name="connsiteY0" fmla="*/ 192606 h 647124"/>
                  <a:gd name="connsiteX1" fmla="*/ 703385 w 1696950"/>
                  <a:gd name="connsiteY1" fmla="*/ 192606 h 647124"/>
                  <a:gd name="connsiteX2" fmla="*/ 1144352 w 1696950"/>
                  <a:gd name="connsiteY2" fmla="*/ 3030 h 647124"/>
                  <a:gd name="connsiteX3" fmla="*/ 1680398 w 1696950"/>
                  <a:gd name="connsiteY3" fmla="*/ 42941 h 647124"/>
                  <a:gd name="connsiteX4" fmla="*/ 1557494 w 1696950"/>
                  <a:gd name="connsiteY4" fmla="*/ 172522 h 647124"/>
                  <a:gd name="connsiteX5" fmla="*/ 1529674 w 1696950"/>
                  <a:gd name="connsiteY5" fmla="*/ 284102 h 647124"/>
                  <a:gd name="connsiteX6" fmla="*/ 914400 w 1696950"/>
                  <a:gd name="connsiteY6" fmla="*/ 634758 h 647124"/>
                  <a:gd name="connsiteX7" fmla="*/ 354016 w 1696950"/>
                  <a:gd name="connsiteY7" fmla="*/ 535310 h 647124"/>
                  <a:gd name="connsiteX8" fmla="*/ 0 w 1696950"/>
                  <a:gd name="connsiteY8" fmla="*/ 182581 h 647124"/>
                  <a:gd name="connsiteX9" fmla="*/ 40194 w 1696950"/>
                  <a:gd name="connsiteY9" fmla="*/ 192606 h 647124"/>
                  <a:gd name="connsiteX0" fmla="*/ 40194 w 1698931"/>
                  <a:gd name="connsiteY0" fmla="*/ 192606 h 647124"/>
                  <a:gd name="connsiteX1" fmla="*/ 703385 w 1698931"/>
                  <a:gd name="connsiteY1" fmla="*/ 192606 h 647124"/>
                  <a:gd name="connsiteX2" fmla="*/ 1144352 w 1698931"/>
                  <a:gd name="connsiteY2" fmla="*/ 3030 h 647124"/>
                  <a:gd name="connsiteX3" fmla="*/ 1680398 w 1698931"/>
                  <a:gd name="connsiteY3" fmla="*/ 42941 h 647124"/>
                  <a:gd name="connsiteX4" fmla="*/ 1557494 w 1698931"/>
                  <a:gd name="connsiteY4" fmla="*/ 172522 h 647124"/>
                  <a:gd name="connsiteX5" fmla="*/ 1378949 w 1698931"/>
                  <a:gd name="connsiteY5" fmla="*/ 304198 h 647124"/>
                  <a:gd name="connsiteX6" fmla="*/ 914400 w 1698931"/>
                  <a:gd name="connsiteY6" fmla="*/ 634758 h 647124"/>
                  <a:gd name="connsiteX7" fmla="*/ 354016 w 1698931"/>
                  <a:gd name="connsiteY7" fmla="*/ 535310 h 647124"/>
                  <a:gd name="connsiteX8" fmla="*/ 0 w 1698931"/>
                  <a:gd name="connsiteY8" fmla="*/ 182581 h 647124"/>
                  <a:gd name="connsiteX9" fmla="*/ 40194 w 1698931"/>
                  <a:gd name="connsiteY9" fmla="*/ 192606 h 647124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218173 w 1698931"/>
                  <a:gd name="connsiteY6" fmla="*/ 464972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698931"/>
                  <a:gd name="connsiteY0" fmla="*/ 192606 h 636941"/>
                  <a:gd name="connsiteX1" fmla="*/ 703385 w 1698931"/>
                  <a:gd name="connsiteY1" fmla="*/ 192606 h 636941"/>
                  <a:gd name="connsiteX2" fmla="*/ 1144352 w 1698931"/>
                  <a:gd name="connsiteY2" fmla="*/ 3030 h 636941"/>
                  <a:gd name="connsiteX3" fmla="*/ 1680398 w 1698931"/>
                  <a:gd name="connsiteY3" fmla="*/ 42941 h 636941"/>
                  <a:gd name="connsiteX4" fmla="*/ 1557494 w 1698931"/>
                  <a:gd name="connsiteY4" fmla="*/ 172522 h 636941"/>
                  <a:gd name="connsiteX5" fmla="*/ 1378949 w 1698931"/>
                  <a:gd name="connsiteY5" fmla="*/ 304198 h 636941"/>
                  <a:gd name="connsiteX6" fmla="*/ 1188028 w 1698931"/>
                  <a:gd name="connsiteY6" fmla="*/ 505165 h 636941"/>
                  <a:gd name="connsiteX7" fmla="*/ 914400 w 1698931"/>
                  <a:gd name="connsiteY7" fmla="*/ 634758 h 636941"/>
                  <a:gd name="connsiteX8" fmla="*/ 354016 w 1698931"/>
                  <a:gd name="connsiteY8" fmla="*/ 535310 h 636941"/>
                  <a:gd name="connsiteX9" fmla="*/ 0 w 1698931"/>
                  <a:gd name="connsiteY9" fmla="*/ 182581 h 636941"/>
                  <a:gd name="connsiteX10" fmla="*/ 40194 w 1698931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188028 w 1701736"/>
                  <a:gd name="connsiteY6" fmla="*/ 50516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701736"/>
                  <a:gd name="connsiteY0" fmla="*/ 192606 h 636941"/>
                  <a:gd name="connsiteX1" fmla="*/ 703385 w 1701736"/>
                  <a:gd name="connsiteY1" fmla="*/ 192606 h 636941"/>
                  <a:gd name="connsiteX2" fmla="*/ 1144352 w 1701736"/>
                  <a:gd name="connsiteY2" fmla="*/ 3030 h 636941"/>
                  <a:gd name="connsiteX3" fmla="*/ 1680398 w 1701736"/>
                  <a:gd name="connsiteY3" fmla="*/ 42941 h 636941"/>
                  <a:gd name="connsiteX4" fmla="*/ 1557494 w 1701736"/>
                  <a:gd name="connsiteY4" fmla="*/ 172522 h 636941"/>
                  <a:gd name="connsiteX5" fmla="*/ 1208127 w 1701736"/>
                  <a:gd name="connsiteY5" fmla="*/ 294149 h 636941"/>
                  <a:gd name="connsiteX6" fmla="*/ 1419141 w 1701736"/>
                  <a:gd name="connsiteY6" fmla="*/ 384585 h 636941"/>
                  <a:gd name="connsiteX7" fmla="*/ 914400 w 1701736"/>
                  <a:gd name="connsiteY7" fmla="*/ 634758 h 636941"/>
                  <a:gd name="connsiteX8" fmla="*/ 354016 w 1701736"/>
                  <a:gd name="connsiteY8" fmla="*/ 535310 h 636941"/>
                  <a:gd name="connsiteX9" fmla="*/ 0 w 1701736"/>
                  <a:gd name="connsiteY9" fmla="*/ 182581 h 636941"/>
                  <a:gd name="connsiteX10" fmla="*/ 40194 w 1701736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419141 w 1696228"/>
                  <a:gd name="connsiteY6" fmla="*/ 384585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6228"/>
                  <a:gd name="connsiteY0" fmla="*/ 192606 h 636941"/>
                  <a:gd name="connsiteX1" fmla="*/ 703385 w 1696228"/>
                  <a:gd name="connsiteY1" fmla="*/ 192606 h 636941"/>
                  <a:gd name="connsiteX2" fmla="*/ 1144352 w 1696228"/>
                  <a:gd name="connsiteY2" fmla="*/ 3030 h 636941"/>
                  <a:gd name="connsiteX3" fmla="*/ 1680398 w 1696228"/>
                  <a:gd name="connsiteY3" fmla="*/ 42941 h 636941"/>
                  <a:gd name="connsiteX4" fmla="*/ 1497204 w 1696228"/>
                  <a:gd name="connsiteY4" fmla="*/ 152425 h 636941"/>
                  <a:gd name="connsiteX5" fmla="*/ 1208127 w 1696228"/>
                  <a:gd name="connsiteY5" fmla="*/ 294149 h 636941"/>
                  <a:gd name="connsiteX6" fmla="*/ 1640205 w 1696228"/>
                  <a:gd name="connsiteY6" fmla="*/ 223811 h 636941"/>
                  <a:gd name="connsiteX7" fmla="*/ 914400 w 1696228"/>
                  <a:gd name="connsiteY7" fmla="*/ 634758 h 636941"/>
                  <a:gd name="connsiteX8" fmla="*/ 354016 w 1696228"/>
                  <a:gd name="connsiteY8" fmla="*/ 535310 h 636941"/>
                  <a:gd name="connsiteX9" fmla="*/ 0 w 1696228"/>
                  <a:gd name="connsiteY9" fmla="*/ 182581 h 636941"/>
                  <a:gd name="connsiteX10" fmla="*/ 40194 w 1696228"/>
                  <a:gd name="connsiteY10" fmla="*/ 192606 h 636941"/>
                  <a:gd name="connsiteX0" fmla="*/ 40194 w 1694746"/>
                  <a:gd name="connsiteY0" fmla="*/ 192606 h 636941"/>
                  <a:gd name="connsiteX1" fmla="*/ 703385 w 1694746"/>
                  <a:gd name="connsiteY1" fmla="*/ 192606 h 636941"/>
                  <a:gd name="connsiteX2" fmla="*/ 1144352 w 1694746"/>
                  <a:gd name="connsiteY2" fmla="*/ 3030 h 636941"/>
                  <a:gd name="connsiteX3" fmla="*/ 1680398 w 1694746"/>
                  <a:gd name="connsiteY3" fmla="*/ 42941 h 636941"/>
                  <a:gd name="connsiteX4" fmla="*/ 1497204 w 1694746"/>
                  <a:gd name="connsiteY4" fmla="*/ 152425 h 636941"/>
                  <a:gd name="connsiteX5" fmla="*/ 1358852 w 1694746"/>
                  <a:gd name="connsiteY5" fmla="*/ 243908 h 636941"/>
                  <a:gd name="connsiteX6" fmla="*/ 1640205 w 1694746"/>
                  <a:gd name="connsiteY6" fmla="*/ 223811 h 636941"/>
                  <a:gd name="connsiteX7" fmla="*/ 914400 w 1694746"/>
                  <a:gd name="connsiteY7" fmla="*/ 634758 h 636941"/>
                  <a:gd name="connsiteX8" fmla="*/ 354016 w 1694746"/>
                  <a:gd name="connsiteY8" fmla="*/ 535310 h 636941"/>
                  <a:gd name="connsiteX9" fmla="*/ 0 w 1694746"/>
                  <a:gd name="connsiteY9" fmla="*/ 182581 h 636941"/>
                  <a:gd name="connsiteX10" fmla="*/ 40194 w 1694746"/>
                  <a:gd name="connsiteY10" fmla="*/ 192606 h 636941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167931 w 1694746"/>
                  <a:gd name="connsiteY7" fmla="*/ 515213 h 635028"/>
                  <a:gd name="connsiteX8" fmla="*/ 914400 w 1694746"/>
                  <a:gd name="connsiteY8" fmla="*/ 634758 h 635028"/>
                  <a:gd name="connsiteX9" fmla="*/ 354016 w 1694746"/>
                  <a:gd name="connsiteY9" fmla="*/ 535310 h 635028"/>
                  <a:gd name="connsiteX10" fmla="*/ 0 w 1694746"/>
                  <a:gd name="connsiteY10" fmla="*/ 182581 h 635028"/>
                  <a:gd name="connsiteX11" fmla="*/ 40194 w 1694746"/>
                  <a:gd name="connsiteY11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294643 w 1694746"/>
                  <a:gd name="connsiteY7" fmla="*/ 424834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35028"/>
                  <a:gd name="connsiteX1" fmla="*/ 703385 w 1694746"/>
                  <a:gd name="connsiteY1" fmla="*/ 192606 h 635028"/>
                  <a:gd name="connsiteX2" fmla="*/ 1144352 w 1694746"/>
                  <a:gd name="connsiteY2" fmla="*/ 3030 h 635028"/>
                  <a:gd name="connsiteX3" fmla="*/ 1680398 w 1694746"/>
                  <a:gd name="connsiteY3" fmla="*/ 42941 h 635028"/>
                  <a:gd name="connsiteX4" fmla="*/ 1497204 w 1694746"/>
                  <a:gd name="connsiteY4" fmla="*/ 152425 h 635028"/>
                  <a:gd name="connsiteX5" fmla="*/ 1358852 w 1694746"/>
                  <a:gd name="connsiteY5" fmla="*/ 243908 h 635028"/>
                  <a:gd name="connsiteX6" fmla="*/ 1640205 w 1694746"/>
                  <a:gd name="connsiteY6" fmla="*/ 223811 h 635028"/>
                  <a:gd name="connsiteX7" fmla="*/ 1334837 w 1694746"/>
                  <a:gd name="connsiteY7" fmla="*/ 434883 h 635028"/>
                  <a:gd name="connsiteX8" fmla="*/ 1167931 w 1694746"/>
                  <a:gd name="connsiteY8" fmla="*/ 515213 h 635028"/>
                  <a:gd name="connsiteX9" fmla="*/ 914400 w 1694746"/>
                  <a:gd name="connsiteY9" fmla="*/ 634758 h 635028"/>
                  <a:gd name="connsiteX10" fmla="*/ 354016 w 1694746"/>
                  <a:gd name="connsiteY10" fmla="*/ 535310 h 635028"/>
                  <a:gd name="connsiteX11" fmla="*/ 0 w 1694746"/>
                  <a:gd name="connsiteY11" fmla="*/ 182581 h 635028"/>
                  <a:gd name="connsiteX12" fmla="*/ 40194 w 1694746"/>
                  <a:gd name="connsiteY12" fmla="*/ 192606 h 635028"/>
                  <a:gd name="connsiteX0" fmla="*/ 40194 w 1694746"/>
                  <a:gd name="connsiteY0" fmla="*/ 192606 h 643585"/>
                  <a:gd name="connsiteX1" fmla="*/ 703385 w 1694746"/>
                  <a:gd name="connsiteY1" fmla="*/ 192606 h 643585"/>
                  <a:gd name="connsiteX2" fmla="*/ 1144352 w 1694746"/>
                  <a:gd name="connsiteY2" fmla="*/ 3030 h 643585"/>
                  <a:gd name="connsiteX3" fmla="*/ 1680398 w 1694746"/>
                  <a:gd name="connsiteY3" fmla="*/ 42941 h 643585"/>
                  <a:gd name="connsiteX4" fmla="*/ 1497204 w 1694746"/>
                  <a:gd name="connsiteY4" fmla="*/ 152425 h 643585"/>
                  <a:gd name="connsiteX5" fmla="*/ 1358852 w 1694746"/>
                  <a:gd name="connsiteY5" fmla="*/ 243908 h 643585"/>
                  <a:gd name="connsiteX6" fmla="*/ 1640205 w 1694746"/>
                  <a:gd name="connsiteY6" fmla="*/ 223811 h 643585"/>
                  <a:gd name="connsiteX7" fmla="*/ 1334837 w 1694746"/>
                  <a:gd name="connsiteY7" fmla="*/ 434883 h 643585"/>
                  <a:gd name="connsiteX8" fmla="*/ 1167931 w 1694746"/>
                  <a:gd name="connsiteY8" fmla="*/ 515213 h 643585"/>
                  <a:gd name="connsiteX9" fmla="*/ 914400 w 1694746"/>
                  <a:gd name="connsiteY9" fmla="*/ 634758 h 643585"/>
                  <a:gd name="connsiteX10" fmla="*/ 731936 w 1694746"/>
                  <a:gd name="connsiteY10" fmla="*/ 623594 h 643585"/>
                  <a:gd name="connsiteX11" fmla="*/ 354016 w 1694746"/>
                  <a:gd name="connsiteY11" fmla="*/ 535310 h 643585"/>
                  <a:gd name="connsiteX12" fmla="*/ 0 w 1694746"/>
                  <a:gd name="connsiteY12" fmla="*/ 182581 h 643585"/>
                  <a:gd name="connsiteX13" fmla="*/ 40194 w 1694746"/>
                  <a:gd name="connsiteY13" fmla="*/ 192606 h 643585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167931 w 1694746"/>
                  <a:gd name="connsiteY8" fmla="*/ 51521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914400 w 1694746"/>
                  <a:gd name="connsiteY8" fmla="*/ 634758 h 635918"/>
                  <a:gd name="connsiteX9" fmla="*/ 731936 w 1694746"/>
                  <a:gd name="connsiteY9" fmla="*/ 623594 h 635918"/>
                  <a:gd name="connsiteX10" fmla="*/ 354016 w 1694746"/>
                  <a:gd name="connsiteY10" fmla="*/ 535310 h 635918"/>
                  <a:gd name="connsiteX11" fmla="*/ 0 w 1694746"/>
                  <a:gd name="connsiteY11" fmla="*/ 182581 h 635918"/>
                  <a:gd name="connsiteX12" fmla="*/ 40194 w 1694746"/>
                  <a:gd name="connsiteY12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153966 w 1694746"/>
                  <a:gd name="connsiteY8" fmla="*/ 529204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164014 w 1694746"/>
                  <a:gd name="connsiteY8" fmla="*/ 513472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164014 w 1694746"/>
                  <a:gd name="connsiteY8" fmla="*/ 513472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206754 w 1694746"/>
                  <a:gd name="connsiteY12" fmla="*/ 427725 h 635918"/>
                  <a:gd name="connsiteX13" fmla="*/ 0 w 1694746"/>
                  <a:gd name="connsiteY13" fmla="*/ 182581 h 635918"/>
                  <a:gd name="connsiteX14" fmla="*/ 40194 w 1694746"/>
                  <a:gd name="connsiteY14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220531 w 1694746"/>
                  <a:gd name="connsiteY12" fmla="*/ 411464 h 635918"/>
                  <a:gd name="connsiteX13" fmla="*/ 0 w 1694746"/>
                  <a:gd name="connsiteY13" fmla="*/ 182581 h 635918"/>
                  <a:gd name="connsiteX14" fmla="*/ 40194 w 1694746"/>
                  <a:gd name="connsiteY14" fmla="*/ 192606 h 635918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354016 w 1694746"/>
                  <a:gd name="connsiteY11" fmla="*/ 535310 h 635918"/>
                  <a:gd name="connsiteX12" fmla="*/ 202469 w 1694746"/>
                  <a:gd name="connsiteY12" fmla="*/ 575118 h 635918"/>
                  <a:gd name="connsiteX13" fmla="*/ 0 w 1694746"/>
                  <a:gd name="connsiteY13" fmla="*/ 182581 h 635918"/>
                  <a:gd name="connsiteX14" fmla="*/ 40194 w 1694746"/>
                  <a:gd name="connsiteY14" fmla="*/ 192606 h 635918"/>
                  <a:gd name="connsiteX0" fmla="*/ 40194 w 1694746"/>
                  <a:gd name="connsiteY0" fmla="*/ 192606 h 674451"/>
                  <a:gd name="connsiteX1" fmla="*/ 703385 w 1694746"/>
                  <a:gd name="connsiteY1" fmla="*/ 192606 h 674451"/>
                  <a:gd name="connsiteX2" fmla="*/ 1144352 w 1694746"/>
                  <a:gd name="connsiteY2" fmla="*/ 3030 h 674451"/>
                  <a:gd name="connsiteX3" fmla="*/ 1680398 w 1694746"/>
                  <a:gd name="connsiteY3" fmla="*/ 42941 h 674451"/>
                  <a:gd name="connsiteX4" fmla="*/ 1497204 w 1694746"/>
                  <a:gd name="connsiteY4" fmla="*/ 152425 h 674451"/>
                  <a:gd name="connsiteX5" fmla="*/ 1358852 w 1694746"/>
                  <a:gd name="connsiteY5" fmla="*/ 243908 h 674451"/>
                  <a:gd name="connsiteX6" fmla="*/ 1640205 w 1694746"/>
                  <a:gd name="connsiteY6" fmla="*/ 223811 h 674451"/>
                  <a:gd name="connsiteX7" fmla="*/ 1334837 w 1694746"/>
                  <a:gd name="connsiteY7" fmla="*/ 434883 h 674451"/>
                  <a:gd name="connsiteX8" fmla="*/ 1364981 w 1694746"/>
                  <a:gd name="connsiteY8" fmla="*/ 568533 h 674451"/>
                  <a:gd name="connsiteX9" fmla="*/ 914400 w 1694746"/>
                  <a:gd name="connsiteY9" fmla="*/ 634758 h 674451"/>
                  <a:gd name="connsiteX10" fmla="*/ 731936 w 1694746"/>
                  <a:gd name="connsiteY10" fmla="*/ 623594 h 674451"/>
                  <a:gd name="connsiteX11" fmla="*/ 588813 w 1694746"/>
                  <a:gd name="connsiteY11" fmla="*/ 649868 h 674451"/>
                  <a:gd name="connsiteX12" fmla="*/ 202469 w 1694746"/>
                  <a:gd name="connsiteY12" fmla="*/ 575118 h 674451"/>
                  <a:gd name="connsiteX13" fmla="*/ 0 w 1694746"/>
                  <a:gd name="connsiteY13" fmla="*/ 182581 h 674451"/>
                  <a:gd name="connsiteX14" fmla="*/ 40194 w 1694746"/>
                  <a:gd name="connsiteY14" fmla="*/ 192606 h 674451"/>
                  <a:gd name="connsiteX0" fmla="*/ 40194 w 1694746"/>
                  <a:gd name="connsiteY0" fmla="*/ 192606 h 725374"/>
                  <a:gd name="connsiteX1" fmla="*/ 703385 w 1694746"/>
                  <a:gd name="connsiteY1" fmla="*/ 192606 h 725374"/>
                  <a:gd name="connsiteX2" fmla="*/ 1144352 w 1694746"/>
                  <a:gd name="connsiteY2" fmla="*/ 3030 h 725374"/>
                  <a:gd name="connsiteX3" fmla="*/ 1680398 w 1694746"/>
                  <a:gd name="connsiteY3" fmla="*/ 42941 h 725374"/>
                  <a:gd name="connsiteX4" fmla="*/ 1497204 w 1694746"/>
                  <a:gd name="connsiteY4" fmla="*/ 152425 h 725374"/>
                  <a:gd name="connsiteX5" fmla="*/ 1358852 w 1694746"/>
                  <a:gd name="connsiteY5" fmla="*/ 243908 h 725374"/>
                  <a:gd name="connsiteX6" fmla="*/ 1640205 w 1694746"/>
                  <a:gd name="connsiteY6" fmla="*/ 223811 h 725374"/>
                  <a:gd name="connsiteX7" fmla="*/ 1334837 w 1694746"/>
                  <a:gd name="connsiteY7" fmla="*/ 434883 h 725374"/>
                  <a:gd name="connsiteX8" fmla="*/ 1364981 w 1694746"/>
                  <a:gd name="connsiteY8" fmla="*/ 568533 h 725374"/>
                  <a:gd name="connsiteX9" fmla="*/ 914400 w 1694746"/>
                  <a:gd name="connsiteY9" fmla="*/ 634758 h 725374"/>
                  <a:gd name="connsiteX10" fmla="*/ 731936 w 1694746"/>
                  <a:gd name="connsiteY10" fmla="*/ 623594 h 725374"/>
                  <a:gd name="connsiteX11" fmla="*/ 778457 w 1694746"/>
                  <a:gd name="connsiteY11" fmla="*/ 707147 h 725374"/>
                  <a:gd name="connsiteX12" fmla="*/ 202469 w 1694746"/>
                  <a:gd name="connsiteY12" fmla="*/ 575118 h 725374"/>
                  <a:gd name="connsiteX13" fmla="*/ 0 w 1694746"/>
                  <a:gd name="connsiteY13" fmla="*/ 182581 h 725374"/>
                  <a:gd name="connsiteX14" fmla="*/ 40194 w 1694746"/>
                  <a:gd name="connsiteY14" fmla="*/ 192606 h 725374"/>
                  <a:gd name="connsiteX0" fmla="*/ 40194 w 1694746"/>
                  <a:gd name="connsiteY0" fmla="*/ 192606 h 635918"/>
                  <a:gd name="connsiteX1" fmla="*/ 703385 w 1694746"/>
                  <a:gd name="connsiteY1" fmla="*/ 192606 h 635918"/>
                  <a:gd name="connsiteX2" fmla="*/ 1144352 w 1694746"/>
                  <a:gd name="connsiteY2" fmla="*/ 3030 h 635918"/>
                  <a:gd name="connsiteX3" fmla="*/ 1680398 w 1694746"/>
                  <a:gd name="connsiteY3" fmla="*/ 42941 h 635918"/>
                  <a:gd name="connsiteX4" fmla="*/ 1497204 w 1694746"/>
                  <a:gd name="connsiteY4" fmla="*/ 152425 h 635918"/>
                  <a:gd name="connsiteX5" fmla="*/ 1358852 w 1694746"/>
                  <a:gd name="connsiteY5" fmla="*/ 243908 h 635918"/>
                  <a:gd name="connsiteX6" fmla="*/ 1640205 w 1694746"/>
                  <a:gd name="connsiteY6" fmla="*/ 223811 h 635918"/>
                  <a:gd name="connsiteX7" fmla="*/ 1334837 w 1694746"/>
                  <a:gd name="connsiteY7" fmla="*/ 434883 h 635918"/>
                  <a:gd name="connsiteX8" fmla="*/ 1364981 w 1694746"/>
                  <a:gd name="connsiteY8" fmla="*/ 568533 h 635918"/>
                  <a:gd name="connsiteX9" fmla="*/ 914400 w 1694746"/>
                  <a:gd name="connsiteY9" fmla="*/ 634758 h 635918"/>
                  <a:gd name="connsiteX10" fmla="*/ 731936 w 1694746"/>
                  <a:gd name="connsiteY10" fmla="*/ 623594 h 635918"/>
                  <a:gd name="connsiteX11" fmla="*/ 202469 w 1694746"/>
                  <a:gd name="connsiteY11" fmla="*/ 575118 h 635918"/>
                  <a:gd name="connsiteX12" fmla="*/ 0 w 1694746"/>
                  <a:gd name="connsiteY12" fmla="*/ 182581 h 635918"/>
                  <a:gd name="connsiteX13" fmla="*/ 40194 w 1694746"/>
                  <a:gd name="connsiteY13" fmla="*/ 192606 h 635918"/>
                  <a:gd name="connsiteX0" fmla="*/ 40194 w 1694746"/>
                  <a:gd name="connsiteY0" fmla="*/ 192606 h 697238"/>
                  <a:gd name="connsiteX1" fmla="*/ 703385 w 1694746"/>
                  <a:gd name="connsiteY1" fmla="*/ 192606 h 697238"/>
                  <a:gd name="connsiteX2" fmla="*/ 1144352 w 1694746"/>
                  <a:gd name="connsiteY2" fmla="*/ 3030 h 697238"/>
                  <a:gd name="connsiteX3" fmla="*/ 1680398 w 1694746"/>
                  <a:gd name="connsiteY3" fmla="*/ 42941 h 697238"/>
                  <a:gd name="connsiteX4" fmla="*/ 1497204 w 1694746"/>
                  <a:gd name="connsiteY4" fmla="*/ 152425 h 697238"/>
                  <a:gd name="connsiteX5" fmla="*/ 1358852 w 1694746"/>
                  <a:gd name="connsiteY5" fmla="*/ 243908 h 697238"/>
                  <a:gd name="connsiteX6" fmla="*/ 1640205 w 1694746"/>
                  <a:gd name="connsiteY6" fmla="*/ 223811 h 697238"/>
                  <a:gd name="connsiteX7" fmla="*/ 1334837 w 1694746"/>
                  <a:gd name="connsiteY7" fmla="*/ 434883 h 697238"/>
                  <a:gd name="connsiteX8" fmla="*/ 1364981 w 1694746"/>
                  <a:gd name="connsiteY8" fmla="*/ 568533 h 697238"/>
                  <a:gd name="connsiteX9" fmla="*/ 914400 w 1694746"/>
                  <a:gd name="connsiteY9" fmla="*/ 634758 h 697238"/>
                  <a:gd name="connsiteX10" fmla="*/ 795151 w 1694746"/>
                  <a:gd name="connsiteY10" fmla="*/ 697238 h 697238"/>
                  <a:gd name="connsiteX11" fmla="*/ 202469 w 1694746"/>
                  <a:gd name="connsiteY11" fmla="*/ 575118 h 697238"/>
                  <a:gd name="connsiteX12" fmla="*/ 0 w 1694746"/>
                  <a:gd name="connsiteY12" fmla="*/ 182581 h 697238"/>
                  <a:gd name="connsiteX13" fmla="*/ 40194 w 1694746"/>
                  <a:gd name="connsiteY13" fmla="*/ 192606 h 697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94746" h="697238">
                    <a:moveTo>
                      <a:pt x="40194" y="192606"/>
                    </a:moveTo>
                    <a:lnTo>
                      <a:pt x="703385" y="192606"/>
                    </a:lnTo>
                    <a:cubicBezTo>
                      <a:pt x="889086" y="196179"/>
                      <a:pt x="1028796" y="-7020"/>
                      <a:pt x="1144352" y="3030"/>
                    </a:cubicBezTo>
                    <a:cubicBezTo>
                      <a:pt x="1277043" y="-8516"/>
                      <a:pt x="1611541" y="14692"/>
                      <a:pt x="1680398" y="42941"/>
                    </a:cubicBezTo>
                    <a:cubicBezTo>
                      <a:pt x="1749255" y="71190"/>
                      <a:pt x="1550795" y="118931"/>
                      <a:pt x="1497204" y="152425"/>
                    </a:cubicBezTo>
                    <a:cubicBezTo>
                      <a:pt x="1443613" y="185920"/>
                      <a:pt x="1415406" y="195166"/>
                      <a:pt x="1358852" y="243908"/>
                    </a:cubicBezTo>
                    <a:cubicBezTo>
                      <a:pt x="1302298" y="292650"/>
                      <a:pt x="1650906" y="193657"/>
                      <a:pt x="1640205" y="223811"/>
                    </a:cubicBezTo>
                    <a:cubicBezTo>
                      <a:pt x="1629504" y="253965"/>
                      <a:pt x="1415877" y="383984"/>
                      <a:pt x="1334837" y="434883"/>
                    </a:cubicBezTo>
                    <a:cubicBezTo>
                      <a:pt x="1253797" y="485782"/>
                      <a:pt x="1224038" y="527356"/>
                      <a:pt x="1364981" y="568533"/>
                    </a:cubicBezTo>
                    <a:cubicBezTo>
                      <a:pt x="1294908" y="601845"/>
                      <a:pt x="984738" y="619026"/>
                      <a:pt x="914400" y="634758"/>
                    </a:cubicBezTo>
                    <a:cubicBezTo>
                      <a:pt x="841734" y="652821"/>
                      <a:pt x="637339" y="525033"/>
                      <a:pt x="795151" y="697238"/>
                    </a:cubicBezTo>
                    <a:cubicBezTo>
                      <a:pt x="676496" y="687298"/>
                      <a:pt x="324458" y="648620"/>
                      <a:pt x="202469" y="575118"/>
                    </a:cubicBezTo>
                    <a:cubicBezTo>
                      <a:pt x="143466" y="516330"/>
                      <a:pt x="30056" y="219057"/>
                      <a:pt x="0" y="182581"/>
                    </a:cubicBezTo>
                    <a:lnTo>
                      <a:pt x="40194" y="19260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30480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grpSp>
        <p:nvGrpSpPr>
          <p:cNvPr id="11" name="Grupo 10"/>
          <p:cNvGrpSpPr/>
          <p:nvPr/>
        </p:nvGrpSpPr>
        <p:grpSpPr>
          <a:xfrm>
            <a:off x="8871507" y="3322424"/>
            <a:ext cx="2376000" cy="3106628"/>
            <a:chOff x="8871507" y="3322424"/>
            <a:chExt cx="2376000" cy="3106628"/>
          </a:xfrm>
        </p:grpSpPr>
        <p:sp>
          <p:nvSpPr>
            <p:cNvPr id="332" name="Rectángulo redondeado 331"/>
            <p:cNvSpPr/>
            <p:nvPr/>
          </p:nvSpPr>
          <p:spPr>
            <a:xfrm>
              <a:off x="8871507" y="4368060"/>
              <a:ext cx="2376000" cy="2060992"/>
            </a:xfrm>
            <a:prstGeom prst="roundRect">
              <a:avLst/>
            </a:prstGeom>
            <a:gradFill flip="none" rotWithShape="1">
              <a:gsLst>
                <a:gs pos="51000">
                  <a:srgbClr val="FFCCFF"/>
                </a:gs>
                <a:gs pos="99000">
                  <a:srgbClr val="FFCCFF"/>
                </a:gs>
                <a:gs pos="84000">
                  <a:schemeClr val="bg1"/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>
                <a:rot lat="0" lon="0" rev="2400000"/>
              </a:lightRig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543" name="Grupo 542"/>
            <p:cNvGrpSpPr/>
            <p:nvPr/>
          </p:nvGrpSpPr>
          <p:grpSpPr>
            <a:xfrm>
              <a:off x="9076966" y="3322424"/>
              <a:ext cx="2016000" cy="3060000"/>
              <a:chOff x="2729270" y="1205512"/>
              <a:chExt cx="3816000" cy="5672651"/>
            </a:xfrm>
          </p:grpSpPr>
          <p:sp>
            <p:nvSpPr>
              <p:cNvPr id="544" name="Trapecio 543"/>
              <p:cNvSpPr/>
              <p:nvPr/>
            </p:nvSpPr>
            <p:spPr>
              <a:xfrm>
                <a:off x="4273916" y="3842535"/>
                <a:ext cx="494936" cy="617758"/>
              </a:xfrm>
              <a:prstGeom prst="trapezoid">
                <a:avLst/>
              </a:prstGeom>
              <a:solidFill>
                <a:srgbClr val="F19E65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857250" h="12700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545" name="Nube 98"/>
              <p:cNvSpPr/>
              <p:nvPr/>
            </p:nvSpPr>
            <p:spPr>
              <a:xfrm rot="18209762">
                <a:off x="5202583" y="1248337"/>
                <a:ext cx="688840" cy="603190"/>
              </a:xfrm>
              <a:custGeom>
                <a:avLst/>
                <a:gdLst>
                  <a:gd name="connsiteX0" fmla="*/ 3900 w 43200"/>
                  <a:gd name="connsiteY0" fmla="*/ 14370 h 43200"/>
                  <a:gd name="connsiteX1" fmla="*/ 5623 w 43200"/>
                  <a:gd name="connsiteY1" fmla="*/ 6907 h 43200"/>
                  <a:gd name="connsiteX2" fmla="*/ 14005 w 43200"/>
                  <a:gd name="connsiteY2" fmla="*/ 5202 h 43200"/>
                  <a:gd name="connsiteX3" fmla="*/ 22456 w 43200"/>
                  <a:gd name="connsiteY3" fmla="*/ 3432 h 43200"/>
                  <a:gd name="connsiteX4" fmla="*/ 25749 w 43200"/>
                  <a:gd name="connsiteY4" fmla="*/ 200 h 43200"/>
                  <a:gd name="connsiteX5" fmla="*/ 29833 w 43200"/>
                  <a:gd name="connsiteY5" fmla="*/ 2481 h 43200"/>
                  <a:gd name="connsiteX6" fmla="*/ 35463 w 43200"/>
                  <a:gd name="connsiteY6" fmla="*/ 690 h 43200"/>
                  <a:gd name="connsiteX7" fmla="*/ 38318 w 43200"/>
                  <a:gd name="connsiteY7" fmla="*/ 5576 h 43200"/>
                  <a:gd name="connsiteX8" fmla="*/ 41982 w 43200"/>
                  <a:gd name="connsiteY8" fmla="*/ 10318 h 43200"/>
                  <a:gd name="connsiteX9" fmla="*/ 41818 w 43200"/>
                  <a:gd name="connsiteY9" fmla="*/ 15460 h 43200"/>
                  <a:gd name="connsiteX10" fmla="*/ 43016 w 43200"/>
                  <a:gd name="connsiteY10" fmla="*/ 23322 h 43200"/>
                  <a:gd name="connsiteX11" fmla="*/ 37404 w 43200"/>
                  <a:gd name="connsiteY11" fmla="*/ 30204 h 43200"/>
                  <a:gd name="connsiteX12" fmla="*/ 35395 w 43200"/>
                  <a:gd name="connsiteY12" fmla="*/ 36101 h 43200"/>
                  <a:gd name="connsiteX13" fmla="*/ 28555 w 43200"/>
                  <a:gd name="connsiteY13" fmla="*/ 36815 h 43200"/>
                  <a:gd name="connsiteX14" fmla="*/ 23667 w 43200"/>
                  <a:gd name="connsiteY14" fmla="*/ 43106 h 43200"/>
                  <a:gd name="connsiteX15" fmla="*/ 16480 w 43200"/>
                  <a:gd name="connsiteY15" fmla="*/ 39266 h 43200"/>
                  <a:gd name="connsiteX16" fmla="*/ 5804 w 43200"/>
                  <a:gd name="connsiteY16" fmla="*/ 35472 h 43200"/>
                  <a:gd name="connsiteX17" fmla="*/ 1110 w 43200"/>
                  <a:gd name="connsiteY17" fmla="*/ 31250 h 43200"/>
                  <a:gd name="connsiteX18" fmla="*/ 2113 w 43200"/>
                  <a:gd name="connsiteY18" fmla="*/ 25551 h 43200"/>
                  <a:gd name="connsiteX19" fmla="*/ -5 w 43200"/>
                  <a:gd name="connsiteY19" fmla="*/ 19704 h 43200"/>
                  <a:gd name="connsiteX20" fmla="*/ 3863 w 43200"/>
                  <a:gd name="connsiteY20" fmla="*/ 14507 h 43200"/>
                  <a:gd name="connsiteX21" fmla="*/ 3900 w 43200"/>
                  <a:gd name="connsiteY21" fmla="*/ 14370 h 43200"/>
                  <a:gd name="connsiteX0" fmla="*/ 4693 w 43200"/>
                  <a:gd name="connsiteY0" fmla="*/ 26177 h 43200"/>
                  <a:gd name="connsiteX1" fmla="*/ 2160 w 43200"/>
                  <a:gd name="connsiteY1" fmla="*/ 25380 h 43200"/>
                  <a:gd name="connsiteX2" fmla="*/ 6928 w 43200"/>
                  <a:gd name="connsiteY2" fmla="*/ 34899 h 43200"/>
                  <a:gd name="connsiteX3" fmla="*/ 5820 w 43200"/>
                  <a:gd name="connsiteY3" fmla="*/ 35280 h 43200"/>
                  <a:gd name="connsiteX4" fmla="*/ 16478 w 43200"/>
                  <a:gd name="connsiteY4" fmla="*/ 39090 h 43200"/>
                  <a:gd name="connsiteX5" fmla="*/ 15810 w 43200"/>
                  <a:gd name="connsiteY5" fmla="*/ 37350 h 43200"/>
                  <a:gd name="connsiteX6" fmla="*/ 28827 w 43200"/>
                  <a:gd name="connsiteY6" fmla="*/ 34751 h 43200"/>
                  <a:gd name="connsiteX7" fmla="*/ 28560 w 43200"/>
                  <a:gd name="connsiteY7" fmla="*/ 36660 h 43200"/>
                  <a:gd name="connsiteX8" fmla="*/ 34129 w 43200"/>
                  <a:gd name="connsiteY8" fmla="*/ 22954 h 43200"/>
                  <a:gd name="connsiteX9" fmla="*/ 37380 w 43200"/>
                  <a:gd name="connsiteY9" fmla="*/ 30090 h 43200"/>
                  <a:gd name="connsiteX10" fmla="*/ 41798 w 43200"/>
                  <a:gd name="connsiteY10" fmla="*/ 15354 h 43200"/>
                  <a:gd name="connsiteX11" fmla="*/ 40350 w 43200"/>
                  <a:gd name="connsiteY11" fmla="*/ 18030 h 43200"/>
                  <a:gd name="connsiteX12" fmla="*/ 38324 w 43200"/>
                  <a:gd name="connsiteY12" fmla="*/ 5426 h 43200"/>
                  <a:gd name="connsiteX13" fmla="*/ 38400 w 43200"/>
                  <a:gd name="connsiteY13" fmla="*/ 6690 h 43200"/>
                  <a:gd name="connsiteX14" fmla="*/ 29078 w 43200"/>
                  <a:gd name="connsiteY14" fmla="*/ 3952 h 43200"/>
                  <a:gd name="connsiteX15" fmla="*/ 29820 w 43200"/>
                  <a:gd name="connsiteY15" fmla="*/ 2340 h 43200"/>
                  <a:gd name="connsiteX16" fmla="*/ 22141 w 43200"/>
                  <a:gd name="connsiteY16" fmla="*/ 4720 h 43200"/>
                  <a:gd name="connsiteX17" fmla="*/ 22500 w 43200"/>
                  <a:gd name="connsiteY17" fmla="*/ 3330 h 43200"/>
                  <a:gd name="connsiteX18" fmla="*/ 14000 w 43200"/>
                  <a:gd name="connsiteY18" fmla="*/ 5192 h 43200"/>
                  <a:gd name="connsiteX19" fmla="*/ 15300 w 43200"/>
                  <a:gd name="connsiteY19" fmla="*/ 6540 h 43200"/>
                  <a:gd name="connsiteX20" fmla="*/ 4127 w 43200"/>
                  <a:gd name="connsiteY20" fmla="*/ 15789 h 43200"/>
                  <a:gd name="connsiteX21" fmla="*/ 3900 w 43200"/>
                  <a:gd name="connsiteY21" fmla="*/ 14370 h 43200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1146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11101 w 43256"/>
                  <a:gd name="connsiteY3" fmla="*/ 31007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8298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11101 w 43256"/>
                  <a:gd name="connsiteY3" fmla="*/ 31007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  <a:gd name="connsiteX0" fmla="*/ 2050 w 41370"/>
                  <a:gd name="connsiteY0" fmla="*/ 14229 h 43219"/>
                  <a:gd name="connsiteX1" fmla="*/ 3773 w 41370"/>
                  <a:gd name="connsiteY1" fmla="*/ 676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3954 w 41370"/>
                  <a:gd name="connsiteY16" fmla="*/ 35331 h 43219"/>
                  <a:gd name="connsiteX17" fmla="*/ 6412 w 41370"/>
                  <a:gd name="connsiteY17" fmla="*/ 31109 h 43219"/>
                  <a:gd name="connsiteX18" fmla="*/ 263 w 41370"/>
                  <a:gd name="connsiteY18" fmla="*/ 25410 h 43219"/>
                  <a:gd name="connsiteX19" fmla="*/ 4344 w 41370"/>
                  <a:gd name="connsiteY19" fmla="*/ 17792 h 43219"/>
                  <a:gd name="connsiteX20" fmla="*/ 2013 w 41370"/>
                  <a:gd name="connsiteY20" fmla="*/ 14366 h 43219"/>
                  <a:gd name="connsiteX21" fmla="*/ 2050 w 41370"/>
                  <a:gd name="connsiteY21" fmla="*/ 14229 h 43219"/>
                  <a:gd name="connsiteX0" fmla="*/ 2843 w 41370"/>
                  <a:gd name="connsiteY0" fmla="*/ 26036 h 43219"/>
                  <a:gd name="connsiteX1" fmla="*/ 310 w 41370"/>
                  <a:gd name="connsiteY1" fmla="*/ 25239 h 43219"/>
                  <a:gd name="connsiteX2" fmla="*/ 5078 w 41370"/>
                  <a:gd name="connsiteY2" fmla="*/ 34758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3773 w 41370"/>
                  <a:gd name="connsiteY1" fmla="*/ 676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3954 w 41370"/>
                  <a:gd name="connsiteY16" fmla="*/ 35331 h 43219"/>
                  <a:gd name="connsiteX17" fmla="*/ 6412 w 41370"/>
                  <a:gd name="connsiteY17" fmla="*/ 31109 h 43219"/>
                  <a:gd name="connsiteX18" fmla="*/ 263 w 41370"/>
                  <a:gd name="connsiteY18" fmla="*/ 25410 h 43219"/>
                  <a:gd name="connsiteX19" fmla="*/ 4344 w 41370"/>
                  <a:gd name="connsiteY19" fmla="*/ 17792 h 43219"/>
                  <a:gd name="connsiteX20" fmla="*/ 2013 w 41370"/>
                  <a:gd name="connsiteY20" fmla="*/ 14366 h 43219"/>
                  <a:gd name="connsiteX21" fmla="*/ 2050 w 41370"/>
                  <a:gd name="connsiteY21" fmla="*/ 14229 h 43219"/>
                  <a:gd name="connsiteX0" fmla="*/ 2843 w 41370"/>
                  <a:gd name="connsiteY0" fmla="*/ 26036 h 43219"/>
                  <a:gd name="connsiteX1" fmla="*/ 2694 w 41370"/>
                  <a:gd name="connsiteY1" fmla="*/ 26419 h 43219"/>
                  <a:gd name="connsiteX2" fmla="*/ 5078 w 41370"/>
                  <a:gd name="connsiteY2" fmla="*/ 34758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3773 w 41370"/>
                  <a:gd name="connsiteY1" fmla="*/ 676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7516 w 41370"/>
                  <a:gd name="connsiteY16" fmla="*/ 38244 h 43219"/>
                  <a:gd name="connsiteX17" fmla="*/ 3954 w 41370"/>
                  <a:gd name="connsiteY17" fmla="*/ 35331 h 43219"/>
                  <a:gd name="connsiteX18" fmla="*/ 6412 w 41370"/>
                  <a:gd name="connsiteY18" fmla="*/ 31109 h 43219"/>
                  <a:gd name="connsiteX19" fmla="*/ 263 w 41370"/>
                  <a:gd name="connsiteY19" fmla="*/ 25410 h 43219"/>
                  <a:gd name="connsiteX20" fmla="*/ 4344 w 41370"/>
                  <a:gd name="connsiteY20" fmla="*/ 17792 h 43219"/>
                  <a:gd name="connsiteX21" fmla="*/ 2013 w 41370"/>
                  <a:gd name="connsiteY21" fmla="*/ 14366 h 43219"/>
                  <a:gd name="connsiteX22" fmla="*/ 2050 w 41370"/>
                  <a:gd name="connsiteY22" fmla="*/ 14229 h 43219"/>
                  <a:gd name="connsiteX0" fmla="*/ 2843 w 41370"/>
                  <a:gd name="connsiteY0" fmla="*/ 26036 h 43219"/>
                  <a:gd name="connsiteX1" fmla="*/ 2694 w 41370"/>
                  <a:gd name="connsiteY1" fmla="*/ 26419 h 43219"/>
                  <a:gd name="connsiteX2" fmla="*/ 5078 w 41370"/>
                  <a:gd name="connsiteY2" fmla="*/ 34758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5680 w 41370"/>
                  <a:gd name="connsiteY1" fmla="*/ 735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7516 w 41370"/>
                  <a:gd name="connsiteY16" fmla="*/ 38244 h 43219"/>
                  <a:gd name="connsiteX17" fmla="*/ 3954 w 41370"/>
                  <a:gd name="connsiteY17" fmla="*/ 35331 h 43219"/>
                  <a:gd name="connsiteX18" fmla="*/ 6412 w 41370"/>
                  <a:gd name="connsiteY18" fmla="*/ 31109 h 43219"/>
                  <a:gd name="connsiteX19" fmla="*/ 263 w 41370"/>
                  <a:gd name="connsiteY19" fmla="*/ 25410 h 43219"/>
                  <a:gd name="connsiteX20" fmla="*/ 4344 w 41370"/>
                  <a:gd name="connsiteY20" fmla="*/ 17792 h 43219"/>
                  <a:gd name="connsiteX21" fmla="*/ 2013 w 41370"/>
                  <a:gd name="connsiteY21" fmla="*/ 14366 h 43219"/>
                  <a:gd name="connsiteX22" fmla="*/ 2050 w 41370"/>
                  <a:gd name="connsiteY22" fmla="*/ 14229 h 43219"/>
                  <a:gd name="connsiteX0" fmla="*/ 2843 w 41370"/>
                  <a:gd name="connsiteY0" fmla="*/ 26036 h 43219"/>
                  <a:gd name="connsiteX1" fmla="*/ 2694 w 41370"/>
                  <a:gd name="connsiteY1" fmla="*/ 26419 h 43219"/>
                  <a:gd name="connsiteX2" fmla="*/ 5078 w 41370"/>
                  <a:gd name="connsiteY2" fmla="*/ 34758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5680 w 41370"/>
                  <a:gd name="connsiteY1" fmla="*/ 735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7516 w 41370"/>
                  <a:gd name="connsiteY16" fmla="*/ 38244 h 43219"/>
                  <a:gd name="connsiteX17" fmla="*/ 3954 w 41370"/>
                  <a:gd name="connsiteY17" fmla="*/ 35331 h 43219"/>
                  <a:gd name="connsiteX18" fmla="*/ 6412 w 41370"/>
                  <a:gd name="connsiteY18" fmla="*/ 31109 h 43219"/>
                  <a:gd name="connsiteX19" fmla="*/ 263 w 41370"/>
                  <a:gd name="connsiteY19" fmla="*/ 25410 h 43219"/>
                  <a:gd name="connsiteX20" fmla="*/ 4344 w 41370"/>
                  <a:gd name="connsiteY20" fmla="*/ 17792 h 43219"/>
                  <a:gd name="connsiteX21" fmla="*/ 2013 w 41370"/>
                  <a:gd name="connsiteY21" fmla="*/ 14366 h 43219"/>
                  <a:gd name="connsiteX22" fmla="*/ 2050 w 41370"/>
                  <a:gd name="connsiteY22" fmla="*/ 14229 h 43219"/>
                  <a:gd name="connsiteX0" fmla="*/ 2843 w 41370"/>
                  <a:gd name="connsiteY0" fmla="*/ 26036 h 43219"/>
                  <a:gd name="connsiteX1" fmla="*/ 5555 w 41370"/>
                  <a:gd name="connsiteY1" fmla="*/ 27600 h 43219"/>
                  <a:gd name="connsiteX2" fmla="*/ 5078 w 41370"/>
                  <a:gd name="connsiteY2" fmla="*/ 34758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5680 w 41370"/>
                  <a:gd name="connsiteY1" fmla="*/ 735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7516 w 41370"/>
                  <a:gd name="connsiteY16" fmla="*/ 38244 h 43219"/>
                  <a:gd name="connsiteX17" fmla="*/ 3954 w 41370"/>
                  <a:gd name="connsiteY17" fmla="*/ 35331 h 43219"/>
                  <a:gd name="connsiteX18" fmla="*/ 6412 w 41370"/>
                  <a:gd name="connsiteY18" fmla="*/ 31109 h 43219"/>
                  <a:gd name="connsiteX19" fmla="*/ 263 w 41370"/>
                  <a:gd name="connsiteY19" fmla="*/ 25410 h 43219"/>
                  <a:gd name="connsiteX20" fmla="*/ 4344 w 41370"/>
                  <a:gd name="connsiteY20" fmla="*/ 17792 h 43219"/>
                  <a:gd name="connsiteX21" fmla="*/ 2013 w 41370"/>
                  <a:gd name="connsiteY21" fmla="*/ 14366 h 43219"/>
                  <a:gd name="connsiteX22" fmla="*/ 2050 w 41370"/>
                  <a:gd name="connsiteY22" fmla="*/ 14229 h 43219"/>
                  <a:gd name="connsiteX0" fmla="*/ 2843 w 41370"/>
                  <a:gd name="connsiteY0" fmla="*/ 26036 h 43219"/>
                  <a:gd name="connsiteX1" fmla="*/ 5555 w 41370"/>
                  <a:gd name="connsiteY1" fmla="*/ 27600 h 43219"/>
                  <a:gd name="connsiteX2" fmla="*/ 10323 w 41370"/>
                  <a:gd name="connsiteY2" fmla="*/ 28855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2050 w 41370"/>
                  <a:gd name="connsiteY0" fmla="*/ 14229 h 43219"/>
                  <a:gd name="connsiteX1" fmla="*/ 5680 w 41370"/>
                  <a:gd name="connsiteY1" fmla="*/ 7356 h 43219"/>
                  <a:gd name="connsiteX2" fmla="*/ 12155 w 41370"/>
                  <a:gd name="connsiteY2" fmla="*/ 5061 h 43219"/>
                  <a:gd name="connsiteX3" fmla="*/ 20606 w 41370"/>
                  <a:gd name="connsiteY3" fmla="*/ 3291 h 43219"/>
                  <a:gd name="connsiteX4" fmla="*/ 23899 w 41370"/>
                  <a:gd name="connsiteY4" fmla="*/ 59 h 43219"/>
                  <a:gd name="connsiteX5" fmla="*/ 27983 w 41370"/>
                  <a:gd name="connsiteY5" fmla="*/ 2340 h 43219"/>
                  <a:gd name="connsiteX6" fmla="*/ 33613 w 41370"/>
                  <a:gd name="connsiteY6" fmla="*/ 549 h 43219"/>
                  <a:gd name="connsiteX7" fmla="*/ 36468 w 41370"/>
                  <a:gd name="connsiteY7" fmla="*/ 5435 h 43219"/>
                  <a:gd name="connsiteX8" fmla="*/ 40132 w 41370"/>
                  <a:gd name="connsiteY8" fmla="*/ 10177 h 43219"/>
                  <a:gd name="connsiteX9" fmla="*/ 39968 w 41370"/>
                  <a:gd name="connsiteY9" fmla="*/ 15319 h 43219"/>
                  <a:gd name="connsiteX10" fmla="*/ 41166 w 41370"/>
                  <a:gd name="connsiteY10" fmla="*/ 23181 h 43219"/>
                  <a:gd name="connsiteX11" fmla="*/ 35554 w 41370"/>
                  <a:gd name="connsiteY11" fmla="*/ 30063 h 43219"/>
                  <a:gd name="connsiteX12" fmla="*/ 33545 w 41370"/>
                  <a:gd name="connsiteY12" fmla="*/ 35960 h 43219"/>
                  <a:gd name="connsiteX13" fmla="*/ 26705 w 41370"/>
                  <a:gd name="connsiteY13" fmla="*/ 36674 h 43219"/>
                  <a:gd name="connsiteX14" fmla="*/ 21817 w 41370"/>
                  <a:gd name="connsiteY14" fmla="*/ 42965 h 43219"/>
                  <a:gd name="connsiteX15" fmla="*/ 14630 w 41370"/>
                  <a:gd name="connsiteY15" fmla="*/ 39125 h 43219"/>
                  <a:gd name="connsiteX16" fmla="*/ 7516 w 41370"/>
                  <a:gd name="connsiteY16" fmla="*/ 38244 h 43219"/>
                  <a:gd name="connsiteX17" fmla="*/ 3954 w 41370"/>
                  <a:gd name="connsiteY17" fmla="*/ 35331 h 43219"/>
                  <a:gd name="connsiteX18" fmla="*/ 6412 w 41370"/>
                  <a:gd name="connsiteY18" fmla="*/ 31109 h 43219"/>
                  <a:gd name="connsiteX19" fmla="*/ 263 w 41370"/>
                  <a:gd name="connsiteY19" fmla="*/ 25410 h 43219"/>
                  <a:gd name="connsiteX20" fmla="*/ 4344 w 41370"/>
                  <a:gd name="connsiteY20" fmla="*/ 17792 h 43219"/>
                  <a:gd name="connsiteX21" fmla="*/ 2013 w 41370"/>
                  <a:gd name="connsiteY21" fmla="*/ 14366 h 43219"/>
                  <a:gd name="connsiteX22" fmla="*/ 2050 w 41370"/>
                  <a:gd name="connsiteY22" fmla="*/ 14229 h 43219"/>
                  <a:gd name="connsiteX0" fmla="*/ 6658 w 41370"/>
                  <a:gd name="connsiteY0" fmla="*/ 26036 h 43219"/>
                  <a:gd name="connsiteX1" fmla="*/ 5555 w 41370"/>
                  <a:gd name="connsiteY1" fmla="*/ 27600 h 43219"/>
                  <a:gd name="connsiteX2" fmla="*/ 10323 w 41370"/>
                  <a:gd name="connsiteY2" fmla="*/ 28855 h 43219"/>
                  <a:gd name="connsiteX3" fmla="*/ 9215 w 41370"/>
                  <a:gd name="connsiteY3" fmla="*/ 31007 h 43219"/>
                  <a:gd name="connsiteX4" fmla="*/ 14628 w 41370"/>
                  <a:gd name="connsiteY4" fmla="*/ 38949 h 43219"/>
                  <a:gd name="connsiteX5" fmla="*/ 13960 w 41370"/>
                  <a:gd name="connsiteY5" fmla="*/ 37209 h 43219"/>
                  <a:gd name="connsiteX6" fmla="*/ 26977 w 41370"/>
                  <a:gd name="connsiteY6" fmla="*/ 34610 h 43219"/>
                  <a:gd name="connsiteX7" fmla="*/ 26710 w 41370"/>
                  <a:gd name="connsiteY7" fmla="*/ 36519 h 43219"/>
                  <a:gd name="connsiteX8" fmla="*/ 32279 w 41370"/>
                  <a:gd name="connsiteY8" fmla="*/ 22813 h 43219"/>
                  <a:gd name="connsiteX9" fmla="*/ 35530 w 41370"/>
                  <a:gd name="connsiteY9" fmla="*/ 29949 h 43219"/>
                  <a:gd name="connsiteX10" fmla="*/ 39948 w 41370"/>
                  <a:gd name="connsiteY10" fmla="*/ 15213 h 43219"/>
                  <a:gd name="connsiteX11" fmla="*/ 38500 w 41370"/>
                  <a:gd name="connsiteY11" fmla="*/ 17889 h 43219"/>
                  <a:gd name="connsiteX12" fmla="*/ 36474 w 41370"/>
                  <a:gd name="connsiteY12" fmla="*/ 5285 h 43219"/>
                  <a:gd name="connsiteX13" fmla="*/ 36550 w 41370"/>
                  <a:gd name="connsiteY13" fmla="*/ 6549 h 43219"/>
                  <a:gd name="connsiteX14" fmla="*/ 27228 w 41370"/>
                  <a:gd name="connsiteY14" fmla="*/ 3811 h 43219"/>
                  <a:gd name="connsiteX15" fmla="*/ 27970 w 41370"/>
                  <a:gd name="connsiteY15" fmla="*/ 2199 h 43219"/>
                  <a:gd name="connsiteX16" fmla="*/ 20291 w 41370"/>
                  <a:gd name="connsiteY16" fmla="*/ 4579 h 43219"/>
                  <a:gd name="connsiteX17" fmla="*/ 20650 w 41370"/>
                  <a:gd name="connsiteY17" fmla="*/ 3189 h 43219"/>
                  <a:gd name="connsiteX18" fmla="*/ 12150 w 41370"/>
                  <a:gd name="connsiteY18" fmla="*/ 5051 h 43219"/>
                  <a:gd name="connsiteX19" fmla="*/ 13450 w 41370"/>
                  <a:gd name="connsiteY19" fmla="*/ 6399 h 43219"/>
                  <a:gd name="connsiteX20" fmla="*/ 2277 w 41370"/>
                  <a:gd name="connsiteY20" fmla="*/ 15648 h 43219"/>
                  <a:gd name="connsiteX21" fmla="*/ 2050 w 41370"/>
                  <a:gd name="connsiteY21" fmla="*/ 14229 h 43219"/>
                  <a:gd name="connsiteX0" fmla="*/ 551 w 39871"/>
                  <a:gd name="connsiteY0" fmla="*/ 14229 h 43219"/>
                  <a:gd name="connsiteX1" fmla="*/ 4181 w 39871"/>
                  <a:gd name="connsiteY1" fmla="*/ 7356 h 43219"/>
                  <a:gd name="connsiteX2" fmla="*/ 10656 w 39871"/>
                  <a:gd name="connsiteY2" fmla="*/ 5061 h 43219"/>
                  <a:gd name="connsiteX3" fmla="*/ 19107 w 39871"/>
                  <a:gd name="connsiteY3" fmla="*/ 3291 h 43219"/>
                  <a:gd name="connsiteX4" fmla="*/ 22400 w 39871"/>
                  <a:gd name="connsiteY4" fmla="*/ 59 h 43219"/>
                  <a:gd name="connsiteX5" fmla="*/ 26484 w 39871"/>
                  <a:gd name="connsiteY5" fmla="*/ 2340 h 43219"/>
                  <a:gd name="connsiteX6" fmla="*/ 32114 w 39871"/>
                  <a:gd name="connsiteY6" fmla="*/ 549 h 43219"/>
                  <a:gd name="connsiteX7" fmla="*/ 34969 w 39871"/>
                  <a:gd name="connsiteY7" fmla="*/ 5435 h 43219"/>
                  <a:gd name="connsiteX8" fmla="*/ 38633 w 39871"/>
                  <a:gd name="connsiteY8" fmla="*/ 10177 h 43219"/>
                  <a:gd name="connsiteX9" fmla="*/ 38469 w 39871"/>
                  <a:gd name="connsiteY9" fmla="*/ 15319 h 43219"/>
                  <a:gd name="connsiteX10" fmla="*/ 39667 w 39871"/>
                  <a:gd name="connsiteY10" fmla="*/ 23181 h 43219"/>
                  <a:gd name="connsiteX11" fmla="*/ 34055 w 39871"/>
                  <a:gd name="connsiteY11" fmla="*/ 30063 h 43219"/>
                  <a:gd name="connsiteX12" fmla="*/ 32046 w 39871"/>
                  <a:gd name="connsiteY12" fmla="*/ 35960 h 43219"/>
                  <a:gd name="connsiteX13" fmla="*/ 25206 w 39871"/>
                  <a:gd name="connsiteY13" fmla="*/ 36674 h 43219"/>
                  <a:gd name="connsiteX14" fmla="*/ 20318 w 39871"/>
                  <a:gd name="connsiteY14" fmla="*/ 42965 h 43219"/>
                  <a:gd name="connsiteX15" fmla="*/ 13131 w 39871"/>
                  <a:gd name="connsiteY15" fmla="*/ 39125 h 43219"/>
                  <a:gd name="connsiteX16" fmla="*/ 6017 w 39871"/>
                  <a:gd name="connsiteY16" fmla="*/ 38244 h 43219"/>
                  <a:gd name="connsiteX17" fmla="*/ 2455 w 39871"/>
                  <a:gd name="connsiteY17" fmla="*/ 35331 h 43219"/>
                  <a:gd name="connsiteX18" fmla="*/ 4913 w 39871"/>
                  <a:gd name="connsiteY18" fmla="*/ 31109 h 43219"/>
                  <a:gd name="connsiteX19" fmla="*/ 1625 w 39871"/>
                  <a:gd name="connsiteY19" fmla="*/ 22459 h 43219"/>
                  <a:gd name="connsiteX20" fmla="*/ 2845 w 39871"/>
                  <a:gd name="connsiteY20" fmla="*/ 17792 h 43219"/>
                  <a:gd name="connsiteX21" fmla="*/ 514 w 39871"/>
                  <a:gd name="connsiteY21" fmla="*/ 14366 h 43219"/>
                  <a:gd name="connsiteX22" fmla="*/ 551 w 39871"/>
                  <a:gd name="connsiteY22" fmla="*/ 14229 h 43219"/>
                  <a:gd name="connsiteX0" fmla="*/ 5159 w 39871"/>
                  <a:gd name="connsiteY0" fmla="*/ 26036 h 43219"/>
                  <a:gd name="connsiteX1" fmla="*/ 4056 w 39871"/>
                  <a:gd name="connsiteY1" fmla="*/ 27600 h 43219"/>
                  <a:gd name="connsiteX2" fmla="*/ 8824 w 39871"/>
                  <a:gd name="connsiteY2" fmla="*/ 28855 h 43219"/>
                  <a:gd name="connsiteX3" fmla="*/ 7716 w 39871"/>
                  <a:gd name="connsiteY3" fmla="*/ 31007 h 43219"/>
                  <a:gd name="connsiteX4" fmla="*/ 13129 w 39871"/>
                  <a:gd name="connsiteY4" fmla="*/ 38949 h 43219"/>
                  <a:gd name="connsiteX5" fmla="*/ 12461 w 39871"/>
                  <a:gd name="connsiteY5" fmla="*/ 37209 h 43219"/>
                  <a:gd name="connsiteX6" fmla="*/ 25478 w 39871"/>
                  <a:gd name="connsiteY6" fmla="*/ 34610 h 43219"/>
                  <a:gd name="connsiteX7" fmla="*/ 25211 w 39871"/>
                  <a:gd name="connsiteY7" fmla="*/ 36519 h 43219"/>
                  <a:gd name="connsiteX8" fmla="*/ 30780 w 39871"/>
                  <a:gd name="connsiteY8" fmla="*/ 22813 h 43219"/>
                  <a:gd name="connsiteX9" fmla="*/ 34031 w 39871"/>
                  <a:gd name="connsiteY9" fmla="*/ 29949 h 43219"/>
                  <a:gd name="connsiteX10" fmla="*/ 38449 w 39871"/>
                  <a:gd name="connsiteY10" fmla="*/ 15213 h 43219"/>
                  <a:gd name="connsiteX11" fmla="*/ 37001 w 39871"/>
                  <a:gd name="connsiteY11" fmla="*/ 17889 h 43219"/>
                  <a:gd name="connsiteX12" fmla="*/ 34975 w 39871"/>
                  <a:gd name="connsiteY12" fmla="*/ 5285 h 43219"/>
                  <a:gd name="connsiteX13" fmla="*/ 35051 w 39871"/>
                  <a:gd name="connsiteY13" fmla="*/ 6549 h 43219"/>
                  <a:gd name="connsiteX14" fmla="*/ 25729 w 39871"/>
                  <a:gd name="connsiteY14" fmla="*/ 3811 h 43219"/>
                  <a:gd name="connsiteX15" fmla="*/ 26471 w 39871"/>
                  <a:gd name="connsiteY15" fmla="*/ 2199 h 43219"/>
                  <a:gd name="connsiteX16" fmla="*/ 18792 w 39871"/>
                  <a:gd name="connsiteY16" fmla="*/ 4579 h 43219"/>
                  <a:gd name="connsiteX17" fmla="*/ 19151 w 39871"/>
                  <a:gd name="connsiteY17" fmla="*/ 3189 h 43219"/>
                  <a:gd name="connsiteX18" fmla="*/ 10651 w 39871"/>
                  <a:gd name="connsiteY18" fmla="*/ 5051 h 43219"/>
                  <a:gd name="connsiteX19" fmla="*/ 11951 w 39871"/>
                  <a:gd name="connsiteY19" fmla="*/ 6399 h 43219"/>
                  <a:gd name="connsiteX20" fmla="*/ 778 w 39871"/>
                  <a:gd name="connsiteY20" fmla="*/ 15648 h 43219"/>
                  <a:gd name="connsiteX21" fmla="*/ 551 w 39871"/>
                  <a:gd name="connsiteY21" fmla="*/ 14229 h 43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9871" h="43219">
                    <a:moveTo>
                      <a:pt x="551" y="14229"/>
                    </a:moveTo>
                    <a:cubicBezTo>
                      <a:pt x="280" y="11516"/>
                      <a:pt x="2819" y="9370"/>
                      <a:pt x="4181" y="7356"/>
                    </a:cubicBezTo>
                    <a:cubicBezTo>
                      <a:pt x="6333" y="4175"/>
                      <a:pt x="7915" y="2876"/>
                      <a:pt x="10656" y="5061"/>
                    </a:cubicBezTo>
                    <a:cubicBezTo>
                      <a:pt x="12329" y="768"/>
                      <a:pt x="16565" y="-119"/>
                      <a:pt x="19107" y="3291"/>
                    </a:cubicBezTo>
                    <a:cubicBezTo>
                      <a:pt x="19748" y="1542"/>
                      <a:pt x="20979" y="333"/>
                      <a:pt x="22400" y="59"/>
                    </a:cubicBezTo>
                    <a:cubicBezTo>
                      <a:pt x="23964" y="-243"/>
                      <a:pt x="25526" y="629"/>
                      <a:pt x="26484" y="2340"/>
                    </a:cubicBezTo>
                    <a:cubicBezTo>
                      <a:pt x="27866" y="126"/>
                      <a:pt x="30152" y="-601"/>
                      <a:pt x="32114" y="549"/>
                    </a:cubicBezTo>
                    <a:cubicBezTo>
                      <a:pt x="33609" y="1425"/>
                      <a:pt x="34681" y="3259"/>
                      <a:pt x="34969" y="5435"/>
                    </a:cubicBezTo>
                    <a:cubicBezTo>
                      <a:pt x="36697" y="6077"/>
                      <a:pt x="38073" y="7857"/>
                      <a:pt x="38633" y="10177"/>
                    </a:cubicBezTo>
                    <a:cubicBezTo>
                      <a:pt x="39040" y="11861"/>
                      <a:pt x="38982" y="13690"/>
                      <a:pt x="38469" y="15319"/>
                    </a:cubicBezTo>
                    <a:cubicBezTo>
                      <a:pt x="39730" y="17553"/>
                      <a:pt x="40171" y="20449"/>
                      <a:pt x="39667" y="23181"/>
                    </a:cubicBezTo>
                    <a:cubicBezTo>
                      <a:pt x="38997" y="26813"/>
                      <a:pt x="36779" y="29533"/>
                      <a:pt x="34055" y="30063"/>
                    </a:cubicBezTo>
                    <a:cubicBezTo>
                      <a:pt x="34042" y="32330"/>
                      <a:pt x="33309" y="34480"/>
                      <a:pt x="32046" y="35960"/>
                    </a:cubicBezTo>
                    <a:cubicBezTo>
                      <a:pt x="30127" y="38209"/>
                      <a:pt x="27355" y="38498"/>
                      <a:pt x="25206" y="36674"/>
                    </a:cubicBezTo>
                    <a:cubicBezTo>
                      <a:pt x="24511" y="39807"/>
                      <a:pt x="22650" y="42202"/>
                      <a:pt x="20318" y="42965"/>
                    </a:cubicBezTo>
                    <a:cubicBezTo>
                      <a:pt x="17570" y="43864"/>
                      <a:pt x="14702" y="42332"/>
                      <a:pt x="13131" y="39125"/>
                    </a:cubicBezTo>
                    <a:cubicBezTo>
                      <a:pt x="10589" y="38535"/>
                      <a:pt x="7796" y="38876"/>
                      <a:pt x="6017" y="38244"/>
                    </a:cubicBezTo>
                    <a:cubicBezTo>
                      <a:pt x="4238" y="37612"/>
                      <a:pt x="2480" y="36717"/>
                      <a:pt x="2455" y="35331"/>
                    </a:cubicBezTo>
                    <a:cubicBezTo>
                      <a:pt x="341" y="35668"/>
                      <a:pt x="5051" y="33254"/>
                      <a:pt x="4913" y="31109"/>
                    </a:cubicBezTo>
                    <a:cubicBezTo>
                      <a:pt x="4775" y="28964"/>
                      <a:pt x="572" y="23985"/>
                      <a:pt x="1625" y="22459"/>
                    </a:cubicBezTo>
                    <a:cubicBezTo>
                      <a:pt x="131" y="21262"/>
                      <a:pt x="2637" y="20145"/>
                      <a:pt x="2845" y="17792"/>
                    </a:cubicBezTo>
                    <a:cubicBezTo>
                      <a:pt x="3089" y="15037"/>
                      <a:pt x="-1504" y="14650"/>
                      <a:pt x="514" y="14366"/>
                    </a:cubicBezTo>
                    <a:cubicBezTo>
                      <a:pt x="526" y="14320"/>
                      <a:pt x="539" y="14275"/>
                      <a:pt x="551" y="14229"/>
                    </a:cubicBezTo>
                    <a:close/>
                  </a:path>
                  <a:path w="39871" h="43219" fill="none" extrusionOk="0">
                    <a:moveTo>
                      <a:pt x="5159" y="26036"/>
                    </a:moveTo>
                    <a:cubicBezTo>
                      <a:pt x="4275" y="26130"/>
                      <a:pt x="4821" y="28213"/>
                      <a:pt x="4056" y="27600"/>
                    </a:cubicBezTo>
                    <a:moveTo>
                      <a:pt x="8824" y="28855"/>
                    </a:moveTo>
                    <a:cubicBezTo>
                      <a:pt x="8469" y="29048"/>
                      <a:pt x="8096" y="30947"/>
                      <a:pt x="7716" y="31007"/>
                    </a:cubicBezTo>
                    <a:moveTo>
                      <a:pt x="13129" y="38949"/>
                    </a:moveTo>
                    <a:cubicBezTo>
                      <a:pt x="12862" y="38403"/>
                      <a:pt x="12638" y="37820"/>
                      <a:pt x="12461" y="37209"/>
                    </a:cubicBezTo>
                    <a:moveTo>
                      <a:pt x="25478" y="34610"/>
                    </a:moveTo>
                    <a:cubicBezTo>
                      <a:pt x="25439" y="35257"/>
                      <a:pt x="25349" y="35897"/>
                      <a:pt x="25211" y="36519"/>
                    </a:cubicBezTo>
                    <a:moveTo>
                      <a:pt x="30780" y="22813"/>
                    </a:moveTo>
                    <a:cubicBezTo>
                      <a:pt x="32784" y="24141"/>
                      <a:pt x="34049" y="26917"/>
                      <a:pt x="34031" y="29949"/>
                    </a:cubicBezTo>
                    <a:moveTo>
                      <a:pt x="38449" y="15213"/>
                    </a:moveTo>
                    <a:cubicBezTo>
                      <a:pt x="38124" y="16245"/>
                      <a:pt x="37629" y="17161"/>
                      <a:pt x="37001" y="17889"/>
                    </a:cubicBezTo>
                    <a:moveTo>
                      <a:pt x="34975" y="5285"/>
                    </a:moveTo>
                    <a:cubicBezTo>
                      <a:pt x="35030" y="5702"/>
                      <a:pt x="35056" y="6125"/>
                      <a:pt x="35051" y="6549"/>
                    </a:cubicBezTo>
                    <a:moveTo>
                      <a:pt x="25729" y="3811"/>
                    </a:moveTo>
                    <a:cubicBezTo>
                      <a:pt x="25918" y="3228"/>
                      <a:pt x="26167" y="2685"/>
                      <a:pt x="26471" y="2199"/>
                    </a:cubicBezTo>
                    <a:moveTo>
                      <a:pt x="18792" y="4579"/>
                    </a:moveTo>
                    <a:cubicBezTo>
                      <a:pt x="18869" y="4097"/>
                      <a:pt x="18990" y="3630"/>
                      <a:pt x="19151" y="3189"/>
                    </a:cubicBezTo>
                    <a:moveTo>
                      <a:pt x="10651" y="5051"/>
                    </a:moveTo>
                    <a:cubicBezTo>
                      <a:pt x="11123" y="5427"/>
                      <a:pt x="11559" y="5880"/>
                      <a:pt x="11951" y="6399"/>
                    </a:cubicBezTo>
                    <a:moveTo>
                      <a:pt x="778" y="15648"/>
                    </a:moveTo>
                    <a:cubicBezTo>
                      <a:pt x="675" y="15184"/>
                      <a:pt x="599" y="14710"/>
                      <a:pt x="551" y="14229"/>
                    </a:cubicBezTo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46" name="Grupo 545"/>
              <p:cNvGrpSpPr/>
              <p:nvPr/>
            </p:nvGrpSpPr>
            <p:grpSpPr>
              <a:xfrm>
                <a:off x="2869648" y="1228808"/>
                <a:ext cx="3269377" cy="2786374"/>
                <a:chOff x="2869648" y="1228808"/>
                <a:chExt cx="3269377" cy="2786374"/>
              </a:xfrm>
            </p:grpSpPr>
            <p:grpSp>
              <p:nvGrpSpPr>
                <p:cNvPr id="611" name="Grupo 610"/>
                <p:cNvGrpSpPr/>
                <p:nvPr/>
              </p:nvGrpSpPr>
              <p:grpSpPr>
                <a:xfrm>
                  <a:off x="3434752" y="2215182"/>
                  <a:ext cx="2117345" cy="1800000"/>
                  <a:chOff x="3434752" y="2215182"/>
                  <a:chExt cx="2117345" cy="1800000"/>
                </a:xfrm>
                <a:solidFill>
                  <a:schemeClr val="tx1">
                    <a:lumMod val="75000"/>
                    <a:lumOff val="25000"/>
                  </a:schemeClr>
                </a:solidFill>
              </p:grpSpPr>
              <p:sp>
                <p:nvSpPr>
                  <p:cNvPr id="657" name="Retraso 656"/>
                  <p:cNvSpPr/>
                  <p:nvPr/>
                </p:nvSpPr>
                <p:spPr>
                  <a:xfrm>
                    <a:off x="5228097" y="2867659"/>
                    <a:ext cx="324000" cy="468000"/>
                  </a:xfrm>
                  <a:prstGeom prst="flowChartDelay">
                    <a:avLst/>
                  </a:prstGeom>
                  <a:solidFill>
                    <a:srgbClr val="F19E65"/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736600" h="177800"/>
                    <a:bevelB w="146050" h="2095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8" name="Retraso 657"/>
                  <p:cNvSpPr/>
                  <p:nvPr/>
                </p:nvSpPr>
                <p:spPr>
                  <a:xfrm flipH="1">
                    <a:off x="3434752" y="3000663"/>
                    <a:ext cx="324000" cy="468000"/>
                  </a:xfrm>
                  <a:prstGeom prst="flowChartDelay">
                    <a:avLst/>
                  </a:prstGeom>
                  <a:solidFill>
                    <a:srgbClr val="F19E65"/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736600" h="177800"/>
                    <a:bevelB w="146050" h="2095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9" name="Elipse 658"/>
                  <p:cNvSpPr/>
                  <p:nvPr/>
                </p:nvSpPr>
                <p:spPr>
                  <a:xfrm>
                    <a:off x="3568772" y="2215182"/>
                    <a:ext cx="1800000" cy="1800000"/>
                  </a:xfrm>
                  <a:prstGeom prst="ellipse">
                    <a:avLst/>
                  </a:prstGeom>
                  <a:solidFill>
                    <a:srgbClr val="F19E65"/>
                  </a:solidFill>
                  <a:ln>
                    <a:noFill/>
                  </a:ln>
                  <a:scene3d>
                    <a:camera prst="orthographicFront"/>
                    <a:lightRig rig="balanced" dir="t">
                      <a:rot lat="0" lon="0" rev="3600000"/>
                    </a:lightRig>
                  </a:scene3d>
                  <a:sp3d extrusionH="63500">
                    <a:bevelT w="806450" h="285750"/>
                    <a:bevelB w="146050" h="20955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612" name="Nube 611"/>
                <p:cNvSpPr/>
                <p:nvPr/>
              </p:nvSpPr>
              <p:spPr>
                <a:xfrm rot="18437907">
                  <a:off x="3061905" y="2444065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3" name="Conector 612"/>
                <p:cNvSpPr/>
                <p:nvPr/>
              </p:nvSpPr>
              <p:spPr>
                <a:xfrm>
                  <a:off x="3994672" y="2865046"/>
                  <a:ext cx="212075" cy="288696"/>
                </a:xfrm>
                <a:prstGeom prst="flowChartConnector">
                  <a:avLst/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flat" dir="t">
                    <a:rot lat="0" lon="0" rev="8400000"/>
                  </a:lightRig>
                </a:scene3d>
                <a:sp3d>
                  <a:bevelT w="209550" h="82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4" name="Conector 613"/>
                <p:cNvSpPr/>
                <p:nvPr/>
              </p:nvSpPr>
              <p:spPr>
                <a:xfrm>
                  <a:off x="4637267" y="2839753"/>
                  <a:ext cx="212075" cy="288696"/>
                </a:xfrm>
                <a:prstGeom prst="flowChartConnector">
                  <a:avLst/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flat" dir="t">
                    <a:rot lat="0" lon="0" rev="4800000"/>
                  </a:lightRig>
                </a:scene3d>
                <a:sp3d>
                  <a:bevelT w="2032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5" name="Arco 614"/>
                <p:cNvSpPr/>
                <p:nvPr/>
              </p:nvSpPr>
              <p:spPr>
                <a:xfrm rot="19343763">
                  <a:off x="3669992" y="2649465"/>
                  <a:ext cx="1116000" cy="1008000"/>
                </a:xfrm>
                <a:prstGeom prst="arc">
                  <a:avLst>
                    <a:gd name="adj1" fmla="val 16200000"/>
                    <a:gd name="adj2" fmla="val 18792415"/>
                  </a:avLst>
                </a:prstGeom>
                <a:ln w="38100">
                  <a:solidFill>
                    <a:schemeClr val="accent2">
                      <a:lumMod val="5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10795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6" name="Arco 615"/>
                <p:cNvSpPr/>
                <p:nvPr/>
              </p:nvSpPr>
              <p:spPr>
                <a:xfrm>
                  <a:off x="4046140" y="2566008"/>
                  <a:ext cx="1116000" cy="1008000"/>
                </a:xfrm>
                <a:prstGeom prst="arc">
                  <a:avLst>
                    <a:gd name="adj1" fmla="val 16200000"/>
                    <a:gd name="adj2" fmla="val 18792415"/>
                  </a:avLst>
                </a:prstGeom>
                <a:ln w="38100">
                  <a:solidFill>
                    <a:schemeClr val="accent2">
                      <a:lumMod val="5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7150" h="69850"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7" name="Elipse 616"/>
                <p:cNvSpPr/>
                <p:nvPr/>
              </p:nvSpPr>
              <p:spPr>
                <a:xfrm>
                  <a:off x="4321991" y="3264341"/>
                  <a:ext cx="252000" cy="1800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71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8" name="Nube 617"/>
                <p:cNvSpPr/>
                <p:nvPr/>
              </p:nvSpPr>
              <p:spPr>
                <a:xfrm rot="20393456">
                  <a:off x="3539739" y="1951656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9" name="Nube 618"/>
                <p:cNvSpPr/>
                <p:nvPr/>
              </p:nvSpPr>
              <p:spPr>
                <a:xfrm rot="11327647">
                  <a:off x="4120684" y="1772323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0" name="Nube 619"/>
                <p:cNvSpPr/>
                <p:nvPr/>
              </p:nvSpPr>
              <p:spPr>
                <a:xfrm rot="14377942">
                  <a:off x="4711247" y="1992037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1" name="Nube 620"/>
                <p:cNvSpPr/>
                <p:nvPr/>
              </p:nvSpPr>
              <p:spPr>
                <a:xfrm rot="16604080">
                  <a:off x="5015540" y="2327145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2" name="Nube 621"/>
                <p:cNvSpPr/>
                <p:nvPr/>
              </p:nvSpPr>
              <p:spPr>
                <a:xfrm rot="19741065">
                  <a:off x="3263236" y="1913719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3" name="Nube 622"/>
                <p:cNvSpPr/>
                <p:nvPr/>
              </p:nvSpPr>
              <p:spPr>
                <a:xfrm rot="9977658">
                  <a:off x="3541304" y="1488091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4" name="Nube 623"/>
                <p:cNvSpPr/>
                <p:nvPr/>
              </p:nvSpPr>
              <p:spPr>
                <a:xfrm rot="1302290">
                  <a:off x="4262301" y="1479850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5" name="Nube 624"/>
                <p:cNvSpPr/>
                <p:nvPr/>
              </p:nvSpPr>
              <p:spPr>
                <a:xfrm rot="2560081">
                  <a:off x="4766057" y="1572155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6" name="Nube 625"/>
                <p:cNvSpPr/>
                <p:nvPr/>
              </p:nvSpPr>
              <p:spPr>
                <a:xfrm rot="16691816">
                  <a:off x="5124314" y="1943353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7" name="Nube 626"/>
                <p:cNvSpPr/>
                <p:nvPr/>
              </p:nvSpPr>
              <p:spPr>
                <a:xfrm rot="18437907">
                  <a:off x="2994534" y="2100626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8" name="Acorde 627"/>
                <p:cNvSpPr/>
                <p:nvPr/>
              </p:nvSpPr>
              <p:spPr>
                <a:xfrm rot="13615935">
                  <a:off x="4098367" y="3211199"/>
                  <a:ext cx="720000" cy="576000"/>
                </a:xfrm>
                <a:prstGeom prst="chord">
                  <a:avLst>
                    <a:gd name="adj1" fmla="val 9609113"/>
                    <a:gd name="adj2" fmla="val 17017332"/>
                  </a:avLst>
                </a:prstGeom>
                <a:solidFill>
                  <a:schemeClr val="bg1"/>
                </a:solidFill>
                <a:ln>
                  <a:solidFill>
                    <a:srgbClr val="F19E65"/>
                  </a:solidFill>
                </a:ln>
                <a:scene3d>
                  <a:camera prst="orthographicFront"/>
                  <a:lightRig rig="threePt" dir="t"/>
                </a:scene3d>
                <a:sp3d extrusionH="133350">
                  <a:bevelT w="127000" h="50800" prst="relaxedInset"/>
                  <a:bevelB w="0" h="12700"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629" name="Conector 36"/>
                <p:cNvSpPr/>
                <p:nvPr/>
              </p:nvSpPr>
              <p:spPr>
                <a:xfrm rot="4596343">
                  <a:off x="4511627" y="3664669"/>
                  <a:ext cx="108000" cy="216000"/>
                </a:xfrm>
                <a:custGeom>
                  <a:avLst/>
                  <a:gdLst>
                    <a:gd name="connsiteX0" fmla="*/ 0 w 144000"/>
                    <a:gd name="connsiteY0" fmla="*/ 126000 h 252000"/>
                    <a:gd name="connsiteX1" fmla="*/ 72000 w 144000"/>
                    <a:gd name="connsiteY1" fmla="*/ 0 h 252000"/>
                    <a:gd name="connsiteX2" fmla="*/ 144000 w 144000"/>
                    <a:gd name="connsiteY2" fmla="*/ 126000 h 252000"/>
                    <a:gd name="connsiteX3" fmla="*/ 72000 w 144000"/>
                    <a:gd name="connsiteY3" fmla="*/ 252000 h 252000"/>
                    <a:gd name="connsiteX4" fmla="*/ 0 w 144000"/>
                    <a:gd name="connsiteY4" fmla="*/ 126000 h 252000"/>
                    <a:gd name="connsiteX0" fmla="*/ 751 w 145370"/>
                    <a:gd name="connsiteY0" fmla="*/ 250748 h 376748"/>
                    <a:gd name="connsiteX1" fmla="*/ 112786 w 145370"/>
                    <a:gd name="connsiteY1" fmla="*/ 0 h 376748"/>
                    <a:gd name="connsiteX2" fmla="*/ 144751 w 145370"/>
                    <a:gd name="connsiteY2" fmla="*/ 250748 h 376748"/>
                    <a:gd name="connsiteX3" fmla="*/ 72751 w 145370"/>
                    <a:gd name="connsiteY3" fmla="*/ 376748 h 376748"/>
                    <a:gd name="connsiteX4" fmla="*/ 751 w 145370"/>
                    <a:gd name="connsiteY4" fmla="*/ 250748 h 37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370" h="376748">
                      <a:moveTo>
                        <a:pt x="751" y="250748"/>
                      </a:moveTo>
                      <a:cubicBezTo>
                        <a:pt x="7423" y="187957"/>
                        <a:pt x="73021" y="0"/>
                        <a:pt x="112786" y="0"/>
                      </a:cubicBezTo>
                      <a:cubicBezTo>
                        <a:pt x="152551" y="0"/>
                        <a:pt x="144751" y="181160"/>
                        <a:pt x="144751" y="250748"/>
                      </a:cubicBezTo>
                      <a:cubicBezTo>
                        <a:pt x="144751" y="320336"/>
                        <a:pt x="112516" y="376748"/>
                        <a:pt x="72751" y="376748"/>
                      </a:cubicBezTo>
                      <a:cubicBezTo>
                        <a:pt x="32986" y="376748"/>
                        <a:pt x="-5921" y="313539"/>
                        <a:pt x="751" y="250748"/>
                      </a:cubicBezTo>
                      <a:close/>
                    </a:path>
                  </a:pathLst>
                </a:custGeom>
                <a:solidFill>
                  <a:srgbClr val="FFCCCC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9050" h="31750"/>
                  <a:bevelB w="0" h="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0" name="Nube 629"/>
                <p:cNvSpPr/>
                <p:nvPr/>
              </p:nvSpPr>
              <p:spPr>
                <a:xfrm rot="2304400">
                  <a:off x="2869648" y="1524316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1" name="Nube 630"/>
                <p:cNvSpPr/>
                <p:nvPr/>
              </p:nvSpPr>
              <p:spPr>
                <a:xfrm rot="16200000">
                  <a:off x="3136930" y="1351039"/>
                  <a:ext cx="847388" cy="602925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2" name="Nube 631"/>
                <p:cNvSpPr/>
                <p:nvPr/>
              </p:nvSpPr>
              <p:spPr>
                <a:xfrm rot="20346197">
                  <a:off x="5291637" y="1492305"/>
                  <a:ext cx="847388" cy="531038"/>
                </a:xfrm>
                <a:prstGeom prst="cloud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641350" h="571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633" name="Grupo 632"/>
                <p:cNvGrpSpPr/>
                <p:nvPr/>
              </p:nvGrpSpPr>
              <p:grpSpPr>
                <a:xfrm>
                  <a:off x="3154924" y="1591177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646" name="Grupo 645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648" name="Retraso 647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9" name="Retraso 648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0" name="Retraso 649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1" name="Retraso 650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2" name="Retraso 651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3" name="Retraso 652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4" name="Retraso 653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5" name="Retraso 654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56" name="Retraso 655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647" name="Conector 646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grpSp>
              <p:nvGrpSpPr>
                <p:cNvPr id="634" name="Grupo 633"/>
                <p:cNvGrpSpPr/>
                <p:nvPr/>
              </p:nvGrpSpPr>
              <p:grpSpPr>
                <a:xfrm>
                  <a:off x="5167356" y="1654053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635" name="Grupo 634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637" name="Retraso 636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38" name="Retraso 637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39" name="Retraso 638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0" name="Retraso 639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1" name="Retraso 640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2" name="Retraso 641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3" name="Retraso 642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4" name="Retraso 643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45" name="Retraso 644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636" name="Conector 635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</p:grpSp>
          <p:grpSp>
            <p:nvGrpSpPr>
              <p:cNvPr id="547" name="Grupo 546"/>
              <p:cNvGrpSpPr/>
              <p:nvPr/>
            </p:nvGrpSpPr>
            <p:grpSpPr>
              <a:xfrm>
                <a:off x="2729270" y="3760379"/>
                <a:ext cx="3816000" cy="3117784"/>
                <a:chOff x="2729270" y="3757406"/>
                <a:chExt cx="3816000" cy="3117784"/>
              </a:xfrm>
            </p:grpSpPr>
            <p:sp>
              <p:nvSpPr>
                <p:cNvPr id="548" name="Forma libre 547"/>
                <p:cNvSpPr/>
                <p:nvPr/>
              </p:nvSpPr>
              <p:spPr>
                <a:xfrm rot="16200000">
                  <a:off x="3305270" y="3635190"/>
                  <a:ext cx="2664000" cy="3816000"/>
                </a:xfrm>
                <a:custGeom>
                  <a:avLst/>
                  <a:gdLst>
                    <a:gd name="connsiteX0" fmla="*/ 2664000 w 2664000"/>
                    <a:gd name="connsiteY0" fmla="*/ 1908000 h 3816000"/>
                    <a:gd name="connsiteX1" fmla="*/ 1332000 w 2664000"/>
                    <a:gd name="connsiteY1" fmla="*/ 3816000 h 3816000"/>
                    <a:gd name="connsiteX2" fmla="*/ 0 w 2664000"/>
                    <a:gd name="connsiteY2" fmla="*/ 3816000 h 3816000"/>
                    <a:gd name="connsiteX3" fmla="*/ 0 w 2664000"/>
                    <a:gd name="connsiteY3" fmla="*/ 3108943 h 3816000"/>
                    <a:gd name="connsiteX4" fmla="*/ 1289130 w 2664000"/>
                    <a:gd name="connsiteY4" fmla="*/ 3108943 h 3816000"/>
                    <a:gd name="connsiteX5" fmla="*/ 1289130 w 2664000"/>
                    <a:gd name="connsiteY5" fmla="*/ 3072943 h 3816000"/>
                    <a:gd name="connsiteX6" fmla="*/ 0 w 2664000"/>
                    <a:gd name="connsiteY6" fmla="*/ 3072943 h 3816000"/>
                    <a:gd name="connsiteX7" fmla="*/ 0 w 2664000"/>
                    <a:gd name="connsiteY7" fmla="*/ 0 h 3816000"/>
                    <a:gd name="connsiteX8" fmla="*/ 1332000 w 2664000"/>
                    <a:gd name="connsiteY8" fmla="*/ 0 h 3816000"/>
                    <a:gd name="connsiteX9" fmla="*/ 2664000 w 2664000"/>
                    <a:gd name="connsiteY9" fmla="*/ 1908000 h 3816000"/>
                    <a:gd name="connsiteX10" fmla="*/ 1266655 w 2664000"/>
                    <a:gd name="connsiteY10" fmla="*/ 685616 h 3816000"/>
                    <a:gd name="connsiteX11" fmla="*/ 6655 w 2664000"/>
                    <a:gd name="connsiteY11" fmla="*/ 685616 h 3816000"/>
                    <a:gd name="connsiteX12" fmla="*/ 6655 w 2664000"/>
                    <a:gd name="connsiteY12" fmla="*/ 721616 h 3816000"/>
                    <a:gd name="connsiteX13" fmla="*/ 1266655 w 2664000"/>
                    <a:gd name="connsiteY13" fmla="*/ 721616 h 3816000"/>
                    <a:gd name="connsiteX14" fmla="*/ 1266655 w 2664000"/>
                    <a:gd name="connsiteY14" fmla="*/ 685616 h 3816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664000" h="3816000">
                      <a:moveTo>
                        <a:pt x="2664000" y="1908000"/>
                      </a:moveTo>
                      <a:cubicBezTo>
                        <a:pt x="2664000" y="2961759"/>
                        <a:pt x="2067643" y="3816000"/>
                        <a:pt x="1332000" y="3816000"/>
                      </a:cubicBezTo>
                      <a:lnTo>
                        <a:pt x="0" y="3816000"/>
                      </a:lnTo>
                      <a:lnTo>
                        <a:pt x="0" y="3108943"/>
                      </a:lnTo>
                      <a:lnTo>
                        <a:pt x="1289130" y="3108943"/>
                      </a:lnTo>
                      <a:lnTo>
                        <a:pt x="1289130" y="3072943"/>
                      </a:lnTo>
                      <a:lnTo>
                        <a:pt x="0" y="3072943"/>
                      </a:lnTo>
                      <a:lnTo>
                        <a:pt x="0" y="0"/>
                      </a:lnTo>
                      <a:lnTo>
                        <a:pt x="1332000" y="0"/>
                      </a:lnTo>
                      <a:cubicBezTo>
                        <a:pt x="2067643" y="0"/>
                        <a:pt x="2664000" y="854241"/>
                        <a:pt x="2664000" y="1908000"/>
                      </a:cubicBezTo>
                      <a:close/>
                      <a:moveTo>
                        <a:pt x="1266655" y="685616"/>
                      </a:moveTo>
                      <a:lnTo>
                        <a:pt x="6655" y="685616"/>
                      </a:lnTo>
                      <a:lnTo>
                        <a:pt x="6655" y="721616"/>
                      </a:lnTo>
                      <a:lnTo>
                        <a:pt x="1266655" y="721616"/>
                      </a:lnTo>
                      <a:lnTo>
                        <a:pt x="1266655" y="685616"/>
                      </a:lnTo>
                      <a:close/>
                    </a:path>
                  </a:pathLst>
                </a:custGeom>
                <a:solidFill>
                  <a:srgbClr val="F385CC"/>
                </a:solidFill>
                <a:ln>
                  <a:noFill/>
                </a:ln>
                <a:scene3d>
                  <a:camera prst="orthographicFront"/>
                  <a:lightRig rig="chilly" dir="t">
                    <a:rot lat="0" lon="0" rev="6000000"/>
                  </a:lightRig>
                </a:scene3d>
                <a:sp3d>
                  <a:bevelT w="723900" h="120650"/>
                  <a:bevelB w="6350" h="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549" name="Arco de bloque 548"/>
                <p:cNvSpPr/>
                <p:nvPr/>
              </p:nvSpPr>
              <p:spPr>
                <a:xfrm rot="10800000">
                  <a:off x="4057632" y="3757406"/>
                  <a:ext cx="921903" cy="972000"/>
                </a:xfrm>
                <a:prstGeom prst="blockArc">
                  <a:avLst>
                    <a:gd name="adj1" fmla="val 10800000"/>
                    <a:gd name="adj2" fmla="val 21536613"/>
                    <a:gd name="adj3" fmla="val 12597"/>
                  </a:avLst>
                </a:prstGeom>
                <a:solidFill>
                  <a:srgbClr val="FFFF00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31750" h="508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0" name="Arco de bloque 549"/>
                <p:cNvSpPr/>
                <p:nvPr/>
              </p:nvSpPr>
              <p:spPr>
                <a:xfrm rot="10642270">
                  <a:off x="4217954" y="3907606"/>
                  <a:ext cx="584166" cy="587793"/>
                </a:xfrm>
                <a:prstGeom prst="blockArc">
                  <a:avLst/>
                </a:prstGeom>
                <a:solidFill>
                  <a:srgbClr val="FFFF00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31750" h="508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551" name="Grupo 550"/>
                <p:cNvGrpSpPr/>
                <p:nvPr/>
              </p:nvGrpSpPr>
              <p:grpSpPr>
                <a:xfrm>
                  <a:off x="3424965" y="6144157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600" name="Grupo 599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602" name="Retraso 601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3" name="Retraso 602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4" name="Retraso 603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5" name="Retraso 604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6" name="Retraso 605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7" name="Retraso 606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8" name="Retraso 607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09" name="Retraso 608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610" name="Retraso 609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601" name="Conector 600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grpSp>
              <p:nvGrpSpPr>
                <p:cNvPr id="552" name="Grupo 551"/>
                <p:cNvGrpSpPr/>
                <p:nvPr/>
              </p:nvGrpSpPr>
              <p:grpSpPr>
                <a:xfrm>
                  <a:off x="5227392" y="4570017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589" name="Grupo 588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591" name="Retraso 590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2" name="Retraso 591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3" name="Retraso 592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4" name="Retraso 593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5" name="Retraso 594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6" name="Retraso 595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7" name="Retraso 596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8" name="Retraso 597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99" name="Retraso 598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590" name="Conector 589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grpSp>
              <p:nvGrpSpPr>
                <p:cNvPr id="553" name="Grupo 552"/>
                <p:cNvGrpSpPr/>
                <p:nvPr/>
              </p:nvGrpSpPr>
              <p:grpSpPr>
                <a:xfrm>
                  <a:off x="4868097" y="6134359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578" name="Grupo 577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580" name="Retraso 579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1" name="Retraso 580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2" name="Retraso 581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3" name="Retraso 582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4" name="Retraso 583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5" name="Retraso 584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6" name="Retraso 585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7" name="Retraso 586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88" name="Retraso 587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579" name="Conector 578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grpSp>
              <p:nvGrpSpPr>
                <p:cNvPr id="554" name="Grupo 553"/>
                <p:cNvGrpSpPr/>
                <p:nvPr/>
              </p:nvGrpSpPr>
              <p:grpSpPr>
                <a:xfrm>
                  <a:off x="4164996" y="5155768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567" name="Grupo 566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569" name="Retraso 568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0" name="Retraso 569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1" name="Retraso 570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2" name="Retraso 571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3" name="Retraso 572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4" name="Retraso 573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5" name="Retraso 574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6" name="Retraso 575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77" name="Retraso 576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568" name="Conector 567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grpSp>
              <p:nvGrpSpPr>
                <p:cNvPr id="555" name="Grupo 554"/>
                <p:cNvGrpSpPr/>
                <p:nvPr/>
              </p:nvGrpSpPr>
              <p:grpSpPr>
                <a:xfrm>
                  <a:off x="3149026" y="4670301"/>
                  <a:ext cx="720000" cy="720000"/>
                  <a:chOff x="531021" y="2036889"/>
                  <a:chExt cx="1197295" cy="1158656"/>
                </a:xfrm>
              </p:grpSpPr>
              <p:grpSp>
                <p:nvGrpSpPr>
                  <p:cNvPr id="556" name="Grupo 555"/>
                  <p:cNvGrpSpPr/>
                  <p:nvPr/>
                </p:nvGrpSpPr>
                <p:grpSpPr>
                  <a:xfrm>
                    <a:off x="531021" y="2036889"/>
                    <a:ext cx="1197295" cy="1158656"/>
                    <a:chOff x="531021" y="2036889"/>
                    <a:chExt cx="1197295" cy="1158656"/>
                  </a:xfrm>
                </p:grpSpPr>
                <p:sp>
                  <p:nvSpPr>
                    <p:cNvPr id="558" name="Retraso 557"/>
                    <p:cNvSpPr/>
                    <p:nvPr/>
                  </p:nvSpPr>
                  <p:spPr>
                    <a:xfrm>
                      <a:off x="1296237" y="2566008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59" name="Retraso 558"/>
                    <p:cNvSpPr/>
                    <p:nvPr/>
                  </p:nvSpPr>
                  <p:spPr>
                    <a:xfrm rot="20005249">
                      <a:off x="1269658" y="23304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0" name="Retraso 559"/>
                    <p:cNvSpPr/>
                    <p:nvPr/>
                  </p:nvSpPr>
                  <p:spPr>
                    <a:xfrm rot="17667230">
                      <a:off x="1107569" y="215700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1" name="Retraso 560"/>
                    <p:cNvSpPr/>
                    <p:nvPr/>
                  </p:nvSpPr>
                  <p:spPr>
                    <a:xfrm rot="2532743">
                      <a:off x="1169094" y="280766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2" name="Retraso 561"/>
                    <p:cNvSpPr/>
                    <p:nvPr/>
                  </p:nvSpPr>
                  <p:spPr>
                    <a:xfrm rot="10450872">
                      <a:off x="531021" y="2544642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3" name="Retraso 562"/>
                    <p:cNvSpPr/>
                    <p:nvPr/>
                  </p:nvSpPr>
                  <p:spPr>
                    <a:xfrm rot="8780899">
                      <a:off x="620539" y="2758731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4" name="Retraso 563"/>
                    <p:cNvSpPr/>
                    <p:nvPr/>
                  </p:nvSpPr>
                  <p:spPr>
                    <a:xfrm rot="15510448">
                      <a:off x="838815" y="2148687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5" name="Retraso 564"/>
                    <p:cNvSpPr/>
                    <p:nvPr/>
                  </p:nvSpPr>
                  <p:spPr>
                    <a:xfrm rot="12866465">
                      <a:off x="616858" y="2306846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  <p:sp>
                  <p:nvSpPr>
                    <p:cNvPr id="566" name="Retraso 565"/>
                    <p:cNvSpPr/>
                    <p:nvPr/>
                  </p:nvSpPr>
                  <p:spPr>
                    <a:xfrm rot="6017572">
                      <a:off x="871008" y="2875264"/>
                      <a:ext cx="432079" cy="208484"/>
                    </a:xfrm>
                    <a:prstGeom prst="flowChartDelay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254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/>
                    </a:p>
                  </p:txBody>
                </p:sp>
              </p:grpSp>
              <p:sp>
                <p:nvSpPr>
                  <p:cNvPr id="557" name="Conector 556"/>
                  <p:cNvSpPr/>
                  <p:nvPr/>
                </p:nvSpPr>
                <p:spPr>
                  <a:xfrm>
                    <a:off x="922619" y="2361981"/>
                    <a:ext cx="432000" cy="43200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44450" h="127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</p:grpSp>
        </p:grpSp>
      </p:grpSp>
      <p:grpSp>
        <p:nvGrpSpPr>
          <p:cNvPr id="6" name="Grupo 5"/>
          <p:cNvGrpSpPr/>
          <p:nvPr/>
        </p:nvGrpSpPr>
        <p:grpSpPr>
          <a:xfrm>
            <a:off x="5606044" y="3214424"/>
            <a:ext cx="2376000" cy="3197965"/>
            <a:chOff x="5606044" y="3214424"/>
            <a:chExt cx="2376000" cy="3197965"/>
          </a:xfrm>
        </p:grpSpPr>
        <p:sp>
          <p:nvSpPr>
            <p:cNvPr id="413" name="Rectángulo redondeado 412"/>
            <p:cNvSpPr/>
            <p:nvPr/>
          </p:nvSpPr>
          <p:spPr>
            <a:xfrm>
              <a:off x="5606044" y="4395147"/>
              <a:ext cx="2376000" cy="2017242"/>
            </a:xfrm>
            <a:prstGeom prst="roundRect">
              <a:avLst/>
            </a:prstGeom>
            <a:gradFill flip="none" rotWithShape="1">
              <a:gsLst>
                <a:gs pos="89000">
                  <a:srgbClr val="D67DDD"/>
                </a:gs>
                <a:gs pos="45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scene3d>
              <a:camera prst="orthographicFront"/>
              <a:lightRig rig="threePt" dir="t">
                <a:rot lat="0" lon="0" rev="2400000"/>
              </a:lightRig>
            </a:scene3d>
            <a:sp3d>
              <a:bevelT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354" name="Grupo 353"/>
            <p:cNvGrpSpPr/>
            <p:nvPr/>
          </p:nvGrpSpPr>
          <p:grpSpPr>
            <a:xfrm>
              <a:off x="5785702" y="3214424"/>
              <a:ext cx="1968600" cy="3168000"/>
              <a:chOff x="4187333" y="533086"/>
              <a:chExt cx="2893516" cy="4475401"/>
            </a:xfrm>
          </p:grpSpPr>
          <p:sp>
            <p:nvSpPr>
              <p:cNvPr id="355" name="Forma libre 354"/>
              <p:cNvSpPr/>
              <p:nvPr/>
            </p:nvSpPr>
            <p:spPr>
              <a:xfrm rot="7900380">
                <a:off x="6112752" y="967149"/>
                <a:ext cx="137529" cy="471414"/>
              </a:xfrm>
              <a:custGeom>
                <a:avLst/>
                <a:gdLst>
                  <a:gd name="connsiteX0" fmla="*/ 0 w 137529"/>
                  <a:gd name="connsiteY0" fmla="*/ 471414 h 471414"/>
                  <a:gd name="connsiteX1" fmla="*/ 137529 w 137529"/>
                  <a:gd name="connsiteY1" fmla="*/ 0 h 471414"/>
                  <a:gd name="connsiteX2" fmla="*/ 137529 w 137529"/>
                  <a:gd name="connsiteY2" fmla="*/ 0 h 471414"/>
                  <a:gd name="connsiteX3" fmla="*/ 1 w 137529"/>
                  <a:gd name="connsiteY3" fmla="*/ 471414 h 471414"/>
                  <a:gd name="connsiteX4" fmla="*/ 0 w 137529"/>
                  <a:gd name="connsiteY4" fmla="*/ 471414 h 47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529" h="471414">
                    <a:moveTo>
                      <a:pt x="0" y="471414"/>
                    </a:moveTo>
                    <a:lnTo>
                      <a:pt x="137529" y="0"/>
                    </a:lnTo>
                    <a:lnTo>
                      <a:pt x="137529" y="0"/>
                    </a:lnTo>
                    <a:lnTo>
                      <a:pt x="1" y="471414"/>
                    </a:lnTo>
                    <a:lnTo>
                      <a:pt x="0" y="471414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6985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56" name="Forma libre 355"/>
              <p:cNvSpPr/>
              <p:nvPr/>
            </p:nvSpPr>
            <p:spPr>
              <a:xfrm rot="7900380">
                <a:off x="6045566" y="942272"/>
                <a:ext cx="94962" cy="52419"/>
              </a:xfrm>
              <a:custGeom>
                <a:avLst/>
                <a:gdLst>
                  <a:gd name="connsiteX0" fmla="*/ 0 w 94962"/>
                  <a:gd name="connsiteY0" fmla="*/ 25772 h 52419"/>
                  <a:gd name="connsiteX1" fmla="*/ 7519 w 94962"/>
                  <a:gd name="connsiteY1" fmla="*/ 0 h 52419"/>
                  <a:gd name="connsiteX2" fmla="*/ 32247 w 94962"/>
                  <a:gd name="connsiteY2" fmla="*/ 14030 h 52419"/>
                  <a:gd name="connsiteX3" fmla="*/ 94962 w 94962"/>
                  <a:gd name="connsiteY3" fmla="*/ 40003 h 52419"/>
                  <a:gd name="connsiteX4" fmla="*/ 91339 w 94962"/>
                  <a:gd name="connsiteY4" fmla="*/ 52419 h 52419"/>
                  <a:gd name="connsiteX5" fmla="*/ 0 w 94962"/>
                  <a:gd name="connsiteY5" fmla="*/ 25772 h 52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4962" h="52419">
                    <a:moveTo>
                      <a:pt x="0" y="25772"/>
                    </a:moveTo>
                    <a:lnTo>
                      <a:pt x="7519" y="0"/>
                    </a:lnTo>
                    <a:lnTo>
                      <a:pt x="32247" y="14030"/>
                    </a:lnTo>
                    <a:lnTo>
                      <a:pt x="94962" y="40003"/>
                    </a:lnTo>
                    <a:lnTo>
                      <a:pt x="91339" y="52419"/>
                    </a:lnTo>
                    <a:lnTo>
                      <a:pt x="0" y="25772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6985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57" name="Circular 3"/>
              <p:cNvSpPr/>
              <p:nvPr/>
            </p:nvSpPr>
            <p:spPr>
              <a:xfrm>
                <a:off x="4398706" y="945569"/>
                <a:ext cx="2288942" cy="1683710"/>
              </a:xfrm>
              <a:prstGeom prst="trapezoid">
                <a:avLst>
                  <a:gd name="adj" fmla="val 32845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balanced" dir="t">
                  <a:rot lat="0" lon="0" rev="3600000"/>
                </a:lightRig>
              </a:scene3d>
              <a:sp3d prstMaterial="plastic">
                <a:bevelT w="8001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58" name="Grupo 357"/>
              <p:cNvGrpSpPr/>
              <p:nvPr/>
            </p:nvGrpSpPr>
            <p:grpSpPr>
              <a:xfrm>
                <a:off x="4626720" y="929669"/>
                <a:ext cx="1814494" cy="2012640"/>
                <a:chOff x="1919054" y="2175492"/>
                <a:chExt cx="2107605" cy="2371981"/>
              </a:xfrm>
            </p:grpSpPr>
            <p:grpSp>
              <p:nvGrpSpPr>
                <p:cNvPr id="366" name="Grupo 365"/>
                <p:cNvGrpSpPr/>
                <p:nvPr/>
              </p:nvGrpSpPr>
              <p:grpSpPr>
                <a:xfrm>
                  <a:off x="1919054" y="2950263"/>
                  <a:ext cx="2107605" cy="1597210"/>
                  <a:chOff x="3207628" y="1690377"/>
                  <a:chExt cx="2107605" cy="1597210"/>
                </a:xfrm>
              </p:grpSpPr>
              <p:sp>
                <p:nvSpPr>
                  <p:cNvPr id="374" name="Acorde 373"/>
                  <p:cNvSpPr/>
                  <p:nvPr/>
                </p:nvSpPr>
                <p:spPr>
                  <a:xfrm rot="20499742" flipH="1">
                    <a:off x="4883233" y="1690377"/>
                    <a:ext cx="432000" cy="432000"/>
                  </a:xfrm>
                  <a:prstGeom prst="chord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>
                    <a:bevelT w="736600" h="177800"/>
                    <a:bevelB w="0" h="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75" name="Acorde 374"/>
                  <p:cNvSpPr/>
                  <p:nvPr/>
                </p:nvSpPr>
                <p:spPr>
                  <a:xfrm rot="1313694">
                    <a:off x="3207628" y="1762775"/>
                    <a:ext cx="432000" cy="432000"/>
                  </a:xfrm>
                  <a:prstGeom prst="chord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736600" h="177800"/>
                    <a:bevelB w="0" h="1270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76" name="Operación manual 375"/>
                  <p:cNvSpPr/>
                  <p:nvPr/>
                </p:nvSpPr>
                <p:spPr>
                  <a:xfrm rot="10800000">
                    <a:off x="3999007" y="2623356"/>
                    <a:ext cx="526847" cy="664231"/>
                  </a:xfrm>
                  <a:prstGeom prst="flowChartManualOperation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>
                      <a:rot lat="0" lon="0" rev="0"/>
                    </a:lightRig>
                  </a:scene3d>
                  <a:sp3d extrusionH="63500">
                    <a:bevelT w="400050" h="69850"/>
                    <a:bevelB w="0" h="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367" name="Grupo 366"/>
                <p:cNvGrpSpPr/>
                <p:nvPr/>
              </p:nvGrpSpPr>
              <p:grpSpPr>
                <a:xfrm>
                  <a:off x="2062223" y="2175492"/>
                  <a:ext cx="1800000" cy="1800000"/>
                  <a:chOff x="2041650" y="2107640"/>
                  <a:chExt cx="1800000" cy="1800000"/>
                </a:xfrm>
              </p:grpSpPr>
              <p:sp>
                <p:nvSpPr>
                  <p:cNvPr id="368" name="Elipse 367"/>
                  <p:cNvSpPr/>
                  <p:nvPr/>
                </p:nvSpPr>
                <p:spPr>
                  <a:xfrm>
                    <a:off x="2041650" y="2107640"/>
                    <a:ext cx="1800000" cy="1800000"/>
                  </a:xfrm>
                  <a:prstGeom prst="ellips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balanced" dir="t">
                      <a:rot lat="0" lon="0" rev="7800000"/>
                    </a:lightRig>
                  </a:scene3d>
                  <a:sp3d>
                    <a:bevelT w="768350" h="425450"/>
                    <a:bevelB w="0" h="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69" name="Conector 368"/>
                  <p:cNvSpPr/>
                  <p:nvPr/>
                </p:nvSpPr>
                <p:spPr>
                  <a:xfrm>
                    <a:off x="2886890" y="3068288"/>
                    <a:ext cx="209077" cy="144000"/>
                  </a:xfrm>
                  <a:prstGeom prst="flowChartConnector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5715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70" name="Luna 2"/>
                  <p:cNvSpPr/>
                  <p:nvPr/>
                </p:nvSpPr>
                <p:spPr>
                  <a:xfrm rot="16200000">
                    <a:off x="2821791" y="3265824"/>
                    <a:ext cx="274198" cy="593886"/>
                  </a:xfrm>
                  <a:custGeom>
                    <a:avLst/>
                    <a:gdLst>
                      <a:gd name="connsiteX0" fmla="*/ 288435 w 288435"/>
                      <a:gd name="connsiteY0" fmla="*/ 423064 h 423064"/>
                      <a:gd name="connsiteX1" fmla="*/ 0 w 288435"/>
                      <a:gd name="connsiteY1" fmla="*/ 211532 h 423064"/>
                      <a:gd name="connsiteX2" fmla="*/ 288435 w 288435"/>
                      <a:gd name="connsiteY2" fmla="*/ 0 h 423064"/>
                      <a:gd name="connsiteX3" fmla="*/ 288435 w 288435"/>
                      <a:gd name="connsiteY3" fmla="*/ 423064 h 423064"/>
                      <a:gd name="connsiteX0" fmla="*/ 238193 w 288435"/>
                      <a:gd name="connsiteY0" fmla="*/ 533599 h 533599"/>
                      <a:gd name="connsiteX1" fmla="*/ 0 w 288435"/>
                      <a:gd name="connsiteY1" fmla="*/ 211532 h 533599"/>
                      <a:gd name="connsiteX2" fmla="*/ 288435 w 288435"/>
                      <a:gd name="connsiteY2" fmla="*/ 0 h 533599"/>
                      <a:gd name="connsiteX3" fmla="*/ 238193 w 288435"/>
                      <a:gd name="connsiteY3" fmla="*/ 533599 h 533599"/>
                      <a:gd name="connsiteX0" fmla="*/ 238193 w 288435"/>
                      <a:gd name="connsiteY0" fmla="*/ 794856 h 794856"/>
                      <a:gd name="connsiteX1" fmla="*/ 0 w 288435"/>
                      <a:gd name="connsiteY1" fmla="*/ 472789 h 794856"/>
                      <a:gd name="connsiteX2" fmla="*/ 288435 w 288435"/>
                      <a:gd name="connsiteY2" fmla="*/ 0 h 794856"/>
                      <a:gd name="connsiteX3" fmla="*/ 238193 w 288435"/>
                      <a:gd name="connsiteY3" fmla="*/ 794856 h 794856"/>
                      <a:gd name="connsiteX0" fmla="*/ 238193 w 278385"/>
                      <a:gd name="connsiteY0" fmla="*/ 593886 h 593886"/>
                      <a:gd name="connsiteX1" fmla="*/ 0 w 278385"/>
                      <a:gd name="connsiteY1" fmla="*/ 271819 h 593886"/>
                      <a:gd name="connsiteX2" fmla="*/ 278385 w 278385"/>
                      <a:gd name="connsiteY2" fmla="*/ 0 h 593886"/>
                      <a:gd name="connsiteX3" fmla="*/ 238193 w 278385"/>
                      <a:gd name="connsiteY3" fmla="*/ 593886 h 5938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78385" h="593886">
                        <a:moveTo>
                          <a:pt x="238193" y="593886"/>
                        </a:moveTo>
                        <a:cubicBezTo>
                          <a:pt x="78895" y="593886"/>
                          <a:pt x="0" y="388645"/>
                          <a:pt x="0" y="271819"/>
                        </a:cubicBezTo>
                        <a:cubicBezTo>
                          <a:pt x="0" y="154993"/>
                          <a:pt x="119087" y="0"/>
                          <a:pt x="278385" y="0"/>
                        </a:cubicBezTo>
                        <a:cubicBezTo>
                          <a:pt x="206676" y="136118"/>
                          <a:pt x="166484" y="457768"/>
                          <a:pt x="238193" y="593886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solidFill>
                      <a:srgbClr val="F19E65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57150" h="57150" prst="relaxedInset"/>
                    <a:bevelB w="0" h="0" prst="relaxedInse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1" name="Conector 36"/>
                  <p:cNvSpPr/>
                  <p:nvPr/>
                </p:nvSpPr>
                <p:spPr>
                  <a:xfrm rot="4596343">
                    <a:off x="2913260" y="3480817"/>
                    <a:ext cx="135280" cy="268623"/>
                  </a:xfrm>
                  <a:custGeom>
                    <a:avLst/>
                    <a:gdLst>
                      <a:gd name="connsiteX0" fmla="*/ 0 w 144000"/>
                      <a:gd name="connsiteY0" fmla="*/ 126000 h 252000"/>
                      <a:gd name="connsiteX1" fmla="*/ 72000 w 144000"/>
                      <a:gd name="connsiteY1" fmla="*/ 0 h 252000"/>
                      <a:gd name="connsiteX2" fmla="*/ 144000 w 144000"/>
                      <a:gd name="connsiteY2" fmla="*/ 126000 h 252000"/>
                      <a:gd name="connsiteX3" fmla="*/ 72000 w 144000"/>
                      <a:gd name="connsiteY3" fmla="*/ 252000 h 252000"/>
                      <a:gd name="connsiteX4" fmla="*/ 0 w 144000"/>
                      <a:gd name="connsiteY4" fmla="*/ 126000 h 252000"/>
                      <a:gd name="connsiteX0" fmla="*/ 751 w 145370"/>
                      <a:gd name="connsiteY0" fmla="*/ 250748 h 376748"/>
                      <a:gd name="connsiteX1" fmla="*/ 112786 w 145370"/>
                      <a:gd name="connsiteY1" fmla="*/ 0 h 376748"/>
                      <a:gd name="connsiteX2" fmla="*/ 144751 w 145370"/>
                      <a:gd name="connsiteY2" fmla="*/ 250748 h 376748"/>
                      <a:gd name="connsiteX3" fmla="*/ 72751 w 145370"/>
                      <a:gd name="connsiteY3" fmla="*/ 376748 h 376748"/>
                      <a:gd name="connsiteX4" fmla="*/ 751 w 145370"/>
                      <a:gd name="connsiteY4" fmla="*/ 250748 h 37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5370" h="376748">
                        <a:moveTo>
                          <a:pt x="751" y="250748"/>
                        </a:moveTo>
                        <a:cubicBezTo>
                          <a:pt x="7423" y="187957"/>
                          <a:pt x="73021" y="0"/>
                          <a:pt x="112786" y="0"/>
                        </a:cubicBezTo>
                        <a:cubicBezTo>
                          <a:pt x="152551" y="0"/>
                          <a:pt x="144751" y="181160"/>
                          <a:pt x="144751" y="250748"/>
                        </a:cubicBezTo>
                        <a:cubicBezTo>
                          <a:pt x="144751" y="320336"/>
                          <a:pt x="112516" y="376748"/>
                          <a:pt x="72751" y="376748"/>
                        </a:cubicBezTo>
                        <a:cubicBezTo>
                          <a:pt x="32986" y="376748"/>
                          <a:pt x="-5921" y="313539"/>
                          <a:pt x="751" y="250748"/>
                        </a:cubicBezTo>
                        <a:close/>
                      </a:path>
                    </a:pathLst>
                  </a:custGeom>
                  <a:solidFill>
                    <a:srgbClr val="FFCCCC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 h="12700"/>
                    <a:bevelB w="0" h="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72" name="Arco 371"/>
                  <p:cNvSpPr/>
                  <p:nvPr/>
                </p:nvSpPr>
                <p:spPr>
                  <a:xfrm rot="19385330">
                    <a:off x="2991320" y="2493892"/>
                    <a:ext cx="576000" cy="540000"/>
                  </a:xfrm>
                  <a:prstGeom prst="arc">
                    <a:avLst/>
                  </a:prstGeom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3" name="Arco 372"/>
                  <p:cNvSpPr/>
                  <p:nvPr/>
                </p:nvSpPr>
                <p:spPr>
                  <a:xfrm rot="13219303" flipV="1">
                    <a:off x="2328125" y="2536288"/>
                    <a:ext cx="476174" cy="535342"/>
                  </a:xfrm>
                  <a:prstGeom prst="arc">
                    <a:avLst/>
                  </a:prstGeom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</p:grpSp>
          <p:sp>
            <p:nvSpPr>
              <p:cNvPr id="359" name="Conector 358"/>
              <p:cNvSpPr/>
              <p:nvPr/>
            </p:nvSpPr>
            <p:spPr>
              <a:xfrm>
                <a:off x="5148060" y="1460775"/>
                <a:ext cx="202029" cy="252000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10800000"/>
                </a:lightRig>
              </a:scene3d>
              <a:sp3d>
                <a:bevelT w="508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60" name="Conector 359"/>
              <p:cNvSpPr/>
              <p:nvPr/>
            </p:nvSpPr>
            <p:spPr>
              <a:xfrm>
                <a:off x="5721041" y="1429352"/>
                <a:ext cx="202029" cy="252000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10800000"/>
                </a:lightRig>
              </a:scene3d>
              <a:sp3d>
                <a:bevelT w="508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61" name="Acorde 1"/>
              <p:cNvSpPr/>
              <p:nvPr/>
            </p:nvSpPr>
            <p:spPr>
              <a:xfrm rot="10180321" flipH="1">
                <a:off x="4596872" y="778728"/>
                <a:ext cx="798317" cy="981013"/>
              </a:xfrm>
              <a:custGeom>
                <a:avLst/>
                <a:gdLst>
                  <a:gd name="connsiteX0" fmla="*/ 1097850 w 1270003"/>
                  <a:gd name="connsiteY0" fmla="*/ 1138908 h 1352119"/>
                  <a:gd name="connsiteX1" fmla="*/ 225355 w 1270003"/>
                  <a:gd name="connsiteY1" fmla="*/ 1192630 h 1352119"/>
                  <a:gd name="connsiteX2" fmla="*/ 86430 w 1270003"/>
                  <a:gd name="connsiteY2" fmla="*/ 335539 h 1352119"/>
                  <a:gd name="connsiteX3" fmla="*/ 1097850 w 1270003"/>
                  <a:gd name="connsiteY3" fmla="*/ 1138908 h 1352119"/>
                  <a:gd name="connsiteX0" fmla="*/ 1157416 w 1157416"/>
                  <a:gd name="connsiteY0" fmla="*/ 1060480 h 1273697"/>
                  <a:gd name="connsiteX1" fmla="*/ 284921 w 1157416"/>
                  <a:gd name="connsiteY1" fmla="*/ 1114202 h 1273697"/>
                  <a:gd name="connsiteX2" fmla="*/ 65758 w 1157416"/>
                  <a:gd name="connsiteY2" fmla="*/ 0 h 1273697"/>
                  <a:gd name="connsiteX3" fmla="*/ 1157416 w 1157416"/>
                  <a:gd name="connsiteY3" fmla="*/ 1060480 h 1273697"/>
                  <a:gd name="connsiteX0" fmla="*/ 1153955 w 1153955"/>
                  <a:gd name="connsiteY0" fmla="*/ 1060480 h 1201978"/>
                  <a:gd name="connsiteX1" fmla="*/ 298959 w 1153955"/>
                  <a:gd name="connsiteY1" fmla="*/ 950377 h 1201978"/>
                  <a:gd name="connsiteX2" fmla="*/ 62297 w 1153955"/>
                  <a:gd name="connsiteY2" fmla="*/ 0 h 1201978"/>
                  <a:gd name="connsiteX3" fmla="*/ 1153955 w 1153955"/>
                  <a:gd name="connsiteY3" fmla="*/ 1060480 h 1201978"/>
                  <a:gd name="connsiteX0" fmla="*/ 1153955 w 1157924"/>
                  <a:gd name="connsiteY0" fmla="*/ 1066430 h 1207928"/>
                  <a:gd name="connsiteX1" fmla="*/ 298959 w 1157924"/>
                  <a:gd name="connsiteY1" fmla="*/ 956327 h 1207928"/>
                  <a:gd name="connsiteX2" fmla="*/ 62297 w 1157924"/>
                  <a:gd name="connsiteY2" fmla="*/ 5950 h 1207928"/>
                  <a:gd name="connsiteX3" fmla="*/ 501551 w 1157924"/>
                  <a:gd name="connsiteY3" fmla="*/ 577291 h 1207928"/>
                  <a:gd name="connsiteX4" fmla="*/ 1153955 w 1157924"/>
                  <a:gd name="connsiteY4" fmla="*/ 1066430 h 1207928"/>
                  <a:gd name="connsiteX0" fmla="*/ 1153955 w 1157419"/>
                  <a:gd name="connsiteY0" fmla="*/ 1066229 h 1207727"/>
                  <a:gd name="connsiteX1" fmla="*/ 298959 w 1157419"/>
                  <a:gd name="connsiteY1" fmla="*/ 956126 h 1207727"/>
                  <a:gd name="connsiteX2" fmla="*/ 62297 w 1157419"/>
                  <a:gd name="connsiteY2" fmla="*/ 5749 h 1207727"/>
                  <a:gd name="connsiteX3" fmla="*/ 418791 w 1157419"/>
                  <a:gd name="connsiteY3" fmla="*/ 595023 h 1207727"/>
                  <a:gd name="connsiteX4" fmla="*/ 1153955 w 1157419"/>
                  <a:gd name="connsiteY4" fmla="*/ 1066229 h 1207727"/>
                  <a:gd name="connsiteX0" fmla="*/ 1032657 w 1036915"/>
                  <a:gd name="connsiteY0" fmla="*/ 1102865 h 1233165"/>
                  <a:gd name="connsiteX1" fmla="*/ 298959 w 1036915"/>
                  <a:gd name="connsiteY1" fmla="*/ 956126 h 1233165"/>
                  <a:gd name="connsiteX2" fmla="*/ 62297 w 1036915"/>
                  <a:gd name="connsiteY2" fmla="*/ 5749 h 1233165"/>
                  <a:gd name="connsiteX3" fmla="*/ 418791 w 1036915"/>
                  <a:gd name="connsiteY3" fmla="*/ 595023 h 1233165"/>
                  <a:gd name="connsiteX4" fmla="*/ 1032657 w 1036915"/>
                  <a:gd name="connsiteY4" fmla="*/ 1102865 h 1233165"/>
                  <a:gd name="connsiteX0" fmla="*/ 1031952 w 1036216"/>
                  <a:gd name="connsiteY0" fmla="*/ 1060188 h 1203679"/>
                  <a:gd name="connsiteX1" fmla="*/ 298959 w 1036216"/>
                  <a:gd name="connsiteY1" fmla="*/ 956126 h 1203679"/>
                  <a:gd name="connsiteX2" fmla="*/ 62297 w 1036216"/>
                  <a:gd name="connsiteY2" fmla="*/ 5749 h 1203679"/>
                  <a:gd name="connsiteX3" fmla="*/ 418791 w 1036216"/>
                  <a:gd name="connsiteY3" fmla="*/ 595023 h 1203679"/>
                  <a:gd name="connsiteX4" fmla="*/ 1031952 w 1036216"/>
                  <a:gd name="connsiteY4" fmla="*/ 1060188 h 1203679"/>
                  <a:gd name="connsiteX0" fmla="*/ 1041489 w 1045753"/>
                  <a:gd name="connsiteY0" fmla="*/ 1060188 h 1229022"/>
                  <a:gd name="connsiteX1" fmla="*/ 263709 w 1045753"/>
                  <a:gd name="connsiteY1" fmla="*/ 1023371 h 1229022"/>
                  <a:gd name="connsiteX2" fmla="*/ 71834 w 1045753"/>
                  <a:gd name="connsiteY2" fmla="*/ 5749 h 1229022"/>
                  <a:gd name="connsiteX3" fmla="*/ 428328 w 1045753"/>
                  <a:gd name="connsiteY3" fmla="*/ 595023 h 1229022"/>
                  <a:gd name="connsiteX4" fmla="*/ 1041489 w 1045753"/>
                  <a:gd name="connsiteY4" fmla="*/ 1060188 h 1229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5753" h="1229022">
                    <a:moveTo>
                      <a:pt x="1041489" y="1060188"/>
                    </a:moveTo>
                    <a:cubicBezTo>
                      <a:pt x="810326" y="1322211"/>
                      <a:pt x="521703" y="1255275"/>
                      <a:pt x="263709" y="1023371"/>
                    </a:cubicBezTo>
                    <a:cubicBezTo>
                      <a:pt x="28021" y="811517"/>
                      <a:pt x="-83530" y="289450"/>
                      <a:pt x="71834" y="5749"/>
                    </a:cubicBezTo>
                    <a:cubicBezTo>
                      <a:pt x="126512" y="-57500"/>
                      <a:pt x="246385" y="418276"/>
                      <a:pt x="428328" y="595023"/>
                    </a:cubicBezTo>
                    <a:cubicBezTo>
                      <a:pt x="610271" y="771770"/>
                      <a:pt x="1096167" y="996939"/>
                      <a:pt x="1041489" y="1060188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8400000"/>
                </a:lightRig>
              </a:scene3d>
              <a:sp3d>
                <a:bevelT w="5842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2" name="Acorde 1"/>
              <p:cNvSpPr/>
              <p:nvPr/>
            </p:nvSpPr>
            <p:spPr>
              <a:xfrm rot="10180321">
                <a:off x="5261991" y="533086"/>
                <a:ext cx="1301812" cy="1718777"/>
              </a:xfrm>
              <a:custGeom>
                <a:avLst/>
                <a:gdLst>
                  <a:gd name="connsiteX0" fmla="*/ 1097850 w 1270003"/>
                  <a:gd name="connsiteY0" fmla="*/ 1138908 h 1352119"/>
                  <a:gd name="connsiteX1" fmla="*/ 225355 w 1270003"/>
                  <a:gd name="connsiteY1" fmla="*/ 1192630 h 1352119"/>
                  <a:gd name="connsiteX2" fmla="*/ 86430 w 1270003"/>
                  <a:gd name="connsiteY2" fmla="*/ 335539 h 1352119"/>
                  <a:gd name="connsiteX3" fmla="*/ 1097850 w 1270003"/>
                  <a:gd name="connsiteY3" fmla="*/ 1138908 h 1352119"/>
                  <a:gd name="connsiteX0" fmla="*/ 1157416 w 1157416"/>
                  <a:gd name="connsiteY0" fmla="*/ 1060480 h 1273697"/>
                  <a:gd name="connsiteX1" fmla="*/ 284921 w 1157416"/>
                  <a:gd name="connsiteY1" fmla="*/ 1114202 h 1273697"/>
                  <a:gd name="connsiteX2" fmla="*/ 65758 w 1157416"/>
                  <a:gd name="connsiteY2" fmla="*/ 0 h 1273697"/>
                  <a:gd name="connsiteX3" fmla="*/ 1157416 w 1157416"/>
                  <a:gd name="connsiteY3" fmla="*/ 1060480 h 1273697"/>
                  <a:gd name="connsiteX0" fmla="*/ 1153955 w 1153955"/>
                  <a:gd name="connsiteY0" fmla="*/ 1060480 h 1201978"/>
                  <a:gd name="connsiteX1" fmla="*/ 298959 w 1153955"/>
                  <a:gd name="connsiteY1" fmla="*/ 950377 h 1201978"/>
                  <a:gd name="connsiteX2" fmla="*/ 62297 w 1153955"/>
                  <a:gd name="connsiteY2" fmla="*/ 0 h 1201978"/>
                  <a:gd name="connsiteX3" fmla="*/ 1153955 w 1153955"/>
                  <a:gd name="connsiteY3" fmla="*/ 1060480 h 1201978"/>
                  <a:gd name="connsiteX0" fmla="*/ 1153955 w 1157924"/>
                  <a:gd name="connsiteY0" fmla="*/ 1066430 h 1207928"/>
                  <a:gd name="connsiteX1" fmla="*/ 298959 w 1157924"/>
                  <a:gd name="connsiteY1" fmla="*/ 956327 h 1207928"/>
                  <a:gd name="connsiteX2" fmla="*/ 62297 w 1157924"/>
                  <a:gd name="connsiteY2" fmla="*/ 5950 h 1207928"/>
                  <a:gd name="connsiteX3" fmla="*/ 501551 w 1157924"/>
                  <a:gd name="connsiteY3" fmla="*/ 577291 h 1207928"/>
                  <a:gd name="connsiteX4" fmla="*/ 1153955 w 1157924"/>
                  <a:gd name="connsiteY4" fmla="*/ 1066430 h 1207928"/>
                  <a:gd name="connsiteX0" fmla="*/ 1153955 w 1157419"/>
                  <a:gd name="connsiteY0" fmla="*/ 1066229 h 1207727"/>
                  <a:gd name="connsiteX1" fmla="*/ 298959 w 1157419"/>
                  <a:gd name="connsiteY1" fmla="*/ 956126 h 1207727"/>
                  <a:gd name="connsiteX2" fmla="*/ 62297 w 1157419"/>
                  <a:gd name="connsiteY2" fmla="*/ 5749 h 1207727"/>
                  <a:gd name="connsiteX3" fmla="*/ 418791 w 1157419"/>
                  <a:gd name="connsiteY3" fmla="*/ 595023 h 1207727"/>
                  <a:gd name="connsiteX4" fmla="*/ 1153955 w 1157419"/>
                  <a:gd name="connsiteY4" fmla="*/ 1066229 h 1207727"/>
                  <a:gd name="connsiteX0" fmla="*/ 1032657 w 1036915"/>
                  <a:gd name="connsiteY0" fmla="*/ 1102865 h 1233165"/>
                  <a:gd name="connsiteX1" fmla="*/ 298959 w 1036915"/>
                  <a:gd name="connsiteY1" fmla="*/ 956126 h 1233165"/>
                  <a:gd name="connsiteX2" fmla="*/ 62297 w 1036915"/>
                  <a:gd name="connsiteY2" fmla="*/ 5749 h 1233165"/>
                  <a:gd name="connsiteX3" fmla="*/ 418791 w 1036915"/>
                  <a:gd name="connsiteY3" fmla="*/ 595023 h 1233165"/>
                  <a:gd name="connsiteX4" fmla="*/ 1032657 w 1036915"/>
                  <a:gd name="connsiteY4" fmla="*/ 1102865 h 1233165"/>
                  <a:gd name="connsiteX0" fmla="*/ 1031952 w 1036216"/>
                  <a:gd name="connsiteY0" fmla="*/ 1060188 h 1203679"/>
                  <a:gd name="connsiteX1" fmla="*/ 298959 w 1036216"/>
                  <a:gd name="connsiteY1" fmla="*/ 956126 h 1203679"/>
                  <a:gd name="connsiteX2" fmla="*/ 62297 w 1036216"/>
                  <a:gd name="connsiteY2" fmla="*/ 5749 h 1203679"/>
                  <a:gd name="connsiteX3" fmla="*/ 418791 w 1036216"/>
                  <a:gd name="connsiteY3" fmla="*/ 595023 h 1203679"/>
                  <a:gd name="connsiteX4" fmla="*/ 1031952 w 1036216"/>
                  <a:gd name="connsiteY4" fmla="*/ 1060188 h 1203679"/>
                  <a:gd name="connsiteX0" fmla="*/ 1041489 w 1045753"/>
                  <a:gd name="connsiteY0" fmla="*/ 1060188 h 1229022"/>
                  <a:gd name="connsiteX1" fmla="*/ 263709 w 1045753"/>
                  <a:gd name="connsiteY1" fmla="*/ 1023371 h 1229022"/>
                  <a:gd name="connsiteX2" fmla="*/ 71834 w 1045753"/>
                  <a:gd name="connsiteY2" fmla="*/ 5749 h 1229022"/>
                  <a:gd name="connsiteX3" fmla="*/ 428328 w 1045753"/>
                  <a:gd name="connsiteY3" fmla="*/ 595023 h 1229022"/>
                  <a:gd name="connsiteX4" fmla="*/ 1041489 w 1045753"/>
                  <a:gd name="connsiteY4" fmla="*/ 1060188 h 1229022"/>
                  <a:gd name="connsiteX0" fmla="*/ 1041489 w 1045753"/>
                  <a:gd name="connsiteY0" fmla="*/ 1116279 h 1285113"/>
                  <a:gd name="connsiteX1" fmla="*/ 263709 w 1045753"/>
                  <a:gd name="connsiteY1" fmla="*/ 1079462 h 1285113"/>
                  <a:gd name="connsiteX2" fmla="*/ 71834 w 1045753"/>
                  <a:gd name="connsiteY2" fmla="*/ 61840 h 1285113"/>
                  <a:gd name="connsiteX3" fmla="*/ 158763 w 1045753"/>
                  <a:gd name="connsiteY3" fmla="*/ 170804 h 1285113"/>
                  <a:gd name="connsiteX4" fmla="*/ 428328 w 1045753"/>
                  <a:gd name="connsiteY4" fmla="*/ 651114 h 1285113"/>
                  <a:gd name="connsiteX5" fmla="*/ 1041489 w 1045753"/>
                  <a:gd name="connsiteY5" fmla="*/ 1116279 h 1285113"/>
                  <a:gd name="connsiteX0" fmla="*/ 1041489 w 1045753"/>
                  <a:gd name="connsiteY0" fmla="*/ 1208296 h 1377130"/>
                  <a:gd name="connsiteX1" fmla="*/ 263709 w 1045753"/>
                  <a:gd name="connsiteY1" fmla="*/ 1171479 h 1377130"/>
                  <a:gd name="connsiteX2" fmla="*/ 71834 w 1045753"/>
                  <a:gd name="connsiteY2" fmla="*/ 153857 h 1377130"/>
                  <a:gd name="connsiteX3" fmla="*/ 147296 w 1045753"/>
                  <a:gd name="connsiteY3" fmla="*/ 50673 h 1377130"/>
                  <a:gd name="connsiteX4" fmla="*/ 428328 w 1045753"/>
                  <a:gd name="connsiteY4" fmla="*/ 743131 h 1377130"/>
                  <a:gd name="connsiteX5" fmla="*/ 1041489 w 1045753"/>
                  <a:gd name="connsiteY5" fmla="*/ 1208296 h 1377130"/>
                  <a:gd name="connsiteX0" fmla="*/ 1037080 w 1041344"/>
                  <a:gd name="connsiteY0" fmla="*/ 1265457 h 1434291"/>
                  <a:gd name="connsiteX1" fmla="*/ 259300 w 1041344"/>
                  <a:gd name="connsiteY1" fmla="*/ 1228640 h 1434291"/>
                  <a:gd name="connsiteX2" fmla="*/ 73249 w 1041344"/>
                  <a:gd name="connsiteY2" fmla="*/ 86099 h 1434291"/>
                  <a:gd name="connsiteX3" fmla="*/ 142887 w 1041344"/>
                  <a:gd name="connsiteY3" fmla="*/ 107834 h 1434291"/>
                  <a:gd name="connsiteX4" fmla="*/ 423919 w 1041344"/>
                  <a:gd name="connsiteY4" fmla="*/ 800292 h 1434291"/>
                  <a:gd name="connsiteX5" fmla="*/ 1037080 w 1041344"/>
                  <a:gd name="connsiteY5" fmla="*/ 1265457 h 1434291"/>
                  <a:gd name="connsiteX0" fmla="*/ 1037080 w 1041344"/>
                  <a:gd name="connsiteY0" fmla="*/ 1319403 h 1488237"/>
                  <a:gd name="connsiteX1" fmla="*/ 259300 w 1041344"/>
                  <a:gd name="connsiteY1" fmla="*/ 1282586 h 1488237"/>
                  <a:gd name="connsiteX2" fmla="*/ 73249 w 1041344"/>
                  <a:gd name="connsiteY2" fmla="*/ 140045 h 1488237"/>
                  <a:gd name="connsiteX3" fmla="*/ 120549 w 1041344"/>
                  <a:gd name="connsiteY3" fmla="*/ 56807 h 1488237"/>
                  <a:gd name="connsiteX4" fmla="*/ 423919 w 1041344"/>
                  <a:gd name="connsiteY4" fmla="*/ 854238 h 1488237"/>
                  <a:gd name="connsiteX5" fmla="*/ 1037080 w 1041344"/>
                  <a:gd name="connsiteY5" fmla="*/ 1319403 h 1488237"/>
                  <a:gd name="connsiteX0" fmla="*/ 1041434 w 1045698"/>
                  <a:gd name="connsiteY0" fmla="*/ 1344549 h 1513383"/>
                  <a:gd name="connsiteX1" fmla="*/ 263654 w 1045698"/>
                  <a:gd name="connsiteY1" fmla="*/ 1307732 h 1513383"/>
                  <a:gd name="connsiteX2" fmla="*/ 71851 w 1045698"/>
                  <a:gd name="connsiteY2" fmla="*/ 105318 h 1513383"/>
                  <a:gd name="connsiteX3" fmla="*/ 124903 w 1045698"/>
                  <a:gd name="connsiteY3" fmla="*/ 81953 h 1513383"/>
                  <a:gd name="connsiteX4" fmla="*/ 428273 w 1045698"/>
                  <a:gd name="connsiteY4" fmla="*/ 879384 h 1513383"/>
                  <a:gd name="connsiteX5" fmla="*/ 1041434 w 1045698"/>
                  <a:gd name="connsiteY5" fmla="*/ 1344549 h 1513383"/>
                  <a:gd name="connsiteX0" fmla="*/ 1041434 w 1045698"/>
                  <a:gd name="connsiteY0" fmla="*/ 1328337 h 1497171"/>
                  <a:gd name="connsiteX1" fmla="*/ 263654 w 1045698"/>
                  <a:gd name="connsiteY1" fmla="*/ 1291520 h 1497171"/>
                  <a:gd name="connsiteX2" fmla="*/ 71851 w 1045698"/>
                  <a:gd name="connsiteY2" fmla="*/ 89106 h 1497171"/>
                  <a:gd name="connsiteX3" fmla="*/ 101786 w 1045698"/>
                  <a:gd name="connsiteY3" fmla="*/ 103431 h 1497171"/>
                  <a:gd name="connsiteX4" fmla="*/ 124903 w 1045698"/>
                  <a:gd name="connsiteY4" fmla="*/ 65741 h 1497171"/>
                  <a:gd name="connsiteX5" fmla="*/ 428273 w 1045698"/>
                  <a:gd name="connsiteY5" fmla="*/ 863172 h 1497171"/>
                  <a:gd name="connsiteX6" fmla="*/ 1041434 w 1045698"/>
                  <a:gd name="connsiteY6" fmla="*/ 1328337 h 1497171"/>
                  <a:gd name="connsiteX0" fmla="*/ 1041434 w 1045698"/>
                  <a:gd name="connsiteY0" fmla="*/ 1376131 h 1544965"/>
                  <a:gd name="connsiteX1" fmla="*/ 263654 w 1045698"/>
                  <a:gd name="connsiteY1" fmla="*/ 1339314 h 1544965"/>
                  <a:gd name="connsiteX2" fmla="*/ 71851 w 1045698"/>
                  <a:gd name="connsiteY2" fmla="*/ 136900 h 1544965"/>
                  <a:gd name="connsiteX3" fmla="*/ 124903 w 1045698"/>
                  <a:gd name="connsiteY3" fmla="*/ 113535 h 1544965"/>
                  <a:gd name="connsiteX4" fmla="*/ 428273 w 1045698"/>
                  <a:gd name="connsiteY4" fmla="*/ 910966 h 1544965"/>
                  <a:gd name="connsiteX5" fmla="*/ 1041434 w 1045698"/>
                  <a:gd name="connsiteY5" fmla="*/ 1376131 h 1544965"/>
                  <a:gd name="connsiteX0" fmla="*/ 1041434 w 1045698"/>
                  <a:gd name="connsiteY0" fmla="*/ 1244768 h 1413602"/>
                  <a:gd name="connsiteX1" fmla="*/ 263654 w 1045698"/>
                  <a:gd name="connsiteY1" fmla="*/ 1207951 h 1413602"/>
                  <a:gd name="connsiteX2" fmla="*/ 71851 w 1045698"/>
                  <a:gd name="connsiteY2" fmla="*/ 5537 h 1413602"/>
                  <a:gd name="connsiteX3" fmla="*/ 428273 w 1045698"/>
                  <a:gd name="connsiteY3" fmla="*/ 779603 h 1413602"/>
                  <a:gd name="connsiteX4" fmla="*/ 1041434 w 1045698"/>
                  <a:gd name="connsiteY4" fmla="*/ 1244768 h 1413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5698" h="1413602">
                    <a:moveTo>
                      <a:pt x="1041434" y="1244768"/>
                    </a:moveTo>
                    <a:cubicBezTo>
                      <a:pt x="810271" y="1506791"/>
                      <a:pt x="521648" y="1439855"/>
                      <a:pt x="263654" y="1207951"/>
                    </a:cubicBezTo>
                    <a:cubicBezTo>
                      <a:pt x="27966" y="996097"/>
                      <a:pt x="-83513" y="289238"/>
                      <a:pt x="71851" y="5537"/>
                    </a:cubicBezTo>
                    <a:cubicBezTo>
                      <a:pt x="99287" y="-65854"/>
                      <a:pt x="266676" y="573065"/>
                      <a:pt x="428273" y="779603"/>
                    </a:cubicBezTo>
                    <a:cubicBezTo>
                      <a:pt x="610216" y="956350"/>
                      <a:pt x="1096112" y="1181519"/>
                      <a:pt x="1041434" y="1244768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8400000"/>
                </a:lightRig>
              </a:scene3d>
              <a:sp3d>
                <a:bevelT w="5842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pic>
            <p:nvPicPr>
              <p:cNvPr id="363" name="Imagen 36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505" t="8513" r="49499" b="37060"/>
              <a:stretch>
                <a:fillRect/>
              </a:stretch>
            </p:blipFill>
            <p:spPr>
              <a:xfrm>
                <a:off x="4187333" y="2623769"/>
                <a:ext cx="2893516" cy="2384718"/>
              </a:xfrm>
              <a:custGeom>
                <a:avLst/>
                <a:gdLst>
                  <a:gd name="connsiteX0" fmla="*/ 1446758 w 2893516"/>
                  <a:gd name="connsiteY0" fmla="*/ 0 h 2384718"/>
                  <a:gd name="connsiteX1" fmla="*/ 2893516 w 2893516"/>
                  <a:gd name="connsiteY1" fmla="*/ 1192359 h 2384718"/>
                  <a:gd name="connsiteX2" fmla="*/ 2893515 w 2893516"/>
                  <a:gd name="connsiteY2" fmla="*/ 2384718 h 2384718"/>
                  <a:gd name="connsiteX3" fmla="*/ 2381032 w 2893516"/>
                  <a:gd name="connsiteY3" fmla="*/ 2384718 h 2384718"/>
                  <a:gd name="connsiteX4" fmla="*/ 2381032 w 2893516"/>
                  <a:gd name="connsiteY4" fmla="*/ 1376718 h 2384718"/>
                  <a:gd name="connsiteX5" fmla="*/ 2345032 w 2893516"/>
                  <a:gd name="connsiteY5" fmla="*/ 1376718 h 2384718"/>
                  <a:gd name="connsiteX6" fmla="*/ 2345032 w 2893516"/>
                  <a:gd name="connsiteY6" fmla="*/ 2384718 h 2384718"/>
                  <a:gd name="connsiteX7" fmla="*/ 614015 w 2893516"/>
                  <a:gd name="connsiteY7" fmla="*/ 2384718 h 2384718"/>
                  <a:gd name="connsiteX8" fmla="*/ 614015 w 2893516"/>
                  <a:gd name="connsiteY8" fmla="*/ 1376718 h 2384718"/>
                  <a:gd name="connsiteX9" fmla="*/ 578015 w 2893516"/>
                  <a:gd name="connsiteY9" fmla="*/ 1376718 h 2384718"/>
                  <a:gd name="connsiteX10" fmla="*/ 578015 w 2893516"/>
                  <a:gd name="connsiteY10" fmla="*/ 2384718 h 2384718"/>
                  <a:gd name="connsiteX11" fmla="*/ 0 w 2893516"/>
                  <a:gd name="connsiteY11" fmla="*/ 2384718 h 2384718"/>
                  <a:gd name="connsiteX12" fmla="*/ 0 w 2893516"/>
                  <a:gd name="connsiteY12" fmla="*/ 1192359 h 2384718"/>
                  <a:gd name="connsiteX13" fmla="*/ 1446758 w 2893516"/>
                  <a:gd name="connsiteY13" fmla="*/ 0 h 238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893516" h="2384718">
                    <a:moveTo>
                      <a:pt x="1446758" y="0"/>
                    </a:moveTo>
                    <a:cubicBezTo>
                      <a:pt x="2245780" y="0"/>
                      <a:pt x="2893516" y="533837"/>
                      <a:pt x="2893516" y="1192359"/>
                    </a:cubicBezTo>
                    <a:lnTo>
                      <a:pt x="2893515" y="2384718"/>
                    </a:lnTo>
                    <a:lnTo>
                      <a:pt x="2381032" y="2384718"/>
                    </a:lnTo>
                    <a:lnTo>
                      <a:pt x="2381032" y="1376718"/>
                    </a:lnTo>
                    <a:lnTo>
                      <a:pt x="2345032" y="1376718"/>
                    </a:lnTo>
                    <a:lnTo>
                      <a:pt x="2345032" y="2384718"/>
                    </a:lnTo>
                    <a:lnTo>
                      <a:pt x="614015" y="2384718"/>
                    </a:lnTo>
                    <a:lnTo>
                      <a:pt x="614015" y="1376718"/>
                    </a:lnTo>
                    <a:lnTo>
                      <a:pt x="578015" y="1376718"/>
                    </a:lnTo>
                    <a:lnTo>
                      <a:pt x="578015" y="2384718"/>
                    </a:lnTo>
                    <a:lnTo>
                      <a:pt x="0" y="2384718"/>
                    </a:lnTo>
                    <a:lnTo>
                      <a:pt x="0" y="1192359"/>
                    </a:lnTo>
                    <a:cubicBezTo>
                      <a:pt x="0" y="533837"/>
                      <a:pt x="647736" y="0"/>
                      <a:pt x="1446758" y="0"/>
                    </a:cubicBezTo>
                    <a:close/>
                  </a:path>
                </a:pathLst>
              </a:custGeom>
              <a:scene3d>
                <a:camera prst="orthographicFront"/>
                <a:lightRig rig="threePt" dir="t"/>
              </a:scene3d>
              <a:sp3d>
                <a:bevelT w="488950" h="158750"/>
              </a:sp3d>
            </p:spPr>
          </p:pic>
          <p:pic>
            <p:nvPicPr>
              <p:cNvPr id="364" name="Imagen 36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792" t="36282" r="62430" b="54006"/>
              <a:stretch>
                <a:fillRect/>
              </a:stretch>
            </p:blipFill>
            <p:spPr>
              <a:xfrm rot="13074597">
                <a:off x="5160360" y="2743084"/>
                <a:ext cx="566670" cy="396111"/>
              </a:xfrm>
              <a:custGeom>
                <a:avLst/>
                <a:gdLst>
                  <a:gd name="connsiteX0" fmla="*/ 0 w 619521"/>
                  <a:gd name="connsiteY0" fmla="*/ 0 h 425552"/>
                  <a:gd name="connsiteX1" fmla="*/ 619521 w 619521"/>
                  <a:gd name="connsiteY1" fmla="*/ 0 h 425552"/>
                  <a:gd name="connsiteX2" fmla="*/ 619521 w 619521"/>
                  <a:gd name="connsiteY2" fmla="*/ 425552 h 425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19521" h="425552">
                    <a:moveTo>
                      <a:pt x="0" y="0"/>
                    </a:moveTo>
                    <a:lnTo>
                      <a:pt x="619521" y="0"/>
                    </a:lnTo>
                    <a:lnTo>
                      <a:pt x="619521" y="425552"/>
                    </a:lnTo>
                    <a:close/>
                  </a:path>
                </a:pathLst>
              </a:custGeom>
              <a:scene3d>
                <a:camera prst="orthographicFront"/>
                <a:lightRig rig="threePt" dir="t"/>
              </a:scene3d>
              <a:sp3d>
                <a:bevelT w="165100" prst="coolSlant"/>
                <a:bevelB w="0" h="0"/>
              </a:sp3d>
            </p:spPr>
          </p:pic>
          <p:pic>
            <p:nvPicPr>
              <p:cNvPr id="365" name="Imagen 36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792" t="36282" r="62430" b="54006"/>
              <a:stretch>
                <a:fillRect/>
              </a:stretch>
            </p:blipFill>
            <p:spPr>
              <a:xfrm rot="8379674" flipH="1">
                <a:off x="5335887" y="2718761"/>
                <a:ext cx="596408" cy="395899"/>
              </a:xfrm>
              <a:custGeom>
                <a:avLst/>
                <a:gdLst>
                  <a:gd name="connsiteX0" fmla="*/ 0 w 619521"/>
                  <a:gd name="connsiteY0" fmla="*/ 0 h 425552"/>
                  <a:gd name="connsiteX1" fmla="*/ 619521 w 619521"/>
                  <a:gd name="connsiteY1" fmla="*/ 0 h 425552"/>
                  <a:gd name="connsiteX2" fmla="*/ 619521 w 619521"/>
                  <a:gd name="connsiteY2" fmla="*/ 425552 h 425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19521" h="425552">
                    <a:moveTo>
                      <a:pt x="0" y="0"/>
                    </a:moveTo>
                    <a:lnTo>
                      <a:pt x="619521" y="0"/>
                    </a:lnTo>
                    <a:lnTo>
                      <a:pt x="619521" y="425552"/>
                    </a:lnTo>
                    <a:close/>
                  </a:path>
                </a:pathLst>
              </a:cu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</p:pic>
        </p:grpSp>
      </p:grpSp>
    </p:spTree>
    <p:extLst>
      <p:ext uri="{BB962C8B-B14F-4D97-AF65-F5344CB8AC3E}">
        <p14:creationId xmlns:p14="http://schemas.microsoft.com/office/powerpoint/2010/main" val="2283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Forma libre 208"/>
          <p:cNvSpPr/>
          <p:nvPr/>
        </p:nvSpPr>
        <p:spPr>
          <a:xfrm rot="16200000">
            <a:off x="132189" y="-412398"/>
            <a:ext cx="1260000" cy="36000"/>
          </a:xfrm>
          <a:custGeom>
            <a:avLst/>
            <a:gdLst>
              <a:gd name="connsiteX0" fmla="*/ 1260000 w 1260000"/>
              <a:gd name="connsiteY0" fmla="*/ 0 h 36000"/>
              <a:gd name="connsiteX1" fmla="*/ 1260000 w 1260000"/>
              <a:gd name="connsiteY1" fmla="*/ 36000 h 36000"/>
              <a:gd name="connsiteX2" fmla="*/ 0 w 1260000"/>
              <a:gd name="connsiteY2" fmla="*/ 36000 h 36000"/>
              <a:gd name="connsiteX3" fmla="*/ 0 w 1260000"/>
              <a:gd name="connsiteY3" fmla="*/ 0 h 36000"/>
              <a:gd name="connsiteX4" fmla="*/ 1260000 w 1260000"/>
              <a:gd name="connsiteY4" fmla="*/ 0 h 3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0000" h="36000">
                <a:moveTo>
                  <a:pt x="1260000" y="0"/>
                </a:moveTo>
                <a:lnTo>
                  <a:pt x="1260000" y="36000"/>
                </a:lnTo>
                <a:lnTo>
                  <a:pt x="0" y="36000"/>
                </a:lnTo>
                <a:lnTo>
                  <a:pt x="0" y="0"/>
                </a:lnTo>
                <a:lnTo>
                  <a:pt x="1260000" y="0"/>
                </a:lnTo>
                <a:close/>
              </a:path>
            </a:pathLst>
          </a:custGeom>
          <a:solidFill>
            <a:srgbClr val="F385CC"/>
          </a:solidFill>
          <a:ln>
            <a:noFill/>
          </a:ln>
          <a:scene3d>
            <a:camera prst="orthographicFront"/>
            <a:lightRig rig="chilly" dir="t">
              <a:rot lat="0" lon="0" rev="6000000"/>
            </a:lightRig>
          </a:scene3d>
          <a:sp3d>
            <a:bevelT w="723900" h="209550"/>
            <a:bevelB w="152400" h="146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024" name="Grupo 1023"/>
          <p:cNvGrpSpPr/>
          <p:nvPr/>
        </p:nvGrpSpPr>
        <p:grpSpPr>
          <a:xfrm>
            <a:off x="8441686" y="-368619"/>
            <a:ext cx="3521290" cy="5344673"/>
            <a:chOff x="6795696" y="1512459"/>
            <a:chExt cx="3521290" cy="5344673"/>
          </a:xfrm>
        </p:grpSpPr>
        <p:sp>
          <p:nvSpPr>
            <p:cNvPr id="60" name="Forma libre 59"/>
            <p:cNvSpPr/>
            <p:nvPr/>
          </p:nvSpPr>
          <p:spPr>
            <a:xfrm rot="16200000">
              <a:off x="10293341" y="6833488"/>
              <a:ext cx="11289" cy="36000"/>
            </a:xfrm>
            <a:custGeom>
              <a:avLst/>
              <a:gdLst>
                <a:gd name="connsiteX0" fmla="*/ 11289 w 11289"/>
                <a:gd name="connsiteY0" fmla="*/ 0 h 36000"/>
                <a:gd name="connsiteX1" fmla="*/ 11289 w 11289"/>
                <a:gd name="connsiteY1" fmla="*/ 36000 h 36000"/>
                <a:gd name="connsiteX2" fmla="*/ 0 w 11289"/>
                <a:gd name="connsiteY2" fmla="*/ 36000 h 36000"/>
                <a:gd name="connsiteX3" fmla="*/ 0 w 11289"/>
                <a:gd name="connsiteY3" fmla="*/ 0 h 36000"/>
                <a:gd name="connsiteX4" fmla="*/ 11289 w 11289"/>
                <a:gd name="connsiteY4" fmla="*/ 0 h 3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9" h="36000">
                  <a:moveTo>
                    <a:pt x="11289" y="0"/>
                  </a:moveTo>
                  <a:lnTo>
                    <a:pt x="11289" y="36000"/>
                  </a:lnTo>
                  <a:lnTo>
                    <a:pt x="0" y="36000"/>
                  </a:lnTo>
                  <a:lnTo>
                    <a:pt x="0" y="0"/>
                  </a:lnTo>
                  <a:lnTo>
                    <a:pt x="1128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scene3d>
              <a:camera prst="orthographicFront"/>
              <a:lightRig rig="chilly" dir="t">
                <a:rot lat="0" lon="0" rev="6000000"/>
              </a:lightRig>
            </a:scene3d>
            <a:sp3d>
              <a:bevelT w="463550" h="19050"/>
              <a:bevelB h="698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190" name="Grupo 189"/>
            <p:cNvGrpSpPr/>
            <p:nvPr/>
          </p:nvGrpSpPr>
          <p:grpSpPr>
            <a:xfrm>
              <a:off x="6795696" y="1512459"/>
              <a:ext cx="2668740" cy="2718864"/>
              <a:chOff x="6574628" y="1751646"/>
              <a:chExt cx="3088547" cy="3183937"/>
            </a:xfrm>
          </p:grpSpPr>
          <p:sp>
            <p:nvSpPr>
              <p:cNvPr id="216" name="Forma libre 215"/>
              <p:cNvSpPr/>
              <p:nvPr/>
            </p:nvSpPr>
            <p:spPr>
              <a:xfrm rot="14512713">
                <a:off x="6526933" y="1799341"/>
                <a:ext cx="3183937" cy="3088547"/>
              </a:xfrm>
              <a:custGeom>
                <a:avLst/>
                <a:gdLst>
                  <a:gd name="connsiteX0" fmla="*/ 1361653 w 3914187"/>
                  <a:gd name="connsiteY0" fmla="*/ 603565 h 3878968"/>
                  <a:gd name="connsiteX1" fmla="*/ 1340372 w 3914187"/>
                  <a:gd name="connsiteY1" fmla="*/ 587269 h 3878968"/>
                  <a:gd name="connsiteX2" fmla="*/ 1337840 w 3914187"/>
                  <a:gd name="connsiteY2" fmla="*/ 584191 h 3878968"/>
                  <a:gd name="connsiteX3" fmla="*/ 1347656 w 3914187"/>
                  <a:gd name="connsiteY3" fmla="*/ 605171 h 3878968"/>
                  <a:gd name="connsiteX4" fmla="*/ 983622 w 3914187"/>
                  <a:gd name="connsiteY4" fmla="*/ 1737140 h 3878968"/>
                  <a:gd name="connsiteX5" fmla="*/ 1003719 w 3914187"/>
                  <a:gd name="connsiteY5" fmla="*/ 1699534 h 3878968"/>
                  <a:gd name="connsiteX6" fmla="*/ 970964 w 3914187"/>
                  <a:gd name="connsiteY6" fmla="*/ 1702620 h 3878968"/>
                  <a:gd name="connsiteX7" fmla="*/ 965685 w 3914187"/>
                  <a:gd name="connsiteY7" fmla="*/ 1701212 h 3878968"/>
                  <a:gd name="connsiteX8" fmla="*/ 959598 w 3914187"/>
                  <a:gd name="connsiteY8" fmla="*/ 1716319 h 3878968"/>
                  <a:gd name="connsiteX9" fmla="*/ 961434 w 3914187"/>
                  <a:gd name="connsiteY9" fmla="*/ 1719212 h 3878968"/>
                  <a:gd name="connsiteX10" fmla="*/ 3780113 w 3914187"/>
                  <a:gd name="connsiteY10" fmla="*/ 3074326 h 3878968"/>
                  <a:gd name="connsiteX11" fmla="*/ 3671290 w 3914187"/>
                  <a:gd name="connsiteY11" fmla="*/ 3126266 h 3878968"/>
                  <a:gd name="connsiteX12" fmla="*/ 3671631 w 3914187"/>
                  <a:gd name="connsiteY12" fmla="*/ 3127649 h 3878968"/>
                  <a:gd name="connsiteX13" fmla="*/ 3686593 w 3914187"/>
                  <a:gd name="connsiteY13" fmla="*/ 3188406 h 3878968"/>
                  <a:gd name="connsiteX14" fmla="*/ 3671234 w 3914187"/>
                  <a:gd name="connsiteY14" fmla="*/ 3245957 h 3878968"/>
                  <a:gd name="connsiteX15" fmla="*/ 3591621 w 3914187"/>
                  <a:gd name="connsiteY15" fmla="*/ 3297410 h 3878968"/>
                  <a:gd name="connsiteX16" fmla="*/ 3558489 w 3914187"/>
                  <a:gd name="connsiteY16" fmla="*/ 3297628 h 3878968"/>
                  <a:gd name="connsiteX17" fmla="*/ 3556442 w 3914187"/>
                  <a:gd name="connsiteY17" fmla="*/ 3297641 h 3878968"/>
                  <a:gd name="connsiteX18" fmla="*/ 3524760 w 3914187"/>
                  <a:gd name="connsiteY18" fmla="*/ 3420618 h 3878968"/>
                  <a:gd name="connsiteX19" fmla="*/ 3488221 w 3914187"/>
                  <a:gd name="connsiteY19" fmla="*/ 3444818 h 3878968"/>
                  <a:gd name="connsiteX20" fmla="*/ 3347935 w 3914187"/>
                  <a:gd name="connsiteY20" fmla="*/ 3430313 h 3878968"/>
                  <a:gd name="connsiteX21" fmla="*/ 3347498 w 3914187"/>
                  <a:gd name="connsiteY21" fmla="*/ 3430509 h 3878968"/>
                  <a:gd name="connsiteX22" fmla="*/ 3313519 w 3914187"/>
                  <a:gd name="connsiteY22" fmla="*/ 3445747 h 3878968"/>
                  <a:gd name="connsiteX23" fmla="*/ 3195779 w 3914187"/>
                  <a:gd name="connsiteY23" fmla="*/ 3435213 h 3878968"/>
                  <a:gd name="connsiteX24" fmla="*/ 3158369 w 3914187"/>
                  <a:gd name="connsiteY24" fmla="*/ 3410544 h 3878968"/>
                  <a:gd name="connsiteX25" fmla="*/ 3140262 w 3914187"/>
                  <a:gd name="connsiteY25" fmla="*/ 3461256 h 3878968"/>
                  <a:gd name="connsiteX26" fmla="*/ 3005855 w 3914187"/>
                  <a:gd name="connsiteY26" fmla="*/ 3565031 h 3878968"/>
                  <a:gd name="connsiteX27" fmla="*/ 2950015 w 3914187"/>
                  <a:gd name="connsiteY27" fmla="*/ 3705746 h 3878968"/>
                  <a:gd name="connsiteX28" fmla="*/ 2759894 w 3914187"/>
                  <a:gd name="connsiteY28" fmla="*/ 3722782 h 3878968"/>
                  <a:gd name="connsiteX29" fmla="*/ 2624030 w 3914187"/>
                  <a:gd name="connsiteY29" fmla="*/ 3872899 h 3878968"/>
                  <a:gd name="connsiteX30" fmla="*/ 2424264 w 3914187"/>
                  <a:gd name="connsiteY30" fmla="*/ 3781269 h 3878968"/>
                  <a:gd name="connsiteX31" fmla="*/ 2127520 w 3914187"/>
                  <a:gd name="connsiteY31" fmla="*/ 3690736 h 3878968"/>
                  <a:gd name="connsiteX32" fmla="*/ 2016148 w 3914187"/>
                  <a:gd name="connsiteY32" fmla="*/ 3634788 h 3878968"/>
                  <a:gd name="connsiteX33" fmla="*/ 2003543 w 3914187"/>
                  <a:gd name="connsiteY33" fmla="*/ 3605225 h 3878968"/>
                  <a:gd name="connsiteX34" fmla="*/ 1988431 w 3914187"/>
                  <a:gd name="connsiteY34" fmla="*/ 3628589 h 3878968"/>
                  <a:gd name="connsiteX35" fmla="*/ 1798311 w 3914187"/>
                  <a:gd name="connsiteY35" fmla="*/ 3645626 h 3878968"/>
                  <a:gd name="connsiteX36" fmla="*/ 1662447 w 3914187"/>
                  <a:gd name="connsiteY36" fmla="*/ 3795743 h 3878968"/>
                  <a:gd name="connsiteX37" fmla="*/ 1462681 w 3914187"/>
                  <a:gd name="connsiteY37" fmla="*/ 3704113 h 3878968"/>
                  <a:gd name="connsiteX38" fmla="*/ 1165937 w 3914187"/>
                  <a:gd name="connsiteY38" fmla="*/ 3613580 h 3878968"/>
                  <a:gd name="connsiteX39" fmla="*/ 1035465 w 3914187"/>
                  <a:gd name="connsiteY39" fmla="*/ 3512835 h 3878968"/>
                  <a:gd name="connsiteX40" fmla="*/ 1063344 w 3914187"/>
                  <a:gd name="connsiteY40" fmla="*/ 3376844 h 3878968"/>
                  <a:gd name="connsiteX41" fmla="*/ 1016168 w 3914187"/>
                  <a:gd name="connsiteY41" fmla="*/ 3317428 h 3878968"/>
                  <a:gd name="connsiteX42" fmla="*/ 1009212 w 3914187"/>
                  <a:gd name="connsiteY42" fmla="*/ 3292489 h 3878968"/>
                  <a:gd name="connsiteX43" fmla="*/ 973502 w 3914187"/>
                  <a:gd name="connsiteY43" fmla="*/ 3302388 h 3878968"/>
                  <a:gd name="connsiteX44" fmla="*/ 876044 w 3914187"/>
                  <a:gd name="connsiteY44" fmla="*/ 3274460 h 3878968"/>
                  <a:gd name="connsiteX45" fmla="*/ 740180 w 3914187"/>
                  <a:gd name="connsiteY45" fmla="*/ 3424576 h 3878968"/>
                  <a:gd name="connsiteX46" fmla="*/ 540414 w 3914187"/>
                  <a:gd name="connsiteY46" fmla="*/ 3332946 h 3878968"/>
                  <a:gd name="connsiteX47" fmla="*/ 243670 w 3914187"/>
                  <a:gd name="connsiteY47" fmla="*/ 3242413 h 3878968"/>
                  <a:gd name="connsiteX48" fmla="*/ 113198 w 3914187"/>
                  <a:gd name="connsiteY48" fmla="*/ 3141668 h 3878968"/>
                  <a:gd name="connsiteX49" fmla="*/ 141077 w 3914187"/>
                  <a:gd name="connsiteY49" fmla="*/ 3005678 h 3878968"/>
                  <a:gd name="connsiteX50" fmla="*/ 82206 w 3914187"/>
                  <a:gd name="connsiteY50" fmla="*/ 2866157 h 3878968"/>
                  <a:gd name="connsiteX51" fmla="*/ 189719 w 3914187"/>
                  <a:gd name="connsiteY51" fmla="*/ 2742146 h 3878968"/>
                  <a:gd name="connsiteX52" fmla="*/ 190747 w 3914187"/>
                  <a:gd name="connsiteY52" fmla="*/ 2738876 h 3878968"/>
                  <a:gd name="connsiteX53" fmla="*/ 238639 w 3914187"/>
                  <a:gd name="connsiteY53" fmla="*/ 2560794 h 3878968"/>
                  <a:gd name="connsiteX54" fmla="*/ 276852 w 3914187"/>
                  <a:gd name="connsiteY54" fmla="*/ 2526493 h 3878968"/>
                  <a:gd name="connsiteX55" fmla="*/ 262062 w 3914187"/>
                  <a:gd name="connsiteY55" fmla="*/ 2508111 h 3878968"/>
                  <a:gd name="connsiteX56" fmla="*/ 97184 w 3914187"/>
                  <a:gd name="connsiteY56" fmla="*/ 2412616 h 3878968"/>
                  <a:gd name="connsiteX57" fmla="*/ 72218 w 3914187"/>
                  <a:gd name="connsiteY57" fmla="*/ 2187501 h 3878968"/>
                  <a:gd name="connsiteX58" fmla="*/ 653 w 3914187"/>
                  <a:gd name="connsiteY58" fmla="*/ 2054095 h 3878968"/>
                  <a:gd name="connsiteX59" fmla="*/ 110202 w 3914187"/>
                  <a:gd name="connsiteY59" fmla="*/ 1897777 h 3878968"/>
                  <a:gd name="connsiteX60" fmla="*/ 83042 w 3914187"/>
                  <a:gd name="connsiteY60" fmla="*/ 1697137 h 3878968"/>
                  <a:gd name="connsiteX61" fmla="*/ 281878 w 3914187"/>
                  <a:gd name="connsiteY61" fmla="*/ 1603506 h 3878968"/>
                  <a:gd name="connsiteX62" fmla="*/ 542397 w 3914187"/>
                  <a:gd name="connsiteY62" fmla="*/ 1435034 h 3878968"/>
                  <a:gd name="connsiteX63" fmla="*/ 572348 w 3914187"/>
                  <a:gd name="connsiteY63" fmla="*/ 1404239 h 3878968"/>
                  <a:gd name="connsiteX64" fmla="*/ 608036 w 3914187"/>
                  <a:gd name="connsiteY64" fmla="*/ 1389213 h 3878968"/>
                  <a:gd name="connsiteX65" fmla="*/ 610125 w 3914187"/>
                  <a:gd name="connsiteY65" fmla="*/ 1336610 h 3878968"/>
                  <a:gd name="connsiteX66" fmla="*/ 630366 w 3914187"/>
                  <a:gd name="connsiteY66" fmla="*/ 1283437 h 3878968"/>
                  <a:gd name="connsiteX67" fmla="*/ 558801 w 3914187"/>
                  <a:gd name="connsiteY67" fmla="*/ 1150031 h 3878968"/>
                  <a:gd name="connsiteX68" fmla="*/ 668351 w 3914187"/>
                  <a:gd name="connsiteY68" fmla="*/ 993713 h 3878968"/>
                  <a:gd name="connsiteX69" fmla="*/ 641191 w 3914187"/>
                  <a:gd name="connsiteY69" fmla="*/ 793074 h 3878968"/>
                  <a:gd name="connsiteX70" fmla="*/ 840027 w 3914187"/>
                  <a:gd name="connsiteY70" fmla="*/ 699442 h 3878968"/>
                  <a:gd name="connsiteX71" fmla="*/ 1100545 w 3914187"/>
                  <a:gd name="connsiteY71" fmla="*/ 530970 h 3878968"/>
                  <a:gd name="connsiteX72" fmla="*/ 1261675 w 3914187"/>
                  <a:gd name="connsiteY72" fmla="*/ 496185 h 3878968"/>
                  <a:gd name="connsiteX73" fmla="*/ 1292551 w 3914187"/>
                  <a:gd name="connsiteY73" fmla="*/ 515930 h 3878968"/>
                  <a:gd name="connsiteX74" fmla="*/ 1295930 w 3914187"/>
                  <a:gd name="connsiteY74" fmla="*/ 519351 h 3878968"/>
                  <a:gd name="connsiteX75" fmla="*/ 1294397 w 3914187"/>
                  <a:gd name="connsiteY75" fmla="*/ 516233 h 3878968"/>
                  <a:gd name="connsiteX76" fmla="*/ 1340171 w 3914187"/>
                  <a:gd name="connsiteY76" fmla="*/ 306850 h 3878968"/>
                  <a:gd name="connsiteX77" fmla="*/ 1379985 w 3914187"/>
                  <a:gd name="connsiteY77" fmla="*/ 146889 h 3878968"/>
                  <a:gd name="connsiteX78" fmla="*/ 1515713 w 3914187"/>
                  <a:gd name="connsiteY78" fmla="*/ 117763 h 3878968"/>
                  <a:gd name="connsiteX79" fmla="*/ 1619811 w 3914187"/>
                  <a:gd name="connsiteY79" fmla="*/ 7782 h 3878968"/>
                  <a:gd name="connsiteX80" fmla="*/ 1776575 w 3914187"/>
                  <a:gd name="connsiteY80" fmla="*/ 56391 h 3878968"/>
                  <a:gd name="connsiteX81" fmla="*/ 1779982 w 3914187"/>
                  <a:gd name="connsiteY81" fmla="*/ 56019 h 3878968"/>
                  <a:gd name="connsiteX82" fmla="*/ 1962297 w 3914187"/>
                  <a:gd name="connsiteY82" fmla="*/ 28301 h 3878968"/>
                  <a:gd name="connsiteX83" fmla="*/ 2093187 w 3914187"/>
                  <a:gd name="connsiteY83" fmla="*/ 225288 h 3878968"/>
                  <a:gd name="connsiteX84" fmla="*/ 2093273 w 3914187"/>
                  <a:gd name="connsiteY84" fmla="*/ 225298 h 3878968"/>
                  <a:gd name="connsiteX85" fmla="*/ 2133093 w 3914187"/>
                  <a:gd name="connsiteY85" fmla="*/ 230210 h 3878968"/>
                  <a:gd name="connsiteX86" fmla="*/ 2226266 w 3914187"/>
                  <a:gd name="connsiteY86" fmla="*/ 423407 h 3878968"/>
                  <a:gd name="connsiteX87" fmla="*/ 2227657 w 3914187"/>
                  <a:gd name="connsiteY87" fmla="*/ 423711 h 3878968"/>
                  <a:gd name="connsiteX88" fmla="*/ 2288787 w 3914187"/>
                  <a:gd name="connsiteY88" fmla="*/ 437066 h 3878968"/>
                  <a:gd name="connsiteX89" fmla="*/ 2333672 w 3914187"/>
                  <a:gd name="connsiteY89" fmla="*/ 476224 h 3878968"/>
                  <a:gd name="connsiteX90" fmla="*/ 2344755 w 3914187"/>
                  <a:gd name="connsiteY90" fmla="*/ 570367 h 3878968"/>
                  <a:gd name="connsiteX91" fmla="*/ 2330345 w 3914187"/>
                  <a:gd name="connsiteY91" fmla="*/ 600200 h 3878968"/>
                  <a:gd name="connsiteX92" fmla="*/ 2329453 w 3914187"/>
                  <a:gd name="connsiteY92" fmla="*/ 602045 h 3878968"/>
                  <a:gd name="connsiteX93" fmla="*/ 2362842 w 3914187"/>
                  <a:gd name="connsiteY93" fmla="*/ 613636 h 3878968"/>
                  <a:gd name="connsiteX94" fmla="*/ 2366642 w 3914187"/>
                  <a:gd name="connsiteY94" fmla="*/ 616148 h 3878968"/>
                  <a:gd name="connsiteX95" fmla="*/ 2374000 w 3914187"/>
                  <a:gd name="connsiteY95" fmla="*/ 617171 h 3878968"/>
                  <a:gd name="connsiteX96" fmla="*/ 2478099 w 3914187"/>
                  <a:gd name="connsiteY96" fmla="*/ 507191 h 3878968"/>
                  <a:gd name="connsiteX97" fmla="*/ 2634863 w 3914187"/>
                  <a:gd name="connsiteY97" fmla="*/ 555798 h 3878968"/>
                  <a:gd name="connsiteX98" fmla="*/ 2638269 w 3914187"/>
                  <a:gd name="connsiteY98" fmla="*/ 555426 h 3878968"/>
                  <a:gd name="connsiteX99" fmla="*/ 2820584 w 3914187"/>
                  <a:gd name="connsiteY99" fmla="*/ 527710 h 3878968"/>
                  <a:gd name="connsiteX100" fmla="*/ 2951473 w 3914187"/>
                  <a:gd name="connsiteY100" fmla="*/ 724695 h 3878968"/>
                  <a:gd name="connsiteX101" fmla="*/ 2951561 w 3914187"/>
                  <a:gd name="connsiteY101" fmla="*/ 724707 h 3878968"/>
                  <a:gd name="connsiteX102" fmla="*/ 2991380 w 3914187"/>
                  <a:gd name="connsiteY102" fmla="*/ 729618 h 3878968"/>
                  <a:gd name="connsiteX103" fmla="*/ 3084554 w 3914187"/>
                  <a:gd name="connsiteY103" fmla="*/ 922814 h 3878968"/>
                  <a:gd name="connsiteX104" fmla="*/ 3085945 w 3914187"/>
                  <a:gd name="connsiteY104" fmla="*/ 923119 h 3878968"/>
                  <a:gd name="connsiteX105" fmla="*/ 3147074 w 3914187"/>
                  <a:gd name="connsiteY105" fmla="*/ 936474 h 3878968"/>
                  <a:gd name="connsiteX106" fmla="*/ 3191960 w 3914187"/>
                  <a:gd name="connsiteY106" fmla="*/ 975632 h 3878968"/>
                  <a:gd name="connsiteX107" fmla="*/ 3203043 w 3914187"/>
                  <a:gd name="connsiteY107" fmla="*/ 1069774 h 3878968"/>
                  <a:gd name="connsiteX108" fmla="*/ 3188633 w 3914187"/>
                  <a:gd name="connsiteY108" fmla="*/ 1099608 h 3878968"/>
                  <a:gd name="connsiteX109" fmla="*/ 3187741 w 3914187"/>
                  <a:gd name="connsiteY109" fmla="*/ 1101453 h 3878968"/>
                  <a:gd name="connsiteX110" fmla="*/ 3284153 w 3914187"/>
                  <a:gd name="connsiteY110" fmla="*/ 1184105 h 3878968"/>
                  <a:gd name="connsiteX111" fmla="*/ 3289768 w 3914187"/>
                  <a:gd name="connsiteY111" fmla="*/ 1227570 h 3878968"/>
                  <a:gd name="connsiteX112" fmla="*/ 3214901 w 3914187"/>
                  <a:gd name="connsiteY112" fmla="*/ 1347093 h 3878968"/>
                  <a:gd name="connsiteX113" fmla="*/ 3214884 w 3914187"/>
                  <a:gd name="connsiteY113" fmla="*/ 1347572 h 3878968"/>
                  <a:gd name="connsiteX114" fmla="*/ 3213581 w 3914187"/>
                  <a:gd name="connsiteY114" fmla="*/ 1384788 h 3878968"/>
                  <a:gd name="connsiteX115" fmla="*/ 3213410 w 3914187"/>
                  <a:gd name="connsiteY115" fmla="*/ 1385238 h 3878968"/>
                  <a:gd name="connsiteX116" fmla="*/ 3231334 w 3914187"/>
                  <a:gd name="connsiteY116" fmla="*/ 1394327 h 3878968"/>
                  <a:gd name="connsiteX117" fmla="*/ 3259108 w 3914187"/>
                  <a:gd name="connsiteY117" fmla="*/ 1425283 h 3878968"/>
                  <a:gd name="connsiteX118" fmla="*/ 3262515 w 3914187"/>
                  <a:gd name="connsiteY118" fmla="*/ 1424910 h 3878968"/>
                  <a:gd name="connsiteX119" fmla="*/ 3444829 w 3914187"/>
                  <a:gd name="connsiteY119" fmla="*/ 1397193 h 3878968"/>
                  <a:gd name="connsiteX120" fmla="*/ 3575719 w 3914187"/>
                  <a:gd name="connsiteY120" fmla="*/ 1594179 h 3878968"/>
                  <a:gd name="connsiteX121" fmla="*/ 3575805 w 3914187"/>
                  <a:gd name="connsiteY121" fmla="*/ 1594191 h 3878968"/>
                  <a:gd name="connsiteX122" fmla="*/ 3615626 w 3914187"/>
                  <a:gd name="connsiteY122" fmla="*/ 1599102 h 3878968"/>
                  <a:gd name="connsiteX123" fmla="*/ 3708799 w 3914187"/>
                  <a:gd name="connsiteY123" fmla="*/ 1792299 h 3878968"/>
                  <a:gd name="connsiteX124" fmla="*/ 3710189 w 3914187"/>
                  <a:gd name="connsiteY124" fmla="*/ 1792603 h 3878968"/>
                  <a:gd name="connsiteX125" fmla="*/ 3771320 w 3914187"/>
                  <a:gd name="connsiteY125" fmla="*/ 1805958 h 3878968"/>
                  <a:gd name="connsiteX126" fmla="*/ 3816204 w 3914187"/>
                  <a:gd name="connsiteY126" fmla="*/ 1845117 h 3878968"/>
                  <a:gd name="connsiteX127" fmla="*/ 3827287 w 3914187"/>
                  <a:gd name="connsiteY127" fmla="*/ 1939258 h 3878968"/>
                  <a:gd name="connsiteX128" fmla="*/ 3812878 w 3914187"/>
                  <a:gd name="connsiteY128" fmla="*/ 1969092 h 3878968"/>
                  <a:gd name="connsiteX129" fmla="*/ 3811986 w 3914187"/>
                  <a:gd name="connsiteY129" fmla="*/ 1970937 h 3878968"/>
                  <a:gd name="connsiteX130" fmla="*/ 3908399 w 3914187"/>
                  <a:gd name="connsiteY130" fmla="*/ 2053590 h 3878968"/>
                  <a:gd name="connsiteX131" fmla="*/ 3914013 w 3914187"/>
                  <a:gd name="connsiteY131" fmla="*/ 2097054 h 3878968"/>
                  <a:gd name="connsiteX132" fmla="*/ 3839146 w 3914187"/>
                  <a:gd name="connsiteY132" fmla="*/ 2216577 h 3878968"/>
                  <a:gd name="connsiteX133" fmla="*/ 3839129 w 3914187"/>
                  <a:gd name="connsiteY133" fmla="*/ 2217056 h 3878968"/>
                  <a:gd name="connsiteX134" fmla="*/ 3837827 w 3914187"/>
                  <a:gd name="connsiteY134" fmla="*/ 2254272 h 3878968"/>
                  <a:gd name="connsiteX135" fmla="*/ 3817215 w 3914187"/>
                  <a:gd name="connsiteY135" fmla="*/ 2308592 h 3878968"/>
                  <a:gd name="connsiteX136" fmla="*/ 3776464 w 3914187"/>
                  <a:gd name="connsiteY136" fmla="*/ 2355309 h 3878968"/>
                  <a:gd name="connsiteX137" fmla="*/ 3745631 w 3914187"/>
                  <a:gd name="connsiteY137" fmla="*/ 2373426 h 3878968"/>
                  <a:gd name="connsiteX138" fmla="*/ 3776976 w 3914187"/>
                  <a:gd name="connsiteY138" fmla="*/ 2398695 h 3878968"/>
                  <a:gd name="connsiteX139" fmla="*/ 3802459 w 3914187"/>
                  <a:gd name="connsiteY139" fmla="*/ 2560832 h 3878968"/>
                  <a:gd name="connsiteX140" fmla="*/ 3804296 w 3914187"/>
                  <a:gd name="connsiteY140" fmla="*/ 2563726 h 3878968"/>
                  <a:gd name="connsiteX141" fmla="*/ 3909551 w 3914187"/>
                  <a:gd name="connsiteY141" fmla="*/ 2715147 h 3878968"/>
                  <a:gd name="connsiteX142" fmla="*/ 3790446 w 3914187"/>
                  <a:gd name="connsiteY142" fmla="*/ 2919474 h 3878968"/>
                  <a:gd name="connsiteX143" fmla="*/ 3790475 w 3914187"/>
                  <a:gd name="connsiteY143" fmla="*/ 2919556 h 3878968"/>
                  <a:gd name="connsiteX144" fmla="*/ 3803621 w 3914187"/>
                  <a:gd name="connsiteY144" fmla="*/ 2957464 h 3878968"/>
                  <a:gd name="connsiteX145" fmla="*/ 3780113 w 3914187"/>
                  <a:gd name="connsiteY145" fmla="*/ 3074326 h 387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</a:cxnLst>
                <a:rect l="l" t="t" r="r" b="b"/>
                <a:pathLst>
                  <a:path w="3914187" h="3878968">
                    <a:moveTo>
                      <a:pt x="1361653" y="603565"/>
                    </a:moveTo>
                    <a:lnTo>
                      <a:pt x="1340372" y="587269"/>
                    </a:lnTo>
                    <a:lnTo>
                      <a:pt x="1337840" y="584191"/>
                    </a:lnTo>
                    <a:lnTo>
                      <a:pt x="1347656" y="605171"/>
                    </a:lnTo>
                    <a:close/>
                    <a:moveTo>
                      <a:pt x="983622" y="1737140"/>
                    </a:moveTo>
                    <a:lnTo>
                      <a:pt x="1003719" y="1699534"/>
                    </a:lnTo>
                    <a:lnTo>
                      <a:pt x="970964" y="1702620"/>
                    </a:lnTo>
                    <a:lnTo>
                      <a:pt x="965685" y="1701212"/>
                    </a:lnTo>
                    <a:lnTo>
                      <a:pt x="959598" y="1716319"/>
                    </a:lnTo>
                    <a:cubicBezTo>
                      <a:pt x="960223" y="1717282"/>
                      <a:pt x="960810" y="1718250"/>
                      <a:pt x="961434" y="1719212"/>
                    </a:cubicBezTo>
                    <a:close/>
                    <a:moveTo>
                      <a:pt x="3780113" y="3074326"/>
                    </a:moveTo>
                    <a:cubicBezTo>
                      <a:pt x="3756383" y="3105367"/>
                      <a:pt x="3718433" y="3125588"/>
                      <a:pt x="3671290" y="3126266"/>
                    </a:cubicBezTo>
                    <a:lnTo>
                      <a:pt x="3671631" y="3127649"/>
                    </a:lnTo>
                    <a:lnTo>
                      <a:pt x="3686593" y="3188406"/>
                    </a:lnTo>
                    <a:cubicBezTo>
                      <a:pt x="3686586" y="3208962"/>
                      <a:pt x="3681467" y="3228753"/>
                      <a:pt x="3671234" y="3245957"/>
                    </a:cubicBezTo>
                    <a:cubicBezTo>
                      <a:pt x="3654345" y="3274365"/>
                      <a:pt x="3625432" y="3292589"/>
                      <a:pt x="3591621" y="3297410"/>
                    </a:cubicBezTo>
                    <a:lnTo>
                      <a:pt x="3558489" y="3297628"/>
                    </a:lnTo>
                    <a:lnTo>
                      <a:pt x="3556442" y="3297641"/>
                    </a:lnTo>
                    <a:cubicBezTo>
                      <a:pt x="3568157" y="3345209"/>
                      <a:pt x="3555502" y="3390714"/>
                      <a:pt x="3524760" y="3420618"/>
                    </a:cubicBezTo>
                    <a:cubicBezTo>
                      <a:pt x="3514512" y="3430586"/>
                      <a:pt x="3502256" y="3438819"/>
                      <a:pt x="3488221" y="3444818"/>
                    </a:cubicBezTo>
                    <a:cubicBezTo>
                      <a:pt x="3445452" y="3463107"/>
                      <a:pt x="3392788" y="3457670"/>
                      <a:pt x="3347935" y="3430313"/>
                    </a:cubicBezTo>
                    <a:lnTo>
                      <a:pt x="3347498" y="3430509"/>
                    </a:lnTo>
                    <a:lnTo>
                      <a:pt x="3313519" y="3445747"/>
                    </a:lnTo>
                    <a:cubicBezTo>
                      <a:pt x="3276994" y="3456476"/>
                      <a:pt x="3235044" y="3453057"/>
                      <a:pt x="3195779" y="3435213"/>
                    </a:cubicBezTo>
                    <a:lnTo>
                      <a:pt x="3158369" y="3410544"/>
                    </a:lnTo>
                    <a:lnTo>
                      <a:pt x="3140262" y="3461256"/>
                    </a:lnTo>
                    <a:cubicBezTo>
                      <a:pt x="3111517" y="3516667"/>
                      <a:pt x="3062642" y="3555547"/>
                      <a:pt x="3005855" y="3565031"/>
                    </a:cubicBezTo>
                    <a:cubicBezTo>
                      <a:pt x="3005495" y="3619126"/>
                      <a:pt x="2985120" y="3670430"/>
                      <a:pt x="2950015" y="3705746"/>
                    </a:cubicBezTo>
                    <a:cubicBezTo>
                      <a:pt x="2896675" y="3759411"/>
                      <a:pt x="2819626" y="3766308"/>
                      <a:pt x="2759894" y="3722782"/>
                    </a:cubicBezTo>
                    <a:cubicBezTo>
                      <a:pt x="2740576" y="3797544"/>
                      <a:pt x="2688849" y="3854692"/>
                      <a:pt x="2624030" y="3872899"/>
                    </a:cubicBezTo>
                    <a:cubicBezTo>
                      <a:pt x="2547648" y="3894351"/>
                      <a:pt x="2467931" y="3857794"/>
                      <a:pt x="2424264" y="3781269"/>
                    </a:cubicBezTo>
                    <a:cubicBezTo>
                      <a:pt x="2321198" y="3853905"/>
                      <a:pt x="2187336" y="3813076"/>
                      <a:pt x="2127520" y="3690736"/>
                    </a:cubicBezTo>
                    <a:cubicBezTo>
                      <a:pt x="2083450" y="3696768"/>
                      <a:pt x="2041397" y="3674316"/>
                      <a:pt x="2016148" y="3634788"/>
                    </a:cubicBezTo>
                    <a:lnTo>
                      <a:pt x="2003543" y="3605225"/>
                    </a:lnTo>
                    <a:lnTo>
                      <a:pt x="1988431" y="3628589"/>
                    </a:lnTo>
                    <a:cubicBezTo>
                      <a:pt x="1935092" y="3682255"/>
                      <a:pt x="1858043" y="3689151"/>
                      <a:pt x="1798311" y="3645626"/>
                    </a:cubicBezTo>
                    <a:cubicBezTo>
                      <a:pt x="1778993" y="3720386"/>
                      <a:pt x="1727266" y="3777536"/>
                      <a:pt x="1662447" y="3795743"/>
                    </a:cubicBezTo>
                    <a:cubicBezTo>
                      <a:pt x="1586065" y="3817195"/>
                      <a:pt x="1506347" y="3780638"/>
                      <a:pt x="1462681" y="3704113"/>
                    </a:cubicBezTo>
                    <a:cubicBezTo>
                      <a:pt x="1359615" y="3776749"/>
                      <a:pt x="1225753" y="3735920"/>
                      <a:pt x="1165937" y="3613580"/>
                    </a:cubicBezTo>
                    <a:cubicBezTo>
                      <a:pt x="1107177" y="3621621"/>
                      <a:pt x="1052003" y="3579028"/>
                      <a:pt x="1035465" y="3512835"/>
                    </a:cubicBezTo>
                    <a:cubicBezTo>
                      <a:pt x="1023485" y="3464943"/>
                      <a:pt x="1034075" y="3413258"/>
                      <a:pt x="1063344" y="3376844"/>
                    </a:cubicBezTo>
                    <a:cubicBezTo>
                      <a:pt x="1042580" y="3362563"/>
                      <a:pt x="1026418" y="3341720"/>
                      <a:pt x="1016168" y="3317428"/>
                    </a:cubicBezTo>
                    <a:lnTo>
                      <a:pt x="1009212" y="3292489"/>
                    </a:lnTo>
                    <a:lnTo>
                      <a:pt x="973502" y="3302388"/>
                    </a:lnTo>
                    <a:cubicBezTo>
                      <a:pt x="940105" y="3305379"/>
                      <a:pt x="905910" y="3296222"/>
                      <a:pt x="876044" y="3274460"/>
                    </a:cubicBezTo>
                    <a:cubicBezTo>
                      <a:pt x="856726" y="3349220"/>
                      <a:pt x="804999" y="3406369"/>
                      <a:pt x="740180" y="3424576"/>
                    </a:cubicBezTo>
                    <a:cubicBezTo>
                      <a:pt x="663798" y="3446028"/>
                      <a:pt x="584081" y="3409471"/>
                      <a:pt x="540414" y="3332946"/>
                    </a:cubicBezTo>
                    <a:cubicBezTo>
                      <a:pt x="437348" y="3405582"/>
                      <a:pt x="303486" y="3364754"/>
                      <a:pt x="243670" y="3242413"/>
                    </a:cubicBezTo>
                    <a:cubicBezTo>
                      <a:pt x="184910" y="3250455"/>
                      <a:pt x="129736" y="3207861"/>
                      <a:pt x="113198" y="3141668"/>
                    </a:cubicBezTo>
                    <a:cubicBezTo>
                      <a:pt x="101218" y="3093777"/>
                      <a:pt x="111808" y="3042091"/>
                      <a:pt x="141077" y="3005678"/>
                    </a:cubicBezTo>
                    <a:cubicBezTo>
                      <a:pt x="99550" y="2977115"/>
                      <a:pt x="76425" y="2922304"/>
                      <a:pt x="82206" y="2866157"/>
                    </a:cubicBezTo>
                    <a:cubicBezTo>
                      <a:pt x="88988" y="2800417"/>
                      <a:pt x="133628" y="2748922"/>
                      <a:pt x="189719" y="2742146"/>
                    </a:cubicBezTo>
                    <a:cubicBezTo>
                      <a:pt x="190052" y="2741048"/>
                      <a:pt x="190413" y="2739974"/>
                      <a:pt x="190747" y="2738876"/>
                    </a:cubicBezTo>
                    <a:cubicBezTo>
                      <a:pt x="183215" y="2674139"/>
                      <a:pt x="200781" y="2608853"/>
                      <a:pt x="238639" y="2560794"/>
                    </a:cubicBezTo>
                    <a:lnTo>
                      <a:pt x="276852" y="2526493"/>
                    </a:lnTo>
                    <a:lnTo>
                      <a:pt x="262062" y="2508111"/>
                    </a:lnTo>
                    <a:cubicBezTo>
                      <a:pt x="198715" y="2500536"/>
                      <a:pt x="137987" y="2465354"/>
                      <a:pt x="97184" y="2412616"/>
                    </a:cubicBezTo>
                    <a:cubicBezTo>
                      <a:pt x="42941" y="2342505"/>
                      <a:pt x="33072" y="2253533"/>
                      <a:pt x="72218" y="2187501"/>
                    </a:cubicBezTo>
                    <a:cubicBezTo>
                      <a:pt x="31100" y="2152349"/>
                      <a:pt x="5017" y="2103698"/>
                      <a:pt x="653" y="2054095"/>
                    </a:cubicBezTo>
                    <a:cubicBezTo>
                      <a:pt x="-5981" y="1978722"/>
                      <a:pt x="38421" y="1915378"/>
                      <a:pt x="110202" y="1897777"/>
                    </a:cubicBezTo>
                    <a:cubicBezTo>
                      <a:pt x="65509" y="1834812"/>
                      <a:pt x="55171" y="1758426"/>
                      <a:pt x="83042" y="1697137"/>
                    </a:cubicBezTo>
                    <a:cubicBezTo>
                      <a:pt x="115888" y="1624919"/>
                      <a:pt x="195228" y="1587549"/>
                      <a:pt x="281878" y="1603506"/>
                    </a:cubicBezTo>
                    <a:cubicBezTo>
                      <a:pt x="292801" y="1477890"/>
                      <a:pt x="410312" y="1401884"/>
                      <a:pt x="542397" y="1435034"/>
                    </a:cubicBezTo>
                    <a:cubicBezTo>
                      <a:pt x="550331" y="1422508"/>
                      <a:pt x="560540" y="1412195"/>
                      <a:pt x="572348" y="1404239"/>
                    </a:cubicBezTo>
                    <a:lnTo>
                      <a:pt x="608036" y="1389213"/>
                    </a:lnTo>
                    <a:lnTo>
                      <a:pt x="610125" y="1336610"/>
                    </a:lnTo>
                    <a:cubicBezTo>
                      <a:pt x="613857" y="1317887"/>
                      <a:pt x="620580" y="1299945"/>
                      <a:pt x="630366" y="1283437"/>
                    </a:cubicBezTo>
                    <a:cubicBezTo>
                      <a:pt x="589247" y="1248285"/>
                      <a:pt x="563166" y="1199635"/>
                      <a:pt x="558801" y="1150031"/>
                    </a:cubicBezTo>
                    <a:cubicBezTo>
                      <a:pt x="552167" y="1074658"/>
                      <a:pt x="596570" y="1011314"/>
                      <a:pt x="668351" y="993713"/>
                    </a:cubicBezTo>
                    <a:cubicBezTo>
                      <a:pt x="623657" y="930748"/>
                      <a:pt x="613318" y="854361"/>
                      <a:pt x="641191" y="793074"/>
                    </a:cubicBezTo>
                    <a:cubicBezTo>
                      <a:pt x="674037" y="720855"/>
                      <a:pt x="753375" y="683486"/>
                      <a:pt x="840027" y="699442"/>
                    </a:cubicBezTo>
                    <a:cubicBezTo>
                      <a:pt x="850948" y="573827"/>
                      <a:pt x="968461" y="497821"/>
                      <a:pt x="1100545" y="530970"/>
                    </a:cubicBezTo>
                    <a:cubicBezTo>
                      <a:pt x="1132281" y="480868"/>
                      <a:pt x="1200413" y="466153"/>
                      <a:pt x="1261675" y="496185"/>
                    </a:cubicBezTo>
                    <a:cubicBezTo>
                      <a:pt x="1272758" y="501615"/>
                      <a:pt x="1283113" y="508276"/>
                      <a:pt x="1292551" y="515930"/>
                    </a:cubicBezTo>
                    <a:lnTo>
                      <a:pt x="1295930" y="519351"/>
                    </a:lnTo>
                    <a:lnTo>
                      <a:pt x="1294397" y="516233"/>
                    </a:lnTo>
                    <a:cubicBezTo>
                      <a:pt x="1270970" y="450465"/>
                      <a:pt x="1285180" y="371813"/>
                      <a:pt x="1340171" y="306850"/>
                    </a:cubicBezTo>
                    <a:cubicBezTo>
                      <a:pt x="1309192" y="256277"/>
                      <a:pt x="1326021" y="188636"/>
                      <a:pt x="1379985" y="146889"/>
                    </a:cubicBezTo>
                    <a:cubicBezTo>
                      <a:pt x="1419023" y="116672"/>
                      <a:pt x="1470607" y="105597"/>
                      <a:pt x="1515713" y="117763"/>
                    </a:cubicBezTo>
                    <a:cubicBezTo>
                      <a:pt x="1525178" y="68258"/>
                      <a:pt x="1566074" y="25055"/>
                      <a:pt x="1619811" y="7782"/>
                    </a:cubicBezTo>
                    <a:cubicBezTo>
                      <a:pt x="1682733" y="-12428"/>
                      <a:pt x="1747826" y="7752"/>
                      <a:pt x="1776575" y="56391"/>
                    </a:cubicBezTo>
                    <a:cubicBezTo>
                      <a:pt x="1777715" y="56256"/>
                      <a:pt x="1778842" y="56155"/>
                      <a:pt x="1779982" y="56019"/>
                    </a:cubicBezTo>
                    <a:cubicBezTo>
                      <a:pt x="1836233" y="23103"/>
                      <a:pt x="1903075" y="12950"/>
                      <a:pt x="1962297" y="28301"/>
                    </a:cubicBezTo>
                    <a:cubicBezTo>
                      <a:pt x="2055841" y="52568"/>
                      <a:pt x="2110308" y="134570"/>
                      <a:pt x="2093187" y="225288"/>
                    </a:cubicBezTo>
                    <a:lnTo>
                      <a:pt x="2093273" y="225298"/>
                    </a:lnTo>
                    <a:lnTo>
                      <a:pt x="2133093" y="230210"/>
                    </a:lnTo>
                    <a:cubicBezTo>
                      <a:pt x="2220590" y="251495"/>
                      <a:pt x="2266614" y="338180"/>
                      <a:pt x="2226266" y="423407"/>
                    </a:cubicBezTo>
                    <a:lnTo>
                      <a:pt x="2227657" y="423711"/>
                    </a:lnTo>
                    <a:lnTo>
                      <a:pt x="2288787" y="437066"/>
                    </a:lnTo>
                    <a:cubicBezTo>
                      <a:pt x="2307233" y="446135"/>
                      <a:pt x="2322742" y="459454"/>
                      <a:pt x="2333672" y="476224"/>
                    </a:cubicBezTo>
                    <a:cubicBezTo>
                      <a:pt x="2351724" y="503907"/>
                      <a:pt x="2355335" y="537894"/>
                      <a:pt x="2344755" y="570367"/>
                    </a:cubicBezTo>
                    <a:lnTo>
                      <a:pt x="2330345" y="600200"/>
                    </a:lnTo>
                    <a:lnTo>
                      <a:pt x="2329453" y="602045"/>
                    </a:lnTo>
                    <a:cubicBezTo>
                      <a:pt x="2341419" y="604659"/>
                      <a:pt x="2352597" y="608583"/>
                      <a:pt x="2362842" y="613636"/>
                    </a:cubicBezTo>
                    <a:lnTo>
                      <a:pt x="2366642" y="616148"/>
                    </a:lnTo>
                    <a:lnTo>
                      <a:pt x="2374000" y="617171"/>
                    </a:lnTo>
                    <a:cubicBezTo>
                      <a:pt x="2383465" y="567667"/>
                      <a:pt x="2424361" y="524462"/>
                      <a:pt x="2478099" y="507191"/>
                    </a:cubicBezTo>
                    <a:cubicBezTo>
                      <a:pt x="2541021" y="486980"/>
                      <a:pt x="2606114" y="507160"/>
                      <a:pt x="2634863" y="555798"/>
                    </a:cubicBezTo>
                    <a:cubicBezTo>
                      <a:pt x="2636001" y="555663"/>
                      <a:pt x="2637130" y="555563"/>
                      <a:pt x="2638269" y="555426"/>
                    </a:cubicBezTo>
                    <a:cubicBezTo>
                      <a:pt x="2694521" y="522511"/>
                      <a:pt x="2761363" y="512358"/>
                      <a:pt x="2820584" y="527710"/>
                    </a:cubicBezTo>
                    <a:cubicBezTo>
                      <a:pt x="2914129" y="551975"/>
                      <a:pt x="2968597" y="633978"/>
                      <a:pt x="2951473" y="724695"/>
                    </a:cubicBezTo>
                    <a:lnTo>
                      <a:pt x="2951561" y="724707"/>
                    </a:lnTo>
                    <a:lnTo>
                      <a:pt x="2991380" y="729618"/>
                    </a:lnTo>
                    <a:cubicBezTo>
                      <a:pt x="3078878" y="750904"/>
                      <a:pt x="3124902" y="837588"/>
                      <a:pt x="3084554" y="922814"/>
                    </a:cubicBezTo>
                    <a:lnTo>
                      <a:pt x="3085945" y="923119"/>
                    </a:lnTo>
                    <a:lnTo>
                      <a:pt x="3147074" y="936474"/>
                    </a:lnTo>
                    <a:cubicBezTo>
                      <a:pt x="3165521" y="945543"/>
                      <a:pt x="3181028" y="958862"/>
                      <a:pt x="3191960" y="975632"/>
                    </a:cubicBezTo>
                    <a:cubicBezTo>
                      <a:pt x="3210012" y="1003315"/>
                      <a:pt x="3213622" y="1037302"/>
                      <a:pt x="3203043" y="1069774"/>
                    </a:cubicBezTo>
                    <a:lnTo>
                      <a:pt x="3188633" y="1099608"/>
                    </a:lnTo>
                    <a:lnTo>
                      <a:pt x="3187741" y="1101453"/>
                    </a:lnTo>
                    <a:cubicBezTo>
                      <a:pt x="3235602" y="1111908"/>
                      <a:pt x="3270868" y="1143329"/>
                      <a:pt x="3284153" y="1184105"/>
                    </a:cubicBezTo>
                    <a:cubicBezTo>
                      <a:pt x="3288583" y="1197697"/>
                      <a:pt x="3290570" y="1212329"/>
                      <a:pt x="3289768" y="1227570"/>
                    </a:cubicBezTo>
                    <a:cubicBezTo>
                      <a:pt x="3287327" y="1274021"/>
                      <a:pt x="3259229" y="1318894"/>
                      <a:pt x="3214901" y="1347093"/>
                    </a:cubicBezTo>
                    <a:lnTo>
                      <a:pt x="3214884" y="1347572"/>
                    </a:lnTo>
                    <a:lnTo>
                      <a:pt x="3213581" y="1384788"/>
                    </a:lnTo>
                    <a:lnTo>
                      <a:pt x="3213410" y="1385238"/>
                    </a:lnTo>
                    <a:lnTo>
                      <a:pt x="3231334" y="1394327"/>
                    </a:lnTo>
                    <a:cubicBezTo>
                      <a:pt x="3242462" y="1402742"/>
                      <a:pt x="3251921" y="1413124"/>
                      <a:pt x="3259108" y="1425283"/>
                    </a:cubicBezTo>
                    <a:cubicBezTo>
                      <a:pt x="3260247" y="1425147"/>
                      <a:pt x="3261375" y="1425047"/>
                      <a:pt x="3262515" y="1424910"/>
                    </a:cubicBezTo>
                    <a:cubicBezTo>
                      <a:pt x="3318766" y="1391996"/>
                      <a:pt x="3385608" y="1381842"/>
                      <a:pt x="3444829" y="1397193"/>
                    </a:cubicBezTo>
                    <a:cubicBezTo>
                      <a:pt x="3538374" y="1421460"/>
                      <a:pt x="3592841" y="1503462"/>
                      <a:pt x="3575719" y="1594179"/>
                    </a:cubicBezTo>
                    <a:lnTo>
                      <a:pt x="3575805" y="1594191"/>
                    </a:lnTo>
                    <a:lnTo>
                      <a:pt x="3615626" y="1599102"/>
                    </a:lnTo>
                    <a:cubicBezTo>
                      <a:pt x="3703122" y="1620388"/>
                      <a:pt x="3749147" y="1707073"/>
                      <a:pt x="3708799" y="1792299"/>
                    </a:cubicBezTo>
                    <a:lnTo>
                      <a:pt x="3710189" y="1792603"/>
                    </a:lnTo>
                    <a:lnTo>
                      <a:pt x="3771320" y="1805958"/>
                    </a:lnTo>
                    <a:cubicBezTo>
                      <a:pt x="3789766" y="1815027"/>
                      <a:pt x="3805274" y="1828347"/>
                      <a:pt x="3816204" y="1845117"/>
                    </a:cubicBezTo>
                    <a:cubicBezTo>
                      <a:pt x="3834257" y="1872799"/>
                      <a:pt x="3837868" y="1906787"/>
                      <a:pt x="3827287" y="1939258"/>
                    </a:cubicBezTo>
                    <a:lnTo>
                      <a:pt x="3812878" y="1969092"/>
                    </a:lnTo>
                    <a:lnTo>
                      <a:pt x="3811986" y="1970937"/>
                    </a:lnTo>
                    <a:cubicBezTo>
                      <a:pt x="3859847" y="1981392"/>
                      <a:pt x="3895113" y="2012813"/>
                      <a:pt x="3908399" y="2053590"/>
                    </a:cubicBezTo>
                    <a:cubicBezTo>
                      <a:pt x="3912828" y="2067181"/>
                      <a:pt x="3914815" y="2081813"/>
                      <a:pt x="3914013" y="2097054"/>
                    </a:cubicBezTo>
                    <a:cubicBezTo>
                      <a:pt x="3911573" y="2143506"/>
                      <a:pt x="3883475" y="2188379"/>
                      <a:pt x="3839146" y="2216577"/>
                    </a:cubicBezTo>
                    <a:lnTo>
                      <a:pt x="3839129" y="2217056"/>
                    </a:lnTo>
                    <a:lnTo>
                      <a:pt x="3837827" y="2254272"/>
                    </a:lnTo>
                    <a:cubicBezTo>
                      <a:pt x="3834590" y="2273030"/>
                      <a:pt x="3827581" y="2291444"/>
                      <a:pt x="3817215" y="2308592"/>
                    </a:cubicBezTo>
                    <a:cubicBezTo>
                      <a:pt x="3806849" y="2325740"/>
                      <a:pt x="3793128" y="2341620"/>
                      <a:pt x="3776464" y="2355309"/>
                    </a:cubicBezTo>
                    <a:lnTo>
                      <a:pt x="3745631" y="2373426"/>
                    </a:lnTo>
                    <a:lnTo>
                      <a:pt x="3776976" y="2398695"/>
                    </a:lnTo>
                    <a:cubicBezTo>
                      <a:pt x="3822858" y="2446262"/>
                      <a:pt x="3833442" y="2513584"/>
                      <a:pt x="3802459" y="2560832"/>
                    </a:cubicBezTo>
                    <a:cubicBezTo>
                      <a:pt x="3803084" y="2561794"/>
                      <a:pt x="3803672" y="2562763"/>
                      <a:pt x="3804296" y="2563726"/>
                    </a:cubicBezTo>
                    <a:cubicBezTo>
                      <a:pt x="3858639" y="2599705"/>
                      <a:pt x="3897221" y="2655224"/>
                      <a:pt x="3909551" y="2715147"/>
                    </a:cubicBezTo>
                    <a:cubicBezTo>
                      <a:pt x="3929011" y="2809808"/>
                      <a:pt x="3879420" y="2894849"/>
                      <a:pt x="3790446" y="2919474"/>
                    </a:cubicBezTo>
                    <a:lnTo>
                      <a:pt x="3790475" y="2919556"/>
                    </a:lnTo>
                    <a:lnTo>
                      <a:pt x="3803621" y="2957464"/>
                    </a:lnTo>
                    <a:cubicBezTo>
                      <a:pt x="3813356" y="3001423"/>
                      <a:pt x="3803845" y="3043284"/>
                      <a:pt x="3780113" y="307432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extrusionH="660400">
                <a:bevelT w="762000" h="444500"/>
                <a:bevelB w="406400" h="19685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7" name="Operación manual 136"/>
              <p:cNvSpPr/>
              <p:nvPr/>
            </p:nvSpPr>
            <p:spPr>
              <a:xfrm rot="10800000">
                <a:off x="7951588" y="3834559"/>
                <a:ext cx="453577" cy="563604"/>
              </a:xfrm>
              <a:prstGeom prst="flowChartManualOperati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400050" h="6985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50" name="Retraso 49"/>
              <p:cNvSpPr/>
              <p:nvPr/>
            </p:nvSpPr>
            <p:spPr>
              <a:xfrm>
                <a:off x="8880971" y="2910857"/>
                <a:ext cx="336716" cy="321442"/>
              </a:xfrm>
              <a:prstGeom prst="flowChartDelay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Retraso 53"/>
              <p:cNvSpPr/>
              <p:nvPr/>
            </p:nvSpPr>
            <p:spPr>
              <a:xfrm flipH="1">
                <a:off x="7101385" y="3003978"/>
                <a:ext cx="338195" cy="321442"/>
              </a:xfrm>
              <a:prstGeom prst="flowChartDelay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Forma libre 55"/>
              <p:cNvSpPr/>
              <p:nvPr/>
            </p:nvSpPr>
            <p:spPr>
              <a:xfrm rot="16200000">
                <a:off x="9154127" y="4272625"/>
                <a:ext cx="10871" cy="28575"/>
              </a:xfrm>
              <a:custGeom>
                <a:avLst/>
                <a:gdLst>
                  <a:gd name="connsiteX0" fmla="*/ 10871 w 10871"/>
                  <a:gd name="connsiteY0" fmla="*/ 22923 h 28575"/>
                  <a:gd name="connsiteX1" fmla="*/ 9964 w 10871"/>
                  <a:gd name="connsiteY1" fmla="*/ 28575 h 28575"/>
                  <a:gd name="connsiteX2" fmla="*/ 931 w 10871"/>
                  <a:gd name="connsiteY2" fmla="*/ 27256 h 28575"/>
                  <a:gd name="connsiteX3" fmla="*/ 0 w 10871"/>
                  <a:gd name="connsiteY3" fmla="*/ 906 h 28575"/>
                  <a:gd name="connsiteX4" fmla="*/ 7707 w 10871"/>
                  <a:gd name="connsiteY4" fmla="*/ 0 h 28575"/>
                  <a:gd name="connsiteX5" fmla="*/ 10871 w 10871"/>
                  <a:gd name="connsiteY5" fmla="*/ 22923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71" h="28575">
                    <a:moveTo>
                      <a:pt x="10871" y="22923"/>
                    </a:moveTo>
                    <a:lnTo>
                      <a:pt x="9964" y="28575"/>
                    </a:lnTo>
                    <a:lnTo>
                      <a:pt x="931" y="27256"/>
                    </a:lnTo>
                    <a:lnTo>
                      <a:pt x="0" y="906"/>
                    </a:lnTo>
                    <a:lnTo>
                      <a:pt x="7707" y="0"/>
                    </a:lnTo>
                    <a:lnTo>
                      <a:pt x="10871" y="22923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3" name="Forma libre 52"/>
              <p:cNvSpPr/>
              <p:nvPr/>
            </p:nvSpPr>
            <p:spPr>
              <a:xfrm rot="16200000">
                <a:off x="9152840" y="4269284"/>
                <a:ext cx="6972" cy="23742"/>
              </a:xfrm>
              <a:custGeom>
                <a:avLst/>
                <a:gdLst>
                  <a:gd name="connsiteX0" fmla="*/ 6972 w 6972"/>
                  <a:gd name="connsiteY0" fmla="*/ 0 h 23742"/>
                  <a:gd name="connsiteX1" fmla="*/ 3164 w 6972"/>
                  <a:gd name="connsiteY1" fmla="*/ 23742 h 23742"/>
                  <a:gd name="connsiteX2" fmla="*/ 0 w 6972"/>
                  <a:gd name="connsiteY2" fmla="*/ 819 h 23742"/>
                  <a:gd name="connsiteX3" fmla="*/ 6972 w 6972"/>
                  <a:gd name="connsiteY3" fmla="*/ 0 h 23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72" h="23742">
                    <a:moveTo>
                      <a:pt x="6972" y="0"/>
                    </a:moveTo>
                    <a:lnTo>
                      <a:pt x="3164" y="23742"/>
                    </a:lnTo>
                    <a:lnTo>
                      <a:pt x="0" y="819"/>
                    </a:lnTo>
                    <a:lnTo>
                      <a:pt x="6972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2" name="Forma libre 51"/>
              <p:cNvSpPr/>
              <p:nvPr/>
            </p:nvSpPr>
            <p:spPr>
              <a:xfrm rot="16200000">
                <a:off x="9170289" y="4278572"/>
                <a:ext cx="1721" cy="5903"/>
              </a:xfrm>
              <a:custGeom>
                <a:avLst/>
                <a:gdLst>
                  <a:gd name="connsiteX0" fmla="*/ 1721 w 1721"/>
                  <a:gd name="connsiteY0" fmla="*/ 5903 h 5903"/>
                  <a:gd name="connsiteX1" fmla="*/ 0 w 1721"/>
                  <a:gd name="connsiteY1" fmla="*/ 5652 h 5903"/>
                  <a:gd name="connsiteX2" fmla="*/ 907 w 1721"/>
                  <a:gd name="connsiteY2" fmla="*/ 0 h 5903"/>
                  <a:gd name="connsiteX3" fmla="*/ 1721 w 1721"/>
                  <a:gd name="connsiteY3" fmla="*/ 5903 h 5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1" h="5903">
                    <a:moveTo>
                      <a:pt x="1721" y="5903"/>
                    </a:moveTo>
                    <a:lnTo>
                      <a:pt x="0" y="5652"/>
                    </a:lnTo>
                    <a:lnTo>
                      <a:pt x="907" y="0"/>
                    </a:lnTo>
                    <a:lnTo>
                      <a:pt x="1721" y="5903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1" name="Forma libre 50"/>
              <p:cNvSpPr/>
              <p:nvPr/>
            </p:nvSpPr>
            <p:spPr>
              <a:xfrm rot="16200000">
                <a:off x="9203440" y="4251474"/>
                <a:ext cx="11560" cy="73380"/>
              </a:xfrm>
              <a:custGeom>
                <a:avLst/>
                <a:gdLst>
                  <a:gd name="connsiteX0" fmla="*/ 11560 w 11560"/>
                  <a:gd name="connsiteY0" fmla="*/ 1319 h 73380"/>
                  <a:gd name="connsiteX1" fmla="*/ 0 w 11560"/>
                  <a:gd name="connsiteY1" fmla="*/ 73380 h 73380"/>
                  <a:gd name="connsiteX2" fmla="*/ 2560 w 11560"/>
                  <a:gd name="connsiteY2" fmla="*/ 943 h 73380"/>
                  <a:gd name="connsiteX3" fmla="*/ 2527 w 11560"/>
                  <a:gd name="connsiteY3" fmla="*/ 0 h 73380"/>
                  <a:gd name="connsiteX4" fmla="*/ 11560 w 11560"/>
                  <a:gd name="connsiteY4" fmla="*/ 1319 h 7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560" h="73380">
                    <a:moveTo>
                      <a:pt x="11560" y="1319"/>
                    </a:moveTo>
                    <a:lnTo>
                      <a:pt x="0" y="73380"/>
                    </a:lnTo>
                    <a:lnTo>
                      <a:pt x="2560" y="943"/>
                    </a:lnTo>
                    <a:lnTo>
                      <a:pt x="2527" y="0"/>
                    </a:lnTo>
                    <a:lnTo>
                      <a:pt x="11560" y="1319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6" name="Forma libre 45"/>
              <p:cNvSpPr/>
              <p:nvPr/>
            </p:nvSpPr>
            <p:spPr>
              <a:xfrm rot="16200000">
                <a:off x="9102826" y="4251691"/>
                <a:ext cx="10404" cy="76304"/>
              </a:xfrm>
              <a:custGeom>
                <a:avLst/>
                <a:gdLst>
                  <a:gd name="connsiteX0" fmla="*/ 10404 w 10404"/>
                  <a:gd name="connsiteY0" fmla="*/ 75398 h 76304"/>
                  <a:gd name="connsiteX1" fmla="*/ 2697 w 10404"/>
                  <a:gd name="connsiteY1" fmla="*/ 76304 h 76304"/>
                  <a:gd name="connsiteX2" fmla="*/ 0 w 10404"/>
                  <a:gd name="connsiteY2" fmla="*/ 0 h 76304"/>
                  <a:gd name="connsiteX3" fmla="*/ 10404 w 10404"/>
                  <a:gd name="connsiteY3" fmla="*/ 75398 h 76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04" h="76304">
                    <a:moveTo>
                      <a:pt x="10404" y="75398"/>
                    </a:moveTo>
                    <a:lnTo>
                      <a:pt x="2697" y="76304"/>
                    </a:lnTo>
                    <a:lnTo>
                      <a:pt x="0" y="0"/>
                    </a:lnTo>
                    <a:lnTo>
                      <a:pt x="10404" y="75398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5" name="Elipse 44"/>
              <p:cNvSpPr/>
              <p:nvPr/>
            </p:nvSpPr>
            <p:spPr>
              <a:xfrm>
                <a:off x="7260236" y="2214257"/>
                <a:ext cx="1800000" cy="18000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21594000"/>
                </a:lightRig>
              </a:scene3d>
              <a:sp3d>
                <a:bevelT w="546100" h="30480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8" name="Conector 47"/>
              <p:cNvSpPr/>
              <p:nvPr/>
            </p:nvSpPr>
            <p:spPr>
              <a:xfrm>
                <a:off x="7763579" y="2766291"/>
                <a:ext cx="180000" cy="252000"/>
              </a:xfrm>
              <a:prstGeom prst="flowChartConnector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>
                <a:bevelT w="2095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Conector 48"/>
              <p:cNvSpPr/>
              <p:nvPr/>
            </p:nvSpPr>
            <p:spPr>
              <a:xfrm>
                <a:off x="8336560" y="2734868"/>
                <a:ext cx="180000" cy="252000"/>
              </a:xfrm>
              <a:prstGeom prst="flowChartConnector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>
                <a:bevelT w="2095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Conector 54"/>
              <p:cNvSpPr/>
              <p:nvPr/>
            </p:nvSpPr>
            <p:spPr>
              <a:xfrm>
                <a:off x="8077302" y="3186535"/>
                <a:ext cx="180000" cy="144000"/>
              </a:xfrm>
              <a:prstGeom prst="flowChartConnector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0160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134" name="Arco 133"/>
              <p:cNvSpPr/>
              <p:nvPr/>
            </p:nvSpPr>
            <p:spPr>
              <a:xfrm rot="18108507">
                <a:off x="7598261" y="2642266"/>
                <a:ext cx="514307" cy="505074"/>
              </a:xfrm>
              <a:prstGeom prst="arc">
                <a:avLst>
                  <a:gd name="adj1" fmla="val 16824655"/>
                  <a:gd name="adj2" fmla="val 0"/>
                </a:avLst>
              </a:prstGeom>
              <a:ln w="28575">
                <a:solidFill>
                  <a:schemeClr val="bg2">
                    <a:lumMod val="2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20650" h="635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5" name="Arco 134"/>
              <p:cNvSpPr/>
              <p:nvPr/>
            </p:nvSpPr>
            <p:spPr>
              <a:xfrm rot="19545162">
                <a:off x="8175999" y="2609931"/>
                <a:ext cx="514307" cy="471402"/>
              </a:xfrm>
              <a:prstGeom prst="arc">
                <a:avLst>
                  <a:gd name="adj1" fmla="val 16200000"/>
                  <a:gd name="adj2" fmla="val 21072866"/>
                </a:avLst>
              </a:prstGeom>
              <a:ln w="28575">
                <a:solidFill>
                  <a:schemeClr val="bg2">
                    <a:lumMod val="2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20650" h="6350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Acorde 34"/>
              <p:cNvSpPr/>
              <p:nvPr/>
            </p:nvSpPr>
            <p:spPr>
              <a:xfrm rot="15068647">
                <a:off x="8074042" y="3440119"/>
                <a:ext cx="257080" cy="388918"/>
              </a:xfrm>
              <a:custGeom>
                <a:avLst/>
                <a:gdLst>
                  <a:gd name="connsiteX0" fmla="*/ 109451 w 514113"/>
                  <a:gd name="connsiteY0" fmla="*/ 388916 h 427685"/>
                  <a:gd name="connsiteX1" fmla="*/ 21692 w 514113"/>
                  <a:gd name="connsiteY1" fmla="*/ 127863 h 427685"/>
                  <a:gd name="connsiteX2" fmla="*/ 257056 w 514113"/>
                  <a:gd name="connsiteY2" fmla="*/ -2 h 427685"/>
                  <a:gd name="connsiteX3" fmla="*/ 109451 w 514113"/>
                  <a:gd name="connsiteY3" fmla="*/ 388916 h 427685"/>
                  <a:gd name="connsiteX0" fmla="*/ 109475 w 257080"/>
                  <a:gd name="connsiteY0" fmla="*/ 388918 h 388918"/>
                  <a:gd name="connsiteX1" fmla="*/ 21716 w 257080"/>
                  <a:gd name="connsiteY1" fmla="*/ 127865 h 388918"/>
                  <a:gd name="connsiteX2" fmla="*/ 257080 w 257080"/>
                  <a:gd name="connsiteY2" fmla="*/ 0 h 388918"/>
                  <a:gd name="connsiteX3" fmla="*/ 126081 w 257080"/>
                  <a:gd name="connsiteY3" fmla="*/ 285879 h 388918"/>
                  <a:gd name="connsiteX4" fmla="*/ 109475 w 257080"/>
                  <a:gd name="connsiteY4" fmla="*/ 388918 h 388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7080" h="388918">
                    <a:moveTo>
                      <a:pt x="109475" y="388918"/>
                    </a:moveTo>
                    <a:cubicBezTo>
                      <a:pt x="9194" y="330408"/>
                      <a:pt x="-27531" y="221163"/>
                      <a:pt x="21716" y="127865"/>
                    </a:cubicBezTo>
                    <a:cubicBezTo>
                      <a:pt x="62727" y="50172"/>
                      <a:pt x="155079" y="0"/>
                      <a:pt x="257080" y="0"/>
                    </a:cubicBezTo>
                    <a:cubicBezTo>
                      <a:pt x="222923" y="98541"/>
                      <a:pt x="160238" y="187338"/>
                      <a:pt x="126081" y="285879"/>
                    </a:cubicBezTo>
                    <a:cubicBezTo>
                      <a:pt x="111037" y="316978"/>
                      <a:pt x="124519" y="357819"/>
                      <a:pt x="109475" y="38891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9" name="Conector 36"/>
              <p:cNvSpPr/>
              <p:nvPr/>
            </p:nvSpPr>
            <p:spPr>
              <a:xfrm rot="6319815" flipV="1">
                <a:off x="8124377" y="3599835"/>
                <a:ext cx="108000" cy="180000"/>
              </a:xfrm>
              <a:custGeom>
                <a:avLst/>
                <a:gdLst>
                  <a:gd name="connsiteX0" fmla="*/ 0 w 144000"/>
                  <a:gd name="connsiteY0" fmla="*/ 126000 h 252000"/>
                  <a:gd name="connsiteX1" fmla="*/ 72000 w 144000"/>
                  <a:gd name="connsiteY1" fmla="*/ 0 h 252000"/>
                  <a:gd name="connsiteX2" fmla="*/ 144000 w 144000"/>
                  <a:gd name="connsiteY2" fmla="*/ 126000 h 252000"/>
                  <a:gd name="connsiteX3" fmla="*/ 72000 w 144000"/>
                  <a:gd name="connsiteY3" fmla="*/ 252000 h 252000"/>
                  <a:gd name="connsiteX4" fmla="*/ 0 w 144000"/>
                  <a:gd name="connsiteY4" fmla="*/ 126000 h 252000"/>
                  <a:gd name="connsiteX0" fmla="*/ 751 w 145370"/>
                  <a:gd name="connsiteY0" fmla="*/ 250748 h 376748"/>
                  <a:gd name="connsiteX1" fmla="*/ 112786 w 145370"/>
                  <a:gd name="connsiteY1" fmla="*/ 0 h 376748"/>
                  <a:gd name="connsiteX2" fmla="*/ 144751 w 145370"/>
                  <a:gd name="connsiteY2" fmla="*/ 250748 h 376748"/>
                  <a:gd name="connsiteX3" fmla="*/ 72751 w 145370"/>
                  <a:gd name="connsiteY3" fmla="*/ 376748 h 376748"/>
                  <a:gd name="connsiteX4" fmla="*/ 751 w 145370"/>
                  <a:gd name="connsiteY4" fmla="*/ 250748 h 376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370" h="376748">
                    <a:moveTo>
                      <a:pt x="751" y="250748"/>
                    </a:moveTo>
                    <a:cubicBezTo>
                      <a:pt x="7423" y="187957"/>
                      <a:pt x="73021" y="0"/>
                      <a:pt x="112786" y="0"/>
                    </a:cubicBezTo>
                    <a:cubicBezTo>
                      <a:pt x="152551" y="0"/>
                      <a:pt x="144751" y="181160"/>
                      <a:pt x="144751" y="250748"/>
                    </a:cubicBezTo>
                    <a:cubicBezTo>
                      <a:pt x="144751" y="320336"/>
                      <a:pt x="112516" y="376748"/>
                      <a:pt x="72751" y="376748"/>
                    </a:cubicBezTo>
                    <a:cubicBezTo>
                      <a:pt x="32986" y="376748"/>
                      <a:pt x="-5921" y="313539"/>
                      <a:pt x="751" y="250748"/>
                    </a:cubicBezTo>
                    <a:close/>
                  </a:path>
                </a:pathLst>
              </a:custGeom>
              <a:solidFill>
                <a:srgbClr val="FFCCCC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" h="317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142" name="Acorde 140"/>
              <p:cNvSpPr/>
              <p:nvPr/>
            </p:nvSpPr>
            <p:spPr>
              <a:xfrm rot="9449641" flipH="1">
                <a:off x="7020100" y="2180665"/>
                <a:ext cx="1079604" cy="786888"/>
              </a:xfrm>
              <a:custGeom>
                <a:avLst/>
                <a:gdLst>
                  <a:gd name="connsiteX0" fmla="*/ 1246231 w 1382309"/>
                  <a:gd name="connsiteY0" fmla="*/ 1018190 h 1276068"/>
                  <a:gd name="connsiteX1" fmla="*/ 400513 w 1382309"/>
                  <a:gd name="connsiteY1" fmla="*/ 1216912 h 1276068"/>
                  <a:gd name="connsiteX2" fmla="*/ 43197 w 1382309"/>
                  <a:gd name="connsiteY2" fmla="*/ 416008 h 1276068"/>
                  <a:gd name="connsiteX3" fmla="*/ 1246231 w 1382309"/>
                  <a:gd name="connsiteY3" fmla="*/ 1018190 h 1276068"/>
                  <a:gd name="connsiteX0" fmla="*/ 1829700 w 1829700"/>
                  <a:gd name="connsiteY0" fmla="*/ 923729 h 1181658"/>
                  <a:gd name="connsiteX1" fmla="*/ 983982 w 1829700"/>
                  <a:gd name="connsiteY1" fmla="*/ 1122451 h 1181658"/>
                  <a:gd name="connsiteX2" fmla="*/ 13716 w 1829700"/>
                  <a:gd name="connsiteY2" fmla="*/ 0 h 1181658"/>
                  <a:gd name="connsiteX3" fmla="*/ 1829700 w 1829700"/>
                  <a:gd name="connsiteY3" fmla="*/ 923729 h 1181658"/>
                  <a:gd name="connsiteX0" fmla="*/ 1410803 w 1410803"/>
                  <a:gd name="connsiteY0" fmla="*/ 742858 h 1000787"/>
                  <a:gd name="connsiteX1" fmla="*/ 565085 w 1410803"/>
                  <a:gd name="connsiteY1" fmla="*/ 941580 h 1000787"/>
                  <a:gd name="connsiteX2" fmla="*/ 26898 w 1410803"/>
                  <a:gd name="connsiteY2" fmla="*/ 0 h 1000787"/>
                  <a:gd name="connsiteX3" fmla="*/ 1410803 w 1410803"/>
                  <a:gd name="connsiteY3" fmla="*/ 742858 h 1000787"/>
                  <a:gd name="connsiteX0" fmla="*/ 1410803 w 1410803"/>
                  <a:gd name="connsiteY0" fmla="*/ 742858 h 1000787"/>
                  <a:gd name="connsiteX1" fmla="*/ 565085 w 1410803"/>
                  <a:gd name="connsiteY1" fmla="*/ 941580 h 1000787"/>
                  <a:gd name="connsiteX2" fmla="*/ 26898 w 1410803"/>
                  <a:gd name="connsiteY2" fmla="*/ 0 h 1000787"/>
                  <a:gd name="connsiteX3" fmla="*/ 674006 w 1410803"/>
                  <a:gd name="connsiteY3" fmla="*/ 446671 h 1000787"/>
                  <a:gd name="connsiteX4" fmla="*/ 1410803 w 1410803"/>
                  <a:gd name="connsiteY4" fmla="*/ 742858 h 1000787"/>
                  <a:gd name="connsiteX0" fmla="*/ 1255061 w 1255061"/>
                  <a:gd name="connsiteY0" fmla="*/ 692616 h 950545"/>
                  <a:gd name="connsiteX1" fmla="*/ 409343 w 1255061"/>
                  <a:gd name="connsiteY1" fmla="*/ 891338 h 950545"/>
                  <a:gd name="connsiteX2" fmla="*/ 41978 w 1255061"/>
                  <a:gd name="connsiteY2" fmla="*/ 0 h 950545"/>
                  <a:gd name="connsiteX3" fmla="*/ 518264 w 1255061"/>
                  <a:gd name="connsiteY3" fmla="*/ 396429 h 950545"/>
                  <a:gd name="connsiteX4" fmla="*/ 1255061 w 1255061"/>
                  <a:gd name="connsiteY4" fmla="*/ 692616 h 950545"/>
                  <a:gd name="connsiteX0" fmla="*/ 1349087 w 1349087"/>
                  <a:gd name="connsiteY0" fmla="*/ 834181 h 1092110"/>
                  <a:gd name="connsiteX1" fmla="*/ 503369 w 1349087"/>
                  <a:gd name="connsiteY1" fmla="*/ 1032903 h 1092110"/>
                  <a:gd name="connsiteX2" fmla="*/ 19437 w 1349087"/>
                  <a:gd name="connsiteY2" fmla="*/ 55674 h 1092110"/>
                  <a:gd name="connsiteX3" fmla="*/ 136004 w 1349087"/>
                  <a:gd name="connsiteY3" fmla="*/ 141565 h 1092110"/>
                  <a:gd name="connsiteX4" fmla="*/ 612290 w 1349087"/>
                  <a:gd name="connsiteY4" fmla="*/ 537994 h 1092110"/>
                  <a:gd name="connsiteX5" fmla="*/ 1349087 w 1349087"/>
                  <a:gd name="connsiteY5" fmla="*/ 834181 h 1092110"/>
                  <a:gd name="connsiteX0" fmla="*/ 1405252 w 1405252"/>
                  <a:gd name="connsiteY0" fmla="*/ 916137 h 1174066"/>
                  <a:gd name="connsiteX1" fmla="*/ 559534 w 1405252"/>
                  <a:gd name="connsiteY1" fmla="*/ 1114859 h 1174066"/>
                  <a:gd name="connsiteX2" fmla="*/ 75602 w 1405252"/>
                  <a:gd name="connsiteY2" fmla="*/ 137630 h 1174066"/>
                  <a:gd name="connsiteX3" fmla="*/ 41444 w 1405252"/>
                  <a:gd name="connsiteY3" fmla="*/ 22554 h 1174066"/>
                  <a:gd name="connsiteX4" fmla="*/ 668455 w 1405252"/>
                  <a:gd name="connsiteY4" fmla="*/ 619950 h 1174066"/>
                  <a:gd name="connsiteX5" fmla="*/ 1405252 w 1405252"/>
                  <a:gd name="connsiteY5" fmla="*/ 916137 h 1174066"/>
                  <a:gd name="connsiteX0" fmla="*/ 1401562 w 1401562"/>
                  <a:gd name="connsiteY0" fmla="*/ 913135 h 1171064"/>
                  <a:gd name="connsiteX1" fmla="*/ 555844 w 1401562"/>
                  <a:gd name="connsiteY1" fmla="*/ 1111857 h 1171064"/>
                  <a:gd name="connsiteX2" fmla="*/ 160728 w 1401562"/>
                  <a:gd name="connsiteY2" fmla="*/ 779038 h 1171064"/>
                  <a:gd name="connsiteX3" fmla="*/ 71912 w 1401562"/>
                  <a:gd name="connsiteY3" fmla="*/ 134628 h 1171064"/>
                  <a:gd name="connsiteX4" fmla="*/ 37754 w 1401562"/>
                  <a:gd name="connsiteY4" fmla="*/ 19552 h 1171064"/>
                  <a:gd name="connsiteX5" fmla="*/ 664765 w 1401562"/>
                  <a:gd name="connsiteY5" fmla="*/ 616948 h 1171064"/>
                  <a:gd name="connsiteX6" fmla="*/ 1401562 w 1401562"/>
                  <a:gd name="connsiteY6" fmla="*/ 913135 h 1171064"/>
                  <a:gd name="connsiteX0" fmla="*/ 1394784 w 1394784"/>
                  <a:gd name="connsiteY0" fmla="*/ 903742 h 1161671"/>
                  <a:gd name="connsiteX1" fmla="*/ 549066 w 1394784"/>
                  <a:gd name="connsiteY1" fmla="*/ 1102464 h 1161671"/>
                  <a:gd name="connsiteX2" fmla="*/ 153950 w 1394784"/>
                  <a:gd name="connsiteY2" fmla="*/ 769645 h 1161671"/>
                  <a:gd name="connsiteX3" fmla="*/ 13273 w 1394784"/>
                  <a:gd name="connsiteY3" fmla="*/ 76308 h 1161671"/>
                  <a:gd name="connsiteX4" fmla="*/ 65134 w 1394784"/>
                  <a:gd name="connsiteY4" fmla="*/ 125235 h 1161671"/>
                  <a:gd name="connsiteX5" fmla="*/ 30976 w 1394784"/>
                  <a:gd name="connsiteY5" fmla="*/ 10159 h 1161671"/>
                  <a:gd name="connsiteX6" fmla="*/ 657987 w 1394784"/>
                  <a:gd name="connsiteY6" fmla="*/ 607555 h 1161671"/>
                  <a:gd name="connsiteX7" fmla="*/ 1394784 w 1394784"/>
                  <a:gd name="connsiteY7" fmla="*/ 903742 h 1161671"/>
                  <a:gd name="connsiteX0" fmla="*/ 1401522 w 1401522"/>
                  <a:gd name="connsiteY0" fmla="*/ 882532 h 1140461"/>
                  <a:gd name="connsiteX1" fmla="*/ 555804 w 1401522"/>
                  <a:gd name="connsiteY1" fmla="*/ 1081254 h 1140461"/>
                  <a:gd name="connsiteX2" fmla="*/ 160688 w 1401522"/>
                  <a:gd name="connsiteY2" fmla="*/ 748435 h 1140461"/>
                  <a:gd name="connsiteX3" fmla="*/ 20011 w 1401522"/>
                  <a:gd name="connsiteY3" fmla="*/ 55098 h 1140461"/>
                  <a:gd name="connsiteX4" fmla="*/ 71872 w 1401522"/>
                  <a:gd name="connsiteY4" fmla="*/ 104025 h 1140461"/>
                  <a:gd name="connsiteX5" fmla="*/ 664725 w 1401522"/>
                  <a:gd name="connsiteY5" fmla="*/ 586345 h 1140461"/>
                  <a:gd name="connsiteX6" fmla="*/ 1401522 w 1401522"/>
                  <a:gd name="connsiteY6" fmla="*/ 882532 h 1140461"/>
                  <a:gd name="connsiteX0" fmla="*/ 1406469 w 1406469"/>
                  <a:gd name="connsiteY0" fmla="*/ 828679 h 1086608"/>
                  <a:gd name="connsiteX1" fmla="*/ 560751 w 1406469"/>
                  <a:gd name="connsiteY1" fmla="*/ 1027401 h 1086608"/>
                  <a:gd name="connsiteX2" fmla="*/ 165635 w 1406469"/>
                  <a:gd name="connsiteY2" fmla="*/ 694582 h 1086608"/>
                  <a:gd name="connsiteX3" fmla="*/ 24958 w 1406469"/>
                  <a:gd name="connsiteY3" fmla="*/ 1245 h 1086608"/>
                  <a:gd name="connsiteX4" fmla="*/ 669672 w 1406469"/>
                  <a:gd name="connsiteY4" fmla="*/ 532492 h 1086608"/>
                  <a:gd name="connsiteX5" fmla="*/ 1406469 w 1406469"/>
                  <a:gd name="connsiteY5" fmla="*/ 828679 h 108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06469" h="1086608">
                    <a:moveTo>
                      <a:pt x="1406469" y="828679"/>
                    </a:moveTo>
                    <a:cubicBezTo>
                      <a:pt x="1211233" y="1071612"/>
                      <a:pt x="858044" y="1154603"/>
                      <a:pt x="560751" y="1027401"/>
                    </a:cubicBezTo>
                    <a:cubicBezTo>
                      <a:pt x="379066" y="1011750"/>
                      <a:pt x="246290" y="857453"/>
                      <a:pt x="165635" y="694582"/>
                    </a:cubicBezTo>
                    <a:cubicBezTo>
                      <a:pt x="89734" y="563750"/>
                      <a:pt x="-59048" y="28260"/>
                      <a:pt x="24958" y="1245"/>
                    </a:cubicBezTo>
                    <a:cubicBezTo>
                      <a:pt x="108964" y="-25770"/>
                      <a:pt x="439420" y="394586"/>
                      <a:pt x="669672" y="532492"/>
                    </a:cubicBezTo>
                    <a:lnTo>
                      <a:pt x="1406469" y="828679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h="1206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41" name="Acorde 140"/>
              <p:cNvSpPr/>
              <p:nvPr/>
            </p:nvSpPr>
            <p:spPr>
              <a:xfrm rot="10800000">
                <a:off x="7763579" y="1947072"/>
                <a:ext cx="1367946" cy="1002437"/>
              </a:xfrm>
              <a:custGeom>
                <a:avLst/>
                <a:gdLst>
                  <a:gd name="connsiteX0" fmla="*/ 1246231 w 1382309"/>
                  <a:gd name="connsiteY0" fmla="*/ 1018190 h 1276068"/>
                  <a:gd name="connsiteX1" fmla="*/ 400513 w 1382309"/>
                  <a:gd name="connsiteY1" fmla="*/ 1216912 h 1276068"/>
                  <a:gd name="connsiteX2" fmla="*/ 43197 w 1382309"/>
                  <a:gd name="connsiteY2" fmla="*/ 416008 h 1276068"/>
                  <a:gd name="connsiteX3" fmla="*/ 1246231 w 1382309"/>
                  <a:gd name="connsiteY3" fmla="*/ 1018190 h 1276068"/>
                  <a:gd name="connsiteX0" fmla="*/ 1829700 w 1829700"/>
                  <a:gd name="connsiteY0" fmla="*/ 923729 h 1181658"/>
                  <a:gd name="connsiteX1" fmla="*/ 983982 w 1829700"/>
                  <a:gd name="connsiteY1" fmla="*/ 1122451 h 1181658"/>
                  <a:gd name="connsiteX2" fmla="*/ 13716 w 1829700"/>
                  <a:gd name="connsiteY2" fmla="*/ 0 h 1181658"/>
                  <a:gd name="connsiteX3" fmla="*/ 1829700 w 1829700"/>
                  <a:gd name="connsiteY3" fmla="*/ 923729 h 1181658"/>
                  <a:gd name="connsiteX0" fmla="*/ 1410803 w 1410803"/>
                  <a:gd name="connsiteY0" fmla="*/ 742858 h 1000787"/>
                  <a:gd name="connsiteX1" fmla="*/ 565085 w 1410803"/>
                  <a:gd name="connsiteY1" fmla="*/ 941580 h 1000787"/>
                  <a:gd name="connsiteX2" fmla="*/ 26898 w 1410803"/>
                  <a:gd name="connsiteY2" fmla="*/ 0 h 1000787"/>
                  <a:gd name="connsiteX3" fmla="*/ 1410803 w 1410803"/>
                  <a:gd name="connsiteY3" fmla="*/ 742858 h 1000787"/>
                  <a:gd name="connsiteX0" fmla="*/ 1410803 w 1410803"/>
                  <a:gd name="connsiteY0" fmla="*/ 742858 h 1000787"/>
                  <a:gd name="connsiteX1" fmla="*/ 565085 w 1410803"/>
                  <a:gd name="connsiteY1" fmla="*/ 941580 h 1000787"/>
                  <a:gd name="connsiteX2" fmla="*/ 26898 w 1410803"/>
                  <a:gd name="connsiteY2" fmla="*/ 0 h 1000787"/>
                  <a:gd name="connsiteX3" fmla="*/ 674006 w 1410803"/>
                  <a:gd name="connsiteY3" fmla="*/ 446671 h 1000787"/>
                  <a:gd name="connsiteX4" fmla="*/ 1410803 w 1410803"/>
                  <a:gd name="connsiteY4" fmla="*/ 742858 h 1000787"/>
                  <a:gd name="connsiteX0" fmla="*/ 1255061 w 1255061"/>
                  <a:gd name="connsiteY0" fmla="*/ 692616 h 950545"/>
                  <a:gd name="connsiteX1" fmla="*/ 409343 w 1255061"/>
                  <a:gd name="connsiteY1" fmla="*/ 891338 h 950545"/>
                  <a:gd name="connsiteX2" fmla="*/ 41978 w 1255061"/>
                  <a:gd name="connsiteY2" fmla="*/ 0 h 950545"/>
                  <a:gd name="connsiteX3" fmla="*/ 518264 w 1255061"/>
                  <a:gd name="connsiteY3" fmla="*/ 396429 h 950545"/>
                  <a:gd name="connsiteX4" fmla="*/ 1255061 w 1255061"/>
                  <a:gd name="connsiteY4" fmla="*/ 692616 h 950545"/>
                  <a:gd name="connsiteX0" fmla="*/ 1349087 w 1349087"/>
                  <a:gd name="connsiteY0" fmla="*/ 834181 h 1092110"/>
                  <a:gd name="connsiteX1" fmla="*/ 503369 w 1349087"/>
                  <a:gd name="connsiteY1" fmla="*/ 1032903 h 1092110"/>
                  <a:gd name="connsiteX2" fmla="*/ 19437 w 1349087"/>
                  <a:gd name="connsiteY2" fmla="*/ 55674 h 1092110"/>
                  <a:gd name="connsiteX3" fmla="*/ 136004 w 1349087"/>
                  <a:gd name="connsiteY3" fmla="*/ 141565 h 1092110"/>
                  <a:gd name="connsiteX4" fmla="*/ 612290 w 1349087"/>
                  <a:gd name="connsiteY4" fmla="*/ 537994 h 1092110"/>
                  <a:gd name="connsiteX5" fmla="*/ 1349087 w 1349087"/>
                  <a:gd name="connsiteY5" fmla="*/ 834181 h 1092110"/>
                  <a:gd name="connsiteX0" fmla="*/ 1405252 w 1405252"/>
                  <a:gd name="connsiteY0" fmla="*/ 916137 h 1174066"/>
                  <a:gd name="connsiteX1" fmla="*/ 559534 w 1405252"/>
                  <a:gd name="connsiteY1" fmla="*/ 1114859 h 1174066"/>
                  <a:gd name="connsiteX2" fmla="*/ 75602 w 1405252"/>
                  <a:gd name="connsiteY2" fmla="*/ 137630 h 1174066"/>
                  <a:gd name="connsiteX3" fmla="*/ 41444 w 1405252"/>
                  <a:gd name="connsiteY3" fmla="*/ 22554 h 1174066"/>
                  <a:gd name="connsiteX4" fmla="*/ 668455 w 1405252"/>
                  <a:gd name="connsiteY4" fmla="*/ 619950 h 1174066"/>
                  <a:gd name="connsiteX5" fmla="*/ 1405252 w 1405252"/>
                  <a:gd name="connsiteY5" fmla="*/ 916137 h 1174066"/>
                  <a:gd name="connsiteX0" fmla="*/ 1401562 w 1401562"/>
                  <a:gd name="connsiteY0" fmla="*/ 913135 h 1171064"/>
                  <a:gd name="connsiteX1" fmla="*/ 555844 w 1401562"/>
                  <a:gd name="connsiteY1" fmla="*/ 1111857 h 1171064"/>
                  <a:gd name="connsiteX2" fmla="*/ 160728 w 1401562"/>
                  <a:gd name="connsiteY2" fmla="*/ 779038 h 1171064"/>
                  <a:gd name="connsiteX3" fmla="*/ 71912 w 1401562"/>
                  <a:gd name="connsiteY3" fmla="*/ 134628 h 1171064"/>
                  <a:gd name="connsiteX4" fmla="*/ 37754 w 1401562"/>
                  <a:gd name="connsiteY4" fmla="*/ 19552 h 1171064"/>
                  <a:gd name="connsiteX5" fmla="*/ 664765 w 1401562"/>
                  <a:gd name="connsiteY5" fmla="*/ 616948 h 1171064"/>
                  <a:gd name="connsiteX6" fmla="*/ 1401562 w 1401562"/>
                  <a:gd name="connsiteY6" fmla="*/ 913135 h 1171064"/>
                  <a:gd name="connsiteX0" fmla="*/ 1394784 w 1394784"/>
                  <a:gd name="connsiteY0" fmla="*/ 903742 h 1161671"/>
                  <a:gd name="connsiteX1" fmla="*/ 549066 w 1394784"/>
                  <a:gd name="connsiteY1" fmla="*/ 1102464 h 1161671"/>
                  <a:gd name="connsiteX2" fmla="*/ 153950 w 1394784"/>
                  <a:gd name="connsiteY2" fmla="*/ 769645 h 1161671"/>
                  <a:gd name="connsiteX3" fmla="*/ 13273 w 1394784"/>
                  <a:gd name="connsiteY3" fmla="*/ 76308 h 1161671"/>
                  <a:gd name="connsiteX4" fmla="*/ 65134 w 1394784"/>
                  <a:gd name="connsiteY4" fmla="*/ 125235 h 1161671"/>
                  <a:gd name="connsiteX5" fmla="*/ 30976 w 1394784"/>
                  <a:gd name="connsiteY5" fmla="*/ 10159 h 1161671"/>
                  <a:gd name="connsiteX6" fmla="*/ 657987 w 1394784"/>
                  <a:gd name="connsiteY6" fmla="*/ 607555 h 1161671"/>
                  <a:gd name="connsiteX7" fmla="*/ 1394784 w 1394784"/>
                  <a:gd name="connsiteY7" fmla="*/ 903742 h 1161671"/>
                  <a:gd name="connsiteX0" fmla="*/ 1383406 w 1383406"/>
                  <a:gd name="connsiteY0" fmla="*/ 900007 h 1157936"/>
                  <a:gd name="connsiteX1" fmla="*/ 537688 w 1383406"/>
                  <a:gd name="connsiteY1" fmla="*/ 1098729 h 1157936"/>
                  <a:gd name="connsiteX2" fmla="*/ 142572 w 1383406"/>
                  <a:gd name="connsiteY2" fmla="*/ 765910 h 1157936"/>
                  <a:gd name="connsiteX3" fmla="*/ 1895 w 1383406"/>
                  <a:gd name="connsiteY3" fmla="*/ 72573 h 1157936"/>
                  <a:gd name="connsiteX4" fmla="*/ 53756 w 1383406"/>
                  <a:gd name="connsiteY4" fmla="*/ 121500 h 1157936"/>
                  <a:gd name="connsiteX5" fmla="*/ 19598 w 1383406"/>
                  <a:gd name="connsiteY5" fmla="*/ 6424 h 1157936"/>
                  <a:gd name="connsiteX6" fmla="*/ 298400 w 1383406"/>
                  <a:gd name="connsiteY6" fmla="*/ 334807 h 1157936"/>
                  <a:gd name="connsiteX7" fmla="*/ 646609 w 1383406"/>
                  <a:gd name="connsiteY7" fmla="*/ 603820 h 1157936"/>
                  <a:gd name="connsiteX8" fmla="*/ 1383406 w 1383406"/>
                  <a:gd name="connsiteY8" fmla="*/ 900007 h 1157936"/>
                  <a:gd name="connsiteX0" fmla="*/ 1386637 w 1386637"/>
                  <a:gd name="connsiteY0" fmla="*/ 872502 h 1130431"/>
                  <a:gd name="connsiteX1" fmla="*/ 540919 w 1386637"/>
                  <a:gd name="connsiteY1" fmla="*/ 1071224 h 1130431"/>
                  <a:gd name="connsiteX2" fmla="*/ 145803 w 1386637"/>
                  <a:gd name="connsiteY2" fmla="*/ 738405 h 1130431"/>
                  <a:gd name="connsiteX3" fmla="*/ 5126 w 1386637"/>
                  <a:gd name="connsiteY3" fmla="*/ 45068 h 1130431"/>
                  <a:gd name="connsiteX4" fmla="*/ 56987 w 1386637"/>
                  <a:gd name="connsiteY4" fmla="*/ 93995 h 1130431"/>
                  <a:gd name="connsiteX5" fmla="*/ 301631 w 1386637"/>
                  <a:gd name="connsiteY5" fmla="*/ 307302 h 1130431"/>
                  <a:gd name="connsiteX6" fmla="*/ 649840 w 1386637"/>
                  <a:gd name="connsiteY6" fmla="*/ 576315 h 1130431"/>
                  <a:gd name="connsiteX7" fmla="*/ 1386637 w 1386637"/>
                  <a:gd name="connsiteY7" fmla="*/ 872502 h 1130431"/>
                  <a:gd name="connsiteX0" fmla="*/ 1338209 w 1338209"/>
                  <a:gd name="connsiteY0" fmla="*/ 778507 h 1036436"/>
                  <a:gd name="connsiteX1" fmla="*/ 492491 w 1338209"/>
                  <a:gd name="connsiteY1" fmla="*/ 977229 h 1036436"/>
                  <a:gd name="connsiteX2" fmla="*/ 97375 w 1338209"/>
                  <a:gd name="connsiteY2" fmla="*/ 644410 h 1036436"/>
                  <a:gd name="connsiteX3" fmla="*/ 8559 w 1338209"/>
                  <a:gd name="connsiteY3" fmla="*/ 0 h 1036436"/>
                  <a:gd name="connsiteX4" fmla="*/ 253203 w 1338209"/>
                  <a:gd name="connsiteY4" fmla="*/ 213307 h 1036436"/>
                  <a:gd name="connsiteX5" fmla="*/ 601412 w 1338209"/>
                  <a:gd name="connsiteY5" fmla="*/ 482320 h 1036436"/>
                  <a:gd name="connsiteX6" fmla="*/ 1338209 w 1338209"/>
                  <a:gd name="connsiteY6" fmla="*/ 778507 h 1036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38209" h="1036436">
                    <a:moveTo>
                      <a:pt x="1338209" y="778507"/>
                    </a:moveTo>
                    <a:cubicBezTo>
                      <a:pt x="1142973" y="1021440"/>
                      <a:pt x="789784" y="1104431"/>
                      <a:pt x="492491" y="977229"/>
                    </a:cubicBezTo>
                    <a:cubicBezTo>
                      <a:pt x="310806" y="961578"/>
                      <a:pt x="178030" y="807281"/>
                      <a:pt x="97375" y="644410"/>
                    </a:cubicBezTo>
                    <a:cubicBezTo>
                      <a:pt x="16720" y="481539"/>
                      <a:pt x="-17412" y="71850"/>
                      <a:pt x="8559" y="0"/>
                    </a:cubicBezTo>
                    <a:cubicBezTo>
                      <a:pt x="57976" y="43706"/>
                      <a:pt x="154394" y="132920"/>
                      <a:pt x="253203" y="213307"/>
                    </a:cubicBezTo>
                    <a:cubicBezTo>
                      <a:pt x="357705" y="312873"/>
                      <a:pt x="428769" y="384657"/>
                      <a:pt x="601412" y="482320"/>
                    </a:cubicBezTo>
                    <a:lnTo>
                      <a:pt x="1338209" y="778507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h="1206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191" name="Grupo 190"/>
            <p:cNvGrpSpPr/>
            <p:nvPr/>
          </p:nvGrpSpPr>
          <p:grpSpPr>
            <a:xfrm>
              <a:off x="6833855" y="3610157"/>
              <a:ext cx="2968569" cy="2301913"/>
              <a:chOff x="6833855" y="4665426"/>
              <a:chExt cx="2968569" cy="2301913"/>
            </a:xfrm>
          </p:grpSpPr>
          <p:sp>
            <p:nvSpPr>
              <p:cNvPr id="61" name="Forma libre 60"/>
              <p:cNvSpPr/>
              <p:nvPr/>
            </p:nvSpPr>
            <p:spPr>
              <a:xfrm rot="16200000">
                <a:off x="8108630" y="6831279"/>
                <a:ext cx="6871" cy="36000"/>
              </a:xfrm>
              <a:custGeom>
                <a:avLst/>
                <a:gdLst>
                  <a:gd name="connsiteX0" fmla="*/ 6871 w 6871"/>
                  <a:gd name="connsiteY0" fmla="*/ 0 h 36000"/>
                  <a:gd name="connsiteX1" fmla="*/ 6871 w 6871"/>
                  <a:gd name="connsiteY1" fmla="*/ 36000 h 36000"/>
                  <a:gd name="connsiteX2" fmla="*/ 0 w 6871"/>
                  <a:gd name="connsiteY2" fmla="*/ 36000 h 36000"/>
                  <a:gd name="connsiteX3" fmla="*/ 0 w 6871"/>
                  <a:gd name="connsiteY3" fmla="*/ 0 h 36000"/>
                  <a:gd name="connsiteX4" fmla="*/ 6871 w 6871"/>
                  <a:gd name="connsiteY4" fmla="*/ 0 h 3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71" h="36000">
                    <a:moveTo>
                      <a:pt x="6871" y="0"/>
                    </a:moveTo>
                    <a:lnTo>
                      <a:pt x="6871" y="36000"/>
                    </a:lnTo>
                    <a:lnTo>
                      <a:pt x="0" y="36000"/>
                    </a:lnTo>
                    <a:lnTo>
                      <a:pt x="0" y="0"/>
                    </a:lnTo>
                    <a:lnTo>
                      <a:pt x="6871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218" name="Grupo 217"/>
              <p:cNvGrpSpPr/>
              <p:nvPr/>
            </p:nvGrpSpPr>
            <p:grpSpPr>
              <a:xfrm>
                <a:off x="6833855" y="4691503"/>
                <a:ext cx="2968569" cy="2275836"/>
                <a:chOff x="8773982" y="3542168"/>
                <a:chExt cx="3240000" cy="2442472"/>
              </a:xfrm>
              <a:solidFill>
                <a:srgbClr val="CC00FF"/>
              </a:solidFill>
            </p:grpSpPr>
            <p:sp>
              <p:nvSpPr>
                <p:cNvPr id="219" name="Forma libre 218"/>
                <p:cNvSpPr/>
                <p:nvPr/>
              </p:nvSpPr>
              <p:spPr>
                <a:xfrm rot="16200000">
                  <a:off x="9981178" y="3234290"/>
                  <a:ext cx="576000" cy="1296000"/>
                </a:xfrm>
                <a:custGeom>
                  <a:avLst/>
                  <a:gdLst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07321 w 575111"/>
                    <a:gd name="connsiteY6" fmla="*/ 27164 h 1354430"/>
                    <a:gd name="connsiteX7" fmla="*/ 520351 w 575111"/>
                    <a:gd name="connsiteY7" fmla="*/ 269238 h 1354430"/>
                    <a:gd name="connsiteX8" fmla="*/ 271778 w 575111"/>
                    <a:gd name="connsiteY8" fmla="*/ 691681 h 1354430"/>
                    <a:gd name="connsiteX9" fmla="*/ 564259 w 575111"/>
                    <a:gd name="connsiteY9" fmla="*/ 1085002 h 1354430"/>
                    <a:gd name="connsiteX10" fmla="*/ 575111 w 575111"/>
                    <a:gd name="connsiteY10" fmla="*/ 1286644 h 1354430"/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20351 w 575111"/>
                    <a:gd name="connsiteY6" fmla="*/ 269238 h 1354430"/>
                    <a:gd name="connsiteX7" fmla="*/ 271778 w 575111"/>
                    <a:gd name="connsiteY7" fmla="*/ 691681 h 1354430"/>
                    <a:gd name="connsiteX8" fmla="*/ 564259 w 575111"/>
                    <a:gd name="connsiteY8" fmla="*/ 1085002 h 1354430"/>
                    <a:gd name="connsiteX9" fmla="*/ 575111 w 575111"/>
                    <a:gd name="connsiteY9" fmla="*/ 1286644 h 1354430"/>
                    <a:gd name="connsiteX0" fmla="*/ 575111 w 575111"/>
                    <a:gd name="connsiteY0" fmla="*/ 1268281 h 1336067"/>
                    <a:gd name="connsiteX1" fmla="*/ 563607 w 575111"/>
                    <a:gd name="connsiteY1" fmla="*/ 1336067 h 1336067"/>
                    <a:gd name="connsiteX2" fmla="*/ 469036 w 575111"/>
                    <a:gd name="connsiteY2" fmla="*/ 1329250 h 1336067"/>
                    <a:gd name="connsiteX3" fmla="*/ 1252 w 575111"/>
                    <a:gd name="connsiteY3" fmla="*/ 687878 h 1336067"/>
                    <a:gd name="connsiteX4" fmla="*/ 397491 w 575111"/>
                    <a:gd name="connsiteY4" fmla="*/ 0 h 1336067"/>
                    <a:gd name="connsiteX5" fmla="*/ 520351 w 575111"/>
                    <a:gd name="connsiteY5" fmla="*/ 250875 h 1336067"/>
                    <a:gd name="connsiteX6" fmla="*/ 271778 w 575111"/>
                    <a:gd name="connsiteY6" fmla="*/ 673318 h 1336067"/>
                    <a:gd name="connsiteX7" fmla="*/ 564259 w 575111"/>
                    <a:gd name="connsiteY7" fmla="*/ 1066639 h 1336067"/>
                    <a:gd name="connsiteX8" fmla="*/ 575111 w 575111"/>
                    <a:gd name="connsiteY8" fmla="*/ 1268281 h 1336067"/>
                    <a:gd name="connsiteX0" fmla="*/ 575111 w 575111"/>
                    <a:gd name="connsiteY0" fmla="*/ 1268281 h 1329250"/>
                    <a:gd name="connsiteX1" fmla="*/ 469036 w 575111"/>
                    <a:gd name="connsiteY1" fmla="*/ 1329250 h 1329250"/>
                    <a:gd name="connsiteX2" fmla="*/ 1252 w 575111"/>
                    <a:gd name="connsiteY2" fmla="*/ 687878 h 1329250"/>
                    <a:gd name="connsiteX3" fmla="*/ 397491 w 575111"/>
                    <a:gd name="connsiteY3" fmla="*/ 0 h 1329250"/>
                    <a:gd name="connsiteX4" fmla="*/ 520351 w 575111"/>
                    <a:gd name="connsiteY4" fmla="*/ 250875 h 1329250"/>
                    <a:gd name="connsiteX5" fmla="*/ 271778 w 575111"/>
                    <a:gd name="connsiteY5" fmla="*/ 673318 h 1329250"/>
                    <a:gd name="connsiteX6" fmla="*/ 564259 w 575111"/>
                    <a:gd name="connsiteY6" fmla="*/ 1066639 h 1329250"/>
                    <a:gd name="connsiteX7" fmla="*/ 575111 w 575111"/>
                    <a:gd name="connsiteY7" fmla="*/ 1268281 h 1329250"/>
                    <a:gd name="connsiteX0" fmla="*/ 564259 w 564259"/>
                    <a:gd name="connsiteY0" fmla="*/ 1066639 h 1329250"/>
                    <a:gd name="connsiteX1" fmla="*/ 469036 w 564259"/>
                    <a:gd name="connsiteY1" fmla="*/ 1329250 h 1329250"/>
                    <a:gd name="connsiteX2" fmla="*/ 1252 w 564259"/>
                    <a:gd name="connsiteY2" fmla="*/ 687878 h 1329250"/>
                    <a:gd name="connsiteX3" fmla="*/ 397491 w 564259"/>
                    <a:gd name="connsiteY3" fmla="*/ 0 h 1329250"/>
                    <a:gd name="connsiteX4" fmla="*/ 520351 w 564259"/>
                    <a:gd name="connsiteY4" fmla="*/ 250875 h 1329250"/>
                    <a:gd name="connsiteX5" fmla="*/ 271778 w 564259"/>
                    <a:gd name="connsiteY5" fmla="*/ 673318 h 1329250"/>
                    <a:gd name="connsiteX6" fmla="*/ 564259 w 564259"/>
                    <a:gd name="connsiteY6" fmla="*/ 1066639 h 1329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64259" h="1329250">
                      <a:moveTo>
                        <a:pt x="564259" y="1066639"/>
                      </a:moveTo>
                      <a:lnTo>
                        <a:pt x="469036" y="1329250"/>
                      </a:lnTo>
                      <a:cubicBezTo>
                        <a:pt x="219083" y="1279261"/>
                        <a:pt x="18897" y="1015718"/>
                        <a:pt x="1252" y="687878"/>
                      </a:cubicBezTo>
                      <a:cubicBezTo>
                        <a:pt x="-16394" y="360037"/>
                        <a:pt x="154347" y="76529"/>
                        <a:pt x="397491" y="0"/>
                      </a:cubicBezTo>
                      <a:lnTo>
                        <a:pt x="520351" y="250875"/>
                      </a:lnTo>
                      <a:cubicBezTo>
                        <a:pt x="370943" y="258917"/>
                        <a:pt x="259654" y="448051"/>
                        <a:pt x="271778" y="673318"/>
                      </a:cubicBezTo>
                      <a:cubicBezTo>
                        <a:pt x="283903" y="898585"/>
                        <a:pt x="414851" y="1074680"/>
                        <a:pt x="564259" y="106663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222250" h="190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0" name="Forma libre 219"/>
                <p:cNvSpPr/>
                <p:nvPr/>
              </p:nvSpPr>
              <p:spPr>
                <a:xfrm rot="16200000">
                  <a:off x="10799720" y="3629532"/>
                  <a:ext cx="13443" cy="58449"/>
                </a:xfrm>
                <a:custGeom>
                  <a:avLst/>
                  <a:gdLst>
                    <a:gd name="connsiteX0" fmla="*/ 15212 w 15212"/>
                    <a:gd name="connsiteY0" fmla="*/ 68883 h 68883"/>
                    <a:gd name="connsiteX1" fmla="*/ 0 w 15212"/>
                    <a:gd name="connsiteY1" fmla="*/ 67786 h 68883"/>
                    <a:gd name="connsiteX2" fmla="*/ 11504 w 15212"/>
                    <a:gd name="connsiteY2" fmla="*/ 0 h 68883"/>
                    <a:gd name="connsiteX3" fmla="*/ 15212 w 15212"/>
                    <a:gd name="connsiteY3" fmla="*/ 68883 h 68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12" h="68883">
                      <a:moveTo>
                        <a:pt x="15212" y="68883"/>
                      </a:moveTo>
                      <a:lnTo>
                        <a:pt x="0" y="67786"/>
                      </a:lnTo>
                      <a:lnTo>
                        <a:pt x="11504" y="0"/>
                      </a:lnTo>
                      <a:lnTo>
                        <a:pt x="15212" y="6888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1" name="Forma libre 220"/>
                <p:cNvSpPr/>
                <p:nvPr/>
              </p:nvSpPr>
              <p:spPr>
                <a:xfrm rot="16200000">
                  <a:off x="9304127" y="3140195"/>
                  <a:ext cx="2179710" cy="3240000"/>
                </a:xfrm>
                <a:custGeom>
                  <a:avLst/>
                  <a:gdLst>
                    <a:gd name="connsiteX0" fmla="*/ 2466534 w 2466534"/>
                    <a:gd name="connsiteY0" fmla="*/ 2459073 h 3818374"/>
                    <a:gd name="connsiteX1" fmla="*/ 2463506 w 2466534"/>
                    <a:gd name="connsiteY1" fmla="*/ 2476920 h 3818374"/>
                    <a:gd name="connsiteX2" fmla="*/ 1260080 w 2466534"/>
                    <a:gd name="connsiteY2" fmla="*/ 3818374 h 3818374"/>
                    <a:gd name="connsiteX3" fmla="*/ 0 w 2466534"/>
                    <a:gd name="connsiteY3" fmla="*/ 3818374 h 3818374"/>
                    <a:gd name="connsiteX4" fmla="*/ 0 w 2466534"/>
                    <a:gd name="connsiteY4" fmla="*/ 3103342 h 3818374"/>
                    <a:gd name="connsiteX5" fmla="*/ 1407257 w 2466534"/>
                    <a:gd name="connsiteY5" fmla="*/ 3103342 h 3818374"/>
                    <a:gd name="connsiteX6" fmla="*/ 1407257 w 2466534"/>
                    <a:gd name="connsiteY6" fmla="*/ 3067342 h 3818374"/>
                    <a:gd name="connsiteX7" fmla="*/ 0 w 2466534"/>
                    <a:gd name="connsiteY7" fmla="*/ 3067342 h 3818374"/>
                    <a:gd name="connsiteX8" fmla="*/ 0 w 2466534"/>
                    <a:gd name="connsiteY8" fmla="*/ 749620 h 3818374"/>
                    <a:gd name="connsiteX9" fmla="*/ 1442172 w 2466534"/>
                    <a:gd name="connsiteY9" fmla="*/ 749620 h 3818374"/>
                    <a:gd name="connsiteX10" fmla="*/ 1442172 w 2466534"/>
                    <a:gd name="connsiteY10" fmla="*/ 713620 h 3818374"/>
                    <a:gd name="connsiteX11" fmla="*/ 0 w 2466534"/>
                    <a:gd name="connsiteY11" fmla="*/ 713620 h 3818374"/>
                    <a:gd name="connsiteX12" fmla="*/ 0 w 2466534"/>
                    <a:gd name="connsiteY12" fmla="*/ 0 h 3818374"/>
                    <a:gd name="connsiteX13" fmla="*/ 1260080 w 2466534"/>
                    <a:gd name="connsiteY13" fmla="*/ 0 h 3818374"/>
                    <a:gd name="connsiteX14" fmla="*/ 2368072 w 2466534"/>
                    <a:gd name="connsiteY14" fmla="*/ 999154 h 3818374"/>
                    <a:gd name="connsiteX15" fmla="*/ 2401612 w 2466534"/>
                    <a:gd name="connsiteY15" fmla="*/ 1104643 h 3818374"/>
                    <a:gd name="connsiteX16" fmla="*/ 2300418 w 2466534"/>
                    <a:gd name="connsiteY16" fmla="*/ 1123006 h 3818374"/>
                    <a:gd name="connsiteX17" fmla="*/ 1904179 w 2466534"/>
                    <a:gd name="connsiteY17" fmla="*/ 1810884 h 3818374"/>
                    <a:gd name="connsiteX18" fmla="*/ 2371963 w 2466534"/>
                    <a:gd name="connsiteY18" fmla="*/ 2452256 h 3818374"/>
                    <a:gd name="connsiteX19" fmla="*/ 2466534 w 2466534"/>
                    <a:gd name="connsiteY19" fmla="*/ 2459073 h 3818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466534" h="3818374">
                      <a:moveTo>
                        <a:pt x="2466534" y="2459073"/>
                      </a:moveTo>
                      <a:lnTo>
                        <a:pt x="2463506" y="2476920"/>
                      </a:lnTo>
                      <a:cubicBezTo>
                        <a:pt x="2303966" y="3254090"/>
                        <a:pt x="1825516" y="3818374"/>
                        <a:pt x="1260080" y="3818374"/>
                      </a:cubicBezTo>
                      <a:lnTo>
                        <a:pt x="0" y="3818374"/>
                      </a:lnTo>
                      <a:lnTo>
                        <a:pt x="0" y="3103342"/>
                      </a:lnTo>
                      <a:lnTo>
                        <a:pt x="1407257" y="3103342"/>
                      </a:lnTo>
                      <a:lnTo>
                        <a:pt x="1407257" y="3067342"/>
                      </a:lnTo>
                      <a:lnTo>
                        <a:pt x="0" y="3067342"/>
                      </a:lnTo>
                      <a:lnTo>
                        <a:pt x="0" y="749620"/>
                      </a:lnTo>
                      <a:lnTo>
                        <a:pt x="1442172" y="749620"/>
                      </a:lnTo>
                      <a:lnTo>
                        <a:pt x="1442172" y="713620"/>
                      </a:lnTo>
                      <a:lnTo>
                        <a:pt x="0" y="713620"/>
                      </a:lnTo>
                      <a:lnTo>
                        <a:pt x="0" y="0"/>
                      </a:lnTo>
                      <a:lnTo>
                        <a:pt x="1260080" y="0"/>
                      </a:lnTo>
                      <a:cubicBezTo>
                        <a:pt x="1738525" y="0"/>
                        <a:pt x="2154692" y="404012"/>
                        <a:pt x="2368072" y="999154"/>
                      </a:cubicBezTo>
                      <a:lnTo>
                        <a:pt x="2401612" y="1104643"/>
                      </a:lnTo>
                      <a:lnTo>
                        <a:pt x="2300418" y="1123006"/>
                      </a:lnTo>
                      <a:cubicBezTo>
                        <a:pt x="2057274" y="1199535"/>
                        <a:pt x="1886533" y="1483043"/>
                        <a:pt x="1904179" y="1810884"/>
                      </a:cubicBezTo>
                      <a:cubicBezTo>
                        <a:pt x="1921824" y="2138724"/>
                        <a:pt x="2122010" y="2402267"/>
                        <a:pt x="2371963" y="2452256"/>
                      </a:cubicBezTo>
                      <a:lnTo>
                        <a:pt x="2466534" y="245907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952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2" name="Forma libre 221"/>
                <p:cNvSpPr/>
                <p:nvPr/>
              </p:nvSpPr>
              <p:spPr>
                <a:xfrm rot="16200000">
                  <a:off x="9692625" y="3706963"/>
                  <a:ext cx="7632" cy="24143"/>
                </a:xfrm>
                <a:custGeom>
                  <a:avLst/>
                  <a:gdLst>
                    <a:gd name="connsiteX0" fmla="*/ 8636 w 8636"/>
                    <a:gd name="connsiteY0" fmla="*/ 28453 h 28453"/>
                    <a:gd name="connsiteX1" fmla="*/ 0 w 8636"/>
                    <a:gd name="connsiteY1" fmla="*/ 1289 h 28453"/>
                    <a:gd name="connsiteX2" fmla="*/ 7105 w 8636"/>
                    <a:gd name="connsiteY2" fmla="*/ 0 h 28453"/>
                    <a:gd name="connsiteX3" fmla="*/ 8636 w 8636"/>
                    <a:gd name="connsiteY3" fmla="*/ 28453 h 28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636" h="28453">
                      <a:moveTo>
                        <a:pt x="8636" y="28453"/>
                      </a:moveTo>
                      <a:lnTo>
                        <a:pt x="0" y="1289"/>
                      </a:lnTo>
                      <a:lnTo>
                        <a:pt x="7105" y="0"/>
                      </a:lnTo>
                      <a:lnTo>
                        <a:pt x="8636" y="284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3" name="Forma libre 222"/>
                <p:cNvSpPr/>
                <p:nvPr/>
              </p:nvSpPr>
              <p:spPr>
                <a:xfrm rot="16200000">
                  <a:off x="11397212" y="5953939"/>
                  <a:ext cx="30855" cy="30547"/>
                </a:xfrm>
                <a:custGeom>
                  <a:avLst/>
                  <a:gdLst>
                    <a:gd name="connsiteX0" fmla="*/ 34915 w 34915"/>
                    <a:gd name="connsiteY0" fmla="*/ 0 h 36000"/>
                    <a:gd name="connsiteX1" fmla="*/ 34915 w 34915"/>
                    <a:gd name="connsiteY1" fmla="*/ 36000 h 36000"/>
                    <a:gd name="connsiteX2" fmla="*/ 0 w 34915"/>
                    <a:gd name="connsiteY2" fmla="*/ 36000 h 36000"/>
                    <a:gd name="connsiteX3" fmla="*/ 0 w 34915"/>
                    <a:gd name="connsiteY3" fmla="*/ 0 h 36000"/>
                    <a:gd name="connsiteX4" fmla="*/ 34915 w 34915"/>
                    <a:gd name="connsiteY4" fmla="*/ 0 h 36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915" h="36000">
                      <a:moveTo>
                        <a:pt x="34915" y="0"/>
                      </a:moveTo>
                      <a:lnTo>
                        <a:pt x="34915" y="36000"/>
                      </a:lnTo>
                      <a:lnTo>
                        <a:pt x="0" y="36000"/>
                      </a:lnTo>
                      <a:lnTo>
                        <a:pt x="0" y="0"/>
                      </a:lnTo>
                      <a:lnTo>
                        <a:pt x="34915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635000" h="5080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4" name="Forma libre 223"/>
                <p:cNvSpPr/>
                <p:nvPr/>
              </p:nvSpPr>
              <p:spPr>
                <a:xfrm rot="16200000">
                  <a:off x="10080815" y="3272167"/>
                  <a:ext cx="360000" cy="900001"/>
                </a:xfrm>
                <a:custGeom>
                  <a:avLst/>
                  <a:gdLst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07321 w 575111"/>
                    <a:gd name="connsiteY6" fmla="*/ 27164 h 1354430"/>
                    <a:gd name="connsiteX7" fmla="*/ 520351 w 575111"/>
                    <a:gd name="connsiteY7" fmla="*/ 269238 h 1354430"/>
                    <a:gd name="connsiteX8" fmla="*/ 271778 w 575111"/>
                    <a:gd name="connsiteY8" fmla="*/ 691681 h 1354430"/>
                    <a:gd name="connsiteX9" fmla="*/ 564259 w 575111"/>
                    <a:gd name="connsiteY9" fmla="*/ 1085002 h 1354430"/>
                    <a:gd name="connsiteX10" fmla="*/ 575111 w 575111"/>
                    <a:gd name="connsiteY10" fmla="*/ 1286644 h 1354430"/>
                    <a:gd name="connsiteX0" fmla="*/ 575111 w 575111"/>
                    <a:gd name="connsiteY0" fmla="*/ 1286644 h 1354430"/>
                    <a:gd name="connsiteX1" fmla="*/ 563607 w 575111"/>
                    <a:gd name="connsiteY1" fmla="*/ 1354430 h 1354430"/>
                    <a:gd name="connsiteX2" fmla="*/ 469036 w 575111"/>
                    <a:gd name="connsiteY2" fmla="*/ 1347613 h 1354430"/>
                    <a:gd name="connsiteX3" fmla="*/ 1252 w 575111"/>
                    <a:gd name="connsiteY3" fmla="*/ 706241 h 1354430"/>
                    <a:gd name="connsiteX4" fmla="*/ 397491 w 575111"/>
                    <a:gd name="connsiteY4" fmla="*/ 18363 h 1354430"/>
                    <a:gd name="connsiteX5" fmla="*/ 498685 w 575111"/>
                    <a:gd name="connsiteY5" fmla="*/ 0 h 1354430"/>
                    <a:gd name="connsiteX6" fmla="*/ 520351 w 575111"/>
                    <a:gd name="connsiteY6" fmla="*/ 269238 h 1354430"/>
                    <a:gd name="connsiteX7" fmla="*/ 271778 w 575111"/>
                    <a:gd name="connsiteY7" fmla="*/ 691681 h 1354430"/>
                    <a:gd name="connsiteX8" fmla="*/ 564259 w 575111"/>
                    <a:gd name="connsiteY8" fmla="*/ 1085002 h 1354430"/>
                    <a:gd name="connsiteX9" fmla="*/ 575111 w 575111"/>
                    <a:gd name="connsiteY9" fmla="*/ 1286644 h 1354430"/>
                    <a:gd name="connsiteX0" fmla="*/ 575111 w 575111"/>
                    <a:gd name="connsiteY0" fmla="*/ 1268281 h 1336067"/>
                    <a:gd name="connsiteX1" fmla="*/ 563607 w 575111"/>
                    <a:gd name="connsiteY1" fmla="*/ 1336067 h 1336067"/>
                    <a:gd name="connsiteX2" fmla="*/ 469036 w 575111"/>
                    <a:gd name="connsiteY2" fmla="*/ 1329250 h 1336067"/>
                    <a:gd name="connsiteX3" fmla="*/ 1252 w 575111"/>
                    <a:gd name="connsiteY3" fmla="*/ 687878 h 1336067"/>
                    <a:gd name="connsiteX4" fmla="*/ 397491 w 575111"/>
                    <a:gd name="connsiteY4" fmla="*/ 0 h 1336067"/>
                    <a:gd name="connsiteX5" fmla="*/ 520351 w 575111"/>
                    <a:gd name="connsiteY5" fmla="*/ 250875 h 1336067"/>
                    <a:gd name="connsiteX6" fmla="*/ 271778 w 575111"/>
                    <a:gd name="connsiteY6" fmla="*/ 673318 h 1336067"/>
                    <a:gd name="connsiteX7" fmla="*/ 564259 w 575111"/>
                    <a:gd name="connsiteY7" fmla="*/ 1066639 h 1336067"/>
                    <a:gd name="connsiteX8" fmla="*/ 575111 w 575111"/>
                    <a:gd name="connsiteY8" fmla="*/ 1268281 h 1336067"/>
                    <a:gd name="connsiteX0" fmla="*/ 575111 w 575111"/>
                    <a:gd name="connsiteY0" fmla="*/ 1268281 h 1329250"/>
                    <a:gd name="connsiteX1" fmla="*/ 469036 w 575111"/>
                    <a:gd name="connsiteY1" fmla="*/ 1329250 h 1329250"/>
                    <a:gd name="connsiteX2" fmla="*/ 1252 w 575111"/>
                    <a:gd name="connsiteY2" fmla="*/ 687878 h 1329250"/>
                    <a:gd name="connsiteX3" fmla="*/ 397491 w 575111"/>
                    <a:gd name="connsiteY3" fmla="*/ 0 h 1329250"/>
                    <a:gd name="connsiteX4" fmla="*/ 520351 w 575111"/>
                    <a:gd name="connsiteY4" fmla="*/ 250875 h 1329250"/>
                    <a:gd name="connsiteX5" fmla="*/ 271778 w 575111"/>
                    <a:gd name="connsiteY5" fmla="*/ 673318 h 1329250"/>
                    <a:gd name="connsiteX6" fmla="*/ 564259 w 575111"/>
                    <a:gd name="connsiteY6" fmla="*/ 1066639 h 1329250"/>
                    <a:gd name="connsiteX7" fmla="*/ 575111 w 575111"/>
                    <a:gd name="connsiteY7" fmla="*/ 1268281 h 1329250"/>
                    <a:gd name="connsiteX0" fmla="*/ 564259 w 564259"/>
                    <a:gd name="connsiteY0" fmla="*/ 1066639 h 1329250"/>
                    <a:gd name="connsiteX1" fmla="*/ 469036 w 564259"/>
                    <a:gd name="connsiteY1" fmla="*/ 1329250 h 1329250"/>
                    <a:gd name="connsiteX2" fmla="*/ 1252 w 564259"/>
                    <a:gd name="connsiteY2" fmla="*/ 687878 h 1329250"/>
                    <a:gd name="connsiteX3" fmla="*/ 397491 w 564259"/>
                    <a:gd name="connsiteY3" fmla="*/ 0 h 1329250"/>
                    <a:gd name="connsiteX4" fmla="*/ 520351 w 564259"/>
                    <a:gd name="connsiteY4" fmla="*/ 250875 h 1329250"/>
                    <a:gd name="connsiteX5" fmla="*/ 271778 w 564259"/>
                    <a:gd name="connsiteY5" fmla="*/ 673318 h 1329250"/>
                    <a:gd name="connsiteX6" fmla="*/ 564259 w 564259"/>
                    <a:gd name="connsiteY6" fmla="*/ 1066639 h 1329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64259" h="1329250">
                      <a:moveTo>
                        <a:pt x="564259" y="1066639"/>
                      </a:moveTo>
                      <a:lnTo>
                        <a:pt x="469036" y="1329250"/>
                      </a:lnTo>
                      <a:cubicBezTo>
                        <a:pt x="219083" y="1279261"/>
                        <a:pt x="18897" y="1015718"/>
                        <a:pt x="1252" y="687878"/>
                      </a:cubicBezTo>
                      <a:cubicBezTo>
                        <a:pt x="-16394" y="360037"/>
                        <a:pt x="154347" y="76529"/>
                        <a:pt x="397491" y="0"/>
                      </a:cubicBezTo>
                      <a:lnTo>
                        <a:pt x="520351" y="250875"/>
                      </a:lnTo>
                      <a:cubicBezTo>
                        <a:pt x="370943" y="258917"/>
                        <a:pt x="259654" y="448051"/>
                        <a:pt x="271778" y="673318"/>
                      </a:cubicBezTo>
                      <a:cubicBezTo>
                        <a:pt x="283903" y="898585"/>
                        <a:pt x="414851" y="1074680"/>
                        <a:pt x="564259" y="106663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scene3d>
                  <a:camera prst="orthographicFront"/>
                  <a:lightRig rig="morning" dir="t">
                    <a:rot lat="0" lon="0" rev="6000000"/>
                  </a:lightRig>
                </a:scene3d>
                <a:sp3d>
                  <a:bevelT w="222250" h="19050"/>
                  <a:bevelB w="107950" h="1016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25" name="Forma libre 224"/>
              <p:cNvSpPr/>
              <p:nvPr/>
            </p:nvSpPr>
            <p:spPr>
              <a:xfrm rot="16200000">
                <a:off x="8087471" y="4521426"/>
                <a:ext cx="216000" cy="504000"/>
              </a:xfrm>
              <a:custGeom>
                <a:avLst/>
                <a:gdLst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07321 w 575111"/>
                  <a:gd name="connsiteY6" fmla="*/ 27164 h 1354430"/>
                  <a:gd name="connsiteX7" fmla="*/ 520351 w 575111"/>
                  <a:gd name="connsiteY7" fmla="*/ 269238 h 1354430"/>
                  <a:gd name="connsiteX8" fmla="*/ 271778 w 575111"/>
                  <a:gd name="connsiteY8" fmla="*/ 691681 h 1354430"/>
                  <a:gd name="connsiteX9" fmla="*/ 564259 w 575111"/>
                  <a:gd name="connsiteY9" fmla="*/ 1085002 h 1354430"/>
                  <a:gd name="connsiteX10" fmla="*/ 575111 w 575111"/>
                  <a:gd name="connsiteY10" fmla="*/ 1286644 h 1354430"/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20351 w 575111"/>
                  <a:gd name="connsiteY6" fmla="*/ 269238 h 1354430"/>
                  <a:gd name="connsiteX7" fmla="*/ 271778 w 575111"/>
                  <a:gd name="connsiteY7" fmla="*/ 691681 h 1354430"/>
                  <a:gd name="connsiteX8" fmla="*/ 564259 w 575111"/>
                  <a:gd name="connsiteY8" fmla="*/ 1085002 h 1354430"/>
                  <a:gd name="connsiteX9" fmla="*/ 575111 w 575111"/>
                  <a:gd name="connsiteY9" fmla="*/ 1286644 h 1354430"/>
                  <a:gd name="connsiteX0" fmla="*/ 575111 w 575111"/>
                  <a:gd name="connsiteY0" fmla="*/ 1268281 h 1336067"/>
                  <a:gd name="connsiteX1" fmla="*/ 563607 w 575111"/>
                  <a:gd name="connsiteY1" fmla="*/ 1336067 h 1336067"/>
                  <a:gd name="connsiteX2" fmla="*/ 469036 w 575111"/>
                  <a:gd name="connsiteY2" fmla="*/ 1329250 h 1336067"/>
                  <a:gd name="connsiteX3" fmla="*/ 1252 w 575111"/>
                  <a:gd name="connsiteY3" fmla="*/ 687878 h 1336067"/>
                  <a:gd name="connsiteX4" fmla="*/ 397491 w 575111"/>
                  <a:gd name="connsiteY4" fmla="*/ 0 h 1336067"/>
                  <a:gd name="connsiteX5" fmla="*/ 520351 w 575111"/>
                  <a:gd name="connsiteY5" fmla="*/ 250875 h 1336067"/>
                  <a:gd name="connsiteX6" fmla="*/ 271778 w 575111"/>
                  <a:gd name="connsiteY6" fmla="*/ 673318 h 1336067"/>
                  <a:gd name="connsiteX7" fmla="*/ 564259 w 575111"/>
                  <a:gd name="connsiteY7" fmla="*/ 1066639 h 1336067"/>
                  <a:gd name="connsiteX8" fmla="*/ 575111 w 575111"/>
                  <a:gd name="connsiteY8" fmla="*/ 1268281 h 1336067"/>
                  <a:gd name="connsiteX0" fmla="*/ 575111 w 575111"/>
                  <a:gd name="connsiteY0" fmla="*/ 1268281 h 1329250"/>
                  <a:gd name="connsiteX1" fmla="*/ 469036 w 575111"/>
                  <a:gd name="connsiteY1" fmla="*/ 1329250 h 1329250"/>
                  <a:gd name="connsiteX2" fmla="*/ 1252 w 575111"/>
                  <a:gd name="connsiteY2" fmla="*/ 687878 h 1329250"/>
                  <a:gd name="connsiteX3" fmla="*/ 397491 w 575111"/>
                  <a:gd name="connsiteY3" fmla="*/ 0 h 1329250"/>
                  <a:gd name="connsiteX4" fmla="*/ 520351 w 575111"/>
                  <a:gd name="connsiteY4" fmla="*/ 250875 h 1329250"/>
                  <a:gd name="connsiteX5" fmla="*/ 271778 w 575111"/>
                  <a:gd name="connsiteY5" fmla="*/ 673318 h 1329250"/>
                  <a:gd name="connsiteX6" fmla="*/ 564259 w 575111"/>
                  <a:gd name="connsiteY6" fmla="*/ 1066639 h 1329250"/>
                  <a:gd name="connsiteX7" fmla="*/ 575111 w 575111"/>
                  <a:gd name="connsiteY7" fmla="*/ 1268281 h 1329250"/>
                  <a:gd name="connsiteX0" fmla="*/ 564259 w 564259"/>
                  <a:gd name="connsiteY0" fmla="*/ 1066639 h 1329250"/>
                  <a:gd name="connsiteX1" fmla="*/ 469036 w 564259"/>
                  <a:gd name="connsiteY1" fmla="*/ 1329250 h 1329250"/>
                  <a:gd name="connsiteX2" fmla="*/ 1252 w 564259"/>
                  <a:gd name="connsiteY2" fmla="*/ 687878 h 1329250"/>
                  <a:gd name="connsiteX3" fmla="*/ 397491 w 564259"/>
                  <a:gd name="connsiteY3" fmla="*/ 0 h 1329250"/>
                  <a:gd name="connsiteX4" fmla="*/ 520351 w 564259"/>
                  <a:gd name="connsiteY4" fmla="*/ 250875 h 1329250"/>
                  <a:gd name="connsiteX5" fmla="*/ 271778 w 564259"/>
                  <a:gd name="connsiteY5" fmla="*/ 673318 h 1329250"/>
                  <a:gd name="connsiteX6" fmla="*/ 564259 w 564259"/>
                  <a:gd name="connsiteY6" fmla="*/ 1066639 h 1329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64259" h="1329250">
                    <a:moveTo>
                      <a:pt x="564259" y="1066639"/>
                    </a:moveTo>
                    <a:lnTo>
                      <a:pt x="469036" y="1329250"/>
                    </a:lnTo>
                    <a:cubicBezTo>
                      <a:pt x="219083" y="1279261"/>
                      <a:pt x="18897" y="1015718"/>
                      <a:pt x="1252" y="687878"/>
                    </a:cubicBezTo>
                    <a:cubicBezTo>
                      <a:pt x="-16394" y="360037"/>
                      <a:pt x="154347" y="76529"/>
                      <a:pt x="397491" y="0"/>
                    </a:cubicBezTo>
                    <a:lnTo>
                      <a:pt x="520351" y="250875"/>
                    </a:lnTo>
                    <a:cubicBezTo>
                      <a:pt x="370943" y="258917"/>
                      <a:pt x="259654" y="448051"/>
                      <a:pt x="271778" y="673318"/>
                    </a:cubicBezTo>
                    <a:cubicBezTo>
                      <a:pt x="283903" y="898585"/>
                      <a:pt x="414851" y="1074680"/>
                      <a:pt x="564259" y="1066639"/>
                    </a:cubicBezTo>
                    <a:close/>
                  </a:path>
                </a:pathLst>
              </a:custGeom>
              <a:solidFill>
                <a:srgbClr val="CC00FF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222250" h="1905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04" name="Grupo 303"/>
          <p:cNvGrpSpPr/>
          <p:nvPr/>
        </p:nvGrpSpPr>
        <p:grpSpPr>
          <a:xfrm>
            <a:off x="1153033" y="-421806"/>
            <a:ext cx="2893516" cy="4475401"/>
            <a:chOff x="4187333" y="533086"/>
            <a:chExt cx="2893516" cy="4475401"/>
          </a:xfrm>
        </p:grpSpPr>
        <p:sp>
          <p:nvSpPr>
            <p:cNvPr id="305" name="Forma libre 304"/>
            <p:cNvSpPr/>
            <p:nvPr/>
          </p:nvSpPr>
          <p:spPr>
            <a:xfrm rot="7900380">
              <a:off x="6112752" y="967149"/>
              <a:ext cx="137529" cy="471414"/>
            </a:xfrm>
            <a:custGeom>
              <a:avLst/>
              <a:gdLst>
                <a:gd name="connsiteX0" fmla="*/ 0 w 137529"/>
                <a:gd name="connsiteY0" fmla="*/ 471414 h 471414"/>
                <a:gd name="connsiteX1" fmla="*/ 137529 w 137529"/>
                <a:gd name="connsiteY1" fmla="*/ 0 h 471414"/>
                <a:gd name="connsiteX2" fmla="*/ 137529 w 137529"/>
                <a:gd name="connsiteY2" fmla="*/ 0 h 471414"/>
                <a:gd name="connsiteX3" fmla="*/ 1 w 137529"/>
                <a:gd name="connsiteY3" fmla="*/ 471414 h 471414"/>
                <a:gd name="connsiteX4" fmla="*/ 0 w 137529"/>
                <a:gd name="connsiteY4" fmla="*/ 471414 h 471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529" h="471414">
                  <a:moveTo>
                    <a:pt x="0" y="471414"/>
                  </a:moveTo>
                  <a:lnTo>
                    <a:pt x="137529" y="0"/>
                  </a:lnTo>
                  <a:lnTo>
                    <a:pt x="137529" y="0"/>
                  </a:lnTo>
                  <a:lnTo>
                    <a:pt x="1" y="471414"/>
                  </a:lnTo>
                  <a:lnTo>
                    <a:pt x="0" y="47141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698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306" name="Forma libre 305"/>
            <p:cNvSpPr/>
            <p:nvPr/>
          </p:nvSpPr>
          <p:spPr>
            <a:xfrm rot="7900380">
              <a:off x="6045566" y="942272"/>
              <a:ext cx="94962" cy="52419"/>
            </a:xfrm>
            <a:custGeom>
              <a:avLst/>
              <a:gdLst>
                <a:gd name="connsiteX0" fmla="*/ 0 w 94962"/>
                <a:gd name="connsiteY0" fmla="*/ 25772 h 52419"/>
                <a:gd name="connsiteX1" fmla="*/ 7519 w 94962"/>
                <a:gd name="connsiteY1" fmla="*/ 0 h 52419"/>
                <a:gd name="connsiteX2" fmla="*/ 32247 w 94962"/>
                <a:gd name="connsiteY2" fmla="*/ 14030 h 52419"/>
                <a:gd name="connsiteX3" fmla="*/ 94962 w 94962"/>
                <a:gd name="connsiteY3" fmla="*/ 40003 h 52419"/>
                <a:gd name="connsiteX4" fmla="*/ 91339 w 94962"/>
                <a:gd name="connsiteY4" fmla="*/ 52419 h 52419"/>
                <a:gd name="connsiteX5" fmla="*/ 0 w 94962"/>
                <a:gd name="connsiteY5" fmla="*/ 25772 h 5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962" h="52419">
                  <a:moveTo>
                    <a:pt x="0" y="25772"/>
                  </a:moveTo>
                  <a:lnTo>
                    <a:pt x="7519" y="0"/>
                  </a:lnTo>
                  <a:lnTo>
                    <a:pt x="32247" y="14030"/>
                  </a:lnTo>
                  <a:lnTo>
                    <a:pt x="94962" y="40003"/>
                  </a:lnTo>
                  <a:lnTo>
                    <a:pt x="91339" y="52419"/>
                  </a:lnTo>
                  <a:lnTo>
                    <a:pt x="0" y="2577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698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307" name="Circular 3"/>
            <p:cNvSpPr/>
            <p:nvPr/>
          </p:nvSpPr>
          <p:spPr>
            <a:xfrm>
              <a:off x="4398706" y="945569"/>
              <a:ext cx="2288942" cy="1683710"/>
            </a:xfrm>
            <a:prstGeom prst="trapezoid">
              <a:avLst>
                <a:gd name="adj" fmla="val 32845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balanced" dir="t">
                <a:rot lat="0" lon="0" rev="3600000"/>
              </a:lightRig>
            </a:scene3d>
            <a:sp3d prstMaterial="plastic">
              <a:bevelT w="8001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grpSp>
          <p:nvGrpSpPr>
            <p:cNvPr id="308" name="Grupo 307"/>
            <p:cNvGrpSpPr/>
            <p:nvPr/>
          </p:nvGrpSpPr>
          <p:grpSpPr>
            <a:xfrm>
              <a:off x="4626720" y="929669"/>
              <a:ext cx="1814494" cy="2012640"/>
              <a:chOff x="1919054" y="2175492"/>
              <a:chExt cx="2107605" cy="2371981"/>
            </a:xfrm>
          </p:grpSpPr>
          <p:grpSp>
            <p:nvGrpSpPr>
              <p:cNvPr id="483" name="Grupo 482"/>
              <p:cNvGrpSpPr/>
              <p:nvPr/>
            </p:nvGrpSpPr>
            <p:grpSpPr>
              <a:xfrm>
                <a:off x="1919054" y="2950263"/>
                <a:ext cx="2107605" cy="1597210"/>
                <a:chOff x="3207628" y="1690377"/>
                <a:chExt cx="2107605" cy="1597210"/>
              </a:xfrm>
            </p:grpSpPr>
            <p:sp>
              <p:nvSpPr>
                <p:cNvPr id="491" name="Acorde 490"/>
                <p:cNvSpPr/>
                <p:nvPr/>
              </p:nvSpPr>
              <p:spPr>
                <a:xfrm rot="20499742" flipH="1">
                  <a:off x="4883233" y="1690377"/>
                  <a:ext cx="432000" cy="432000"/>
                </a:xfrm>
                <a:prstGeom prst="chor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>
                  <a:bevelT w="736600" h="17780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92" name="Acorde 491"/>
                <p:cNvSpPr/>
                <p:nvPr/>
              </p:nvSpPr>
              <p:spPr>
                <a:xfrm rot="1313694">
                  <a:off x="3207628" y="1762775"/>
                  <a:ext cx="432000" cy="432000"/>
                </a:xfrm>
                <a:prstGeom prst="chor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0" h="1270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93" name="Operación manual 492"/>
                <p:cNvSpPr/>
                <p:nvPr/>
              </p:nvSpPr>
              <p:spPr>
                <a:xfrm rot="10800000">
                  <a:off x="3999007" y="2623356"/>
                  <a:ext cx="526847" cy="664231"/>
                </a:xfrm>
                <a:prstGeom prst="flowChartManualOperation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400050" h="6985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484" name="Grupo 483"/>
              <p:cNvGrpSpPr/>
              <p:nvPr/>
            </p:nvGrpSpPr>
            <p:grpSpPr>
              <a:xfrm>
                <a:off x="2062223" y="2175492"/>
                <a:ext cx="1800000" cy="1800000"/>
                <a:chOff x="2041650" y="2107640"/>
                <a:chExt cx="1800000" cy="1800000"/>
              </a:xfrm>
            </p:grpSpPr>
            <p:sp>
              <p:nvSpPr>
                <p:cNvPr id="485" name="Elipse 484"/>
                <p:cNvSpPr/>
                <p:nvPr/>
              </p:nvSpPr>
              <p:spPr>
                <a:xfrm>
                  <a:off x="2041650" y="2107640"/>
                  <a:ext cx="1800000" cy="18000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balanced" dir="t">
                    <a:rot lat="0" lon="0" rev="7800000"/>
                  </a:lightRig>
                </a:scene3d>
                <a:sp3d>
                  <a:bevelT w="768350" h="425450"/>
                  <a:bevelB w="0" h="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86" name="Conector 485"/>
                <p:cNvSpPr/>
                <p:nvPr/>
              </p:nvSpPr>
              <p:spPr>
                <a:xfrm>
                  <a:off x="2886890" y="3068288"/>
                  <a:ext cx="209077" cy="144000"/>
                </a:xfrm>
                <a:prstGeom prst="flowChartConnector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715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87" name="Luna 2"/>
                <p:cNvSpPr/>
                <p:nvPr/>
              </p:nvSpPr>
              <p:spPr>
                <a:xfrm rot="16200000">
                  <a:off x="2821791" y="3265824"/>
                  <a:ext cx="274198" cy="593886"/>
                </a:xfrm>
                <a:custGeom>
                  <a:avLst/>
                  <a:gdLst>
                    <a:gd name="connsiteX0" fmla="*/ 288435 w 288435"/>
                    <a:gd name="connsiteY0" fmla="*/ 423064 h 423064"/>
                    <a:gd name="connsiteX1" fmla="*/ 0 w 288435"/>
                    <a:gd name="connsiteY1" fmla="*/ 211532 h 423064"/>
                    <a:gd name="connsiteX2" fmla="*/ 288435 w 288435"/>
                    <a:gd name="connsiteY2" fmla="*/ 0 h 423064"/>
                    <a:gd name="connsiteX3" fmla="*/ 288435 w 288435"/>
                    <a:gd name="connsiteY3" fmla="*/ 423064 h 423064"/>
                    <a:gd name="connsiteX0" fmla="*/ 238193 w 288435"/>
                    <a:gd name="connsiteY0" fmla="*/ 533599 h 533599"/>
                    <a:gd name="connsiteX1" fmla="*/ 0 w 288435"/>
                    <a:gd name="connsiteY1" fmla="*/ 211532 h 533599"/>
                    <a:gd name="connsiteX2" fmla="*/ 288435 w 288435"/>
                    <a:gd name="connsiteY2" fmla="*/ 0 h 533599"/>
                    <a:gd name="connsiteX3" fmla="*/ 238193 w 288435"/>
                    <a:gd name="connsiteY3" fmla="*/ 533599 h 533599"/>
                    <a:gd name="connsiteX0" fmla="*/ 238193 w 288435"/>
                    <a:gd name="connsiteY0" fmla="*/ 794856 h 794856"/>
                    <a:gd name="connsiteX1" fmla="*/ 0 w 288435"/>
                    <a:gd name="connsiteY1" fmla="*/ 472789 h 794856"/>
                    <a:gd name="connsiteX2" fmla="*/ 288435 w 288435"/>
                    <a:gd name="connsiteY2" fmla="*/ 0 h 794856"/>
                    <a:gd name="connsiteX3" fmla="*/ 238193 w 288435"/>
                    <a:gd name="connsiteY3" fmla="*/ 794856 h 794856"/>
                    <a:gd name="connsiteX0" fmla="*/ 238193 w 278385"/>
                    <a:gd name="connsiteY0" fmla="*/ 593886 h 593886"/>
                    <a:gd name="connsiteX1" fmla="*/ 0 w 278385"/>
                    <a:gd name="connsiteY1" fmla="*/ 271819 h 593886"/>
                    <a:gd name="connsiteX2" fmla="*/ 278385 w 278385"/>
                    <a:gd name="connsiteY2" fmla="*/ 0 h 593886"/>
                    <a:gd name="connsiteX3" fmla="*/ 238193 w 278385"/>
                    <a:gd name="connsiteY3" fmla="*/ 593886 h 5938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78385" h="593886">
                      <a:moveTo>
                        <a:pt x="238193" y="593886"/>
                      </a:moveTo>
                      <a:cubicBezTo>
                        <a:pt x="78895" y="593886"/>
                        <a:pt x="0" y="388645"/>
                        <a:pt x="0" y="271819"/>
                      </a:cubicBezTo>
                      <a:cubicBezTo>
                        <a:pt x="0" y="154993"/>
                        <a:pt x="119087" y="0"/>
                        <a:pt x="278385" y="0"/>
                      </a:cubicBezTo>
                      <a:cubicBezTo>
                        <a:pt x="206676" y="136118"/>
                        <a:pt x="166484" y="457768"/>
                        <a:pt x="238193" y="593886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F19E6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7150" h="57150" prst="relaxedInset"/>
                  <a:bevelB w="0" h="0"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88" name="Conector 36"/>
                <p:cNvSpPr/>
                <p:nvPr/>
              </p:nvSpPr>
              <p:spPr>
                <a:xfrm rot="4596343">
                  <a:off x="2913260" y="3480817"/>
                  <a:ext cx="135280" cy="268623"/>
                </a:xfrm>
                <a:custGeom>
                  <a:avLst/>
                  <a:gdLst>
                    <a:gd name="connsiteX0" fmla="*/ 0 w 144000"/>
                    <a:gd name="connsiteY0" fmla="*/ 126000 h 252000"/>
                    <a:gd name="connsiteX1" fmla="*/ 72000 w 144000"/>
                    <a:gd name="connsiteY1" fmla="*/ 0 h 252000"/>
                    <a:gd name="connsiteX2" fmla="*/ 144000 w 144000"/>
                    <a:gd name="connsiteY2" fmla="*/ 126000 h 252000"/>
                    <a:gd name="connsiteX3" fmla="*/ 72000 w 144000"/>
                    <a:gd name="connsiteY3" fmla="*/ 252000 h 252000"/>
                    <a:gd name="connsiteX4" fmla="*/ 0 w 144000"/>
                    <a:gd name="connsiteY4" fmla="*/ 126000 h 252000"/>
                    <a:gd name="connsiteX0" fmla="*/ 751 w 145370"/>
                    <a:gd name="connsiteY0" fmla="*/ 250748 h 376748"/>
                    <a:gd name="connsiteX1" fmla="*/ 112786 w 145370"/>
                    <a:gd name="connsiteY1" fmla="*/ 0 h 376748"/>
                    <a:gd name="connsiteX2" fmla="*/ 144751 w 145370"/>
                    <a:gd name="connsiteY2" fmla="*/ 250748 h 376748"/>
                    <a:gd name="connsiteX3" fmla="*/ 72751 w 145370"/>
                    <a:gd name="connsiteY3" fmla="*/ 376748 h 376748"/>
                    <a:gd name="connsiteX4" fmla="*/ 751 w 145370"/>
                    <a:gd name="connsiteY4" fmla="*/ 250748 h 37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370" h="376748">
                      <a:moveTo>
                        <a:pt x="751" y="250748"/>
                      </a:moveTo>
                      <a:cubicBezTo>
                        <a:pt x="7423" y="187957"/>
                        <a:pt x="73021" y="0"/>
                        <a:pt x="112786" y="0"/>
                      </a:cubicBezTo>
                      <a:cubicBezTo>
                        <a:pt x="152551" y="0"/>
                        <a:pt x="144751" y="181160"/>
                        <a:pt x="144751" y="250748"/>
                      </a:cubicBezTo>
                      <a:cubicBezTo>
                        <a:pt x="144751" y="320336"/>
                        <a:pt x="112516" y="376748"/>
                        <a:pt x="72751" y="376748"/>
                      </a:cubicBezTo>
                      <a:cubicBezTo>
                        <a:pt x="32986" y="376748"/>
                        <a:pt x="-5921" y="313539"/>
                        <a:pt x="751" y="250748"/>
                      </a:cubicBezTo>
                      <a:close/>
                    </a:path>
                  </a:pathLst>
                </a:custGeom>
                <a:solidFill>
                  <a:srgbClr val="FFCCCC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" h="12700"/>
                  <a:bevelB w="0" h="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89" name="Arco 488"/>
                <p:cNvSpPr/>
                <p:nvPr/>
              </p:nvSpPr>
              <p:spPr>
                <a:xfrm rot="19385330">
                  <a:off x="2991320" y="2493892"/>
                  <a:ext cx="576000" cy="540000"/>
                </a:xfrm>
                <a:prstGeom prst="arc">
                  <a:avLst/>
                </a:prstGeom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90" name="Arco 489"/>
                <p:cNvSpPr/>
                <p:nvPr/>
              </p:nvSpPr>
              <p:spPr>
                <a:xfrm rot="13219303" flipV="1">
                  <a:off x="2328125" y="2536288"/>
                  <a:ext cx="476174" cy="535342"/>
                </a:xfrm>
                <a:prstGeom prst="arc">
                  <a:avLst/>
                </a:prstGeom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309" name="Conector 308"/>
            <p:cNvSpPr/>
            <p:nvPr/>
          </p:nvSpPr>
          <p:spPr>
            <a:xfrm>
              <a:off x="5148060" y="1460775"/>
              <a:ext cx="202029" cy="2520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flat" dir="t">
                <a:rot lat="0" lon="0" rev="10800000"/>
              </a:lightRig>
            </a:scene3d>
            <a:sp3d>
              <a:bevelT w="508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sp>
          <p:nvSpPr>
            <p:cNvPr id="310" name="Conector 309"/>
            <p:cNvSpPr/>
            <p:nvPr/>
          </p:nvSpPr>
          <p:spPr>
            <a:xfrm>
              <a:off x="5721041" y="1429352"/>
              <a:ext cx="202029" cy="2520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flat" dir="t">
                <a:rot lat="0" lon="0" rev="10800000"/>
              </a:lightRig>
            </a:scene3d>
            <a:sp3d>
              <a:bevelT w="508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sp>
          <p:nvSpPr>
            <p:cNvPr id="478" name="Acorde 1"/>
            <p:cNvSpPr/>
            <p:nvPr/>
          </p:nvSpPr>
          <p:spPr>
            <a:xfrm rot="10180321" flipH="1">
              <a:off x="4596872" y="778728"/>
              <a:ext cx="798317" cy="981013"/>
            </a:xfrm>
            <a:custGeom>
              <a:avLst/>
              <a:gdLst>
                <a:gd name="connsiteX0" fmla="*/ 1097850 w 1270003"/>
                <a:gd name="connsiteY0" fmla="*/ 1138908 h 1352119"/>
                <a:gd name="connsiteX1" fmla="*/ 225355 w 1270003"/>
                <a:gd name="connsiteY1" fmla="*/ 1192630 h 1352119"/>
                <a:gd name="connsiteX2" fmla="*/ 86430 w 1270003"/>
                <a:gd name="connsiteY2" fmla="*/ 335539 h 1352119"/>
                <a:gd name="connsiteX3" fmla="*/ 1097850 w 1270003"/>
                <a:gd name="connsiteY3" fmla="*/ 1138908 h 1352119"/>
                <a:gd name="connsiteX0" fmla="*/ 1157416 w 1157416"/>
                <a:gd name="connsiteY0" fmla="*/ 1060480 h 1273697"/>
                <a:gd name="connsiteX1" fmla="*/ 284921 w 1157416"/>
                <a:gd name="connsiteY1" fmla="*/ 1114202 h 1273697"/>
                <a:gd name="connsiteX2" fmla="*/ 65758 w 1157416"/>
                <a:gd name="connsiteY2" fmla="*/ 0 h 1273697"/>
                <a:gd name="connsiteX3" fmla="*/ 1157416 w 1157416"/>
                <a:gd name="connsiteY3" fmla="*/ 1060480 h 1273697"/>
                <a:gd name="connsiteX0" fmla="*/ 1153955 w 1153955"/>
                <a:gd name="connsiteY0" fmla="*/ 1060480 h 1201978"/>
                <a:gd name="connsiteX1" fmla="*/ 298959 w 1153955"/>
                <a:gd name="connsiteY1" fmla="*/ 950377 h 1201978"/>
                <a:gd name="connsiteX2" fmla="*/ 62297 w 1153955"/>
                <a:gd name="connsiteY2" fmla="*/ 0 h 1201978"/>
                <a:gd name="connsiteX3" fmla="*/ 1153955 w 1153955"/>
                <a:gd name="connsiteY3" fmla="*/ 1060480 h 1201978"/>
                <a:gd name="connsiteX0" fmla="*/ 1153955 w 1157924"/>
                <a:gd name="connsiteY0" fmla="*/ 1066430 h 1207928"/>
                <a:gd name="connsiteX1" fmla="*/ 298959 w 1157924"/>
                <a:gd name="connsiteY1" fmla="*/ 956327 h 1207928"/>
                <a:gd name="connsiteX2" fmla="*/ 62297 w 1157924"/>
                <a:gd name="connsiteY2" fmla="*/ 5950 h 1207928"/>
                <a:gd name="connsiteX3" fmla="*/ 501551 w 1157924"/>
                <a:gd name="connsiteY3" fmla="*/ 577291 h 1207928"/>
                <a:gd name="connsiteX4" fmla="*/ 1153955 w 1157924"/>
                <a:gd name="connsiteY4" fmla="*/ 1066430 h 1207928"/>
                <a:gd name="connsiteX0" fmla="*/ 1153955 w 1157419"/>
                <a:gd name="connsiteY0" fmla="*/ 1066229 h 1207727"/>
                <a:gd name="connsiteX1" fmla="*/ 298959 w 1157419"/>
                <a:gd name="connsiteY1" fmla="*/ 956126 h 1207727"/>
                <a:gd name="connsiteX2" fmla="*/ 62297 w 1157419"/>
                <a:gd name="connsiteY2" fmla="*/ 5749 h 1207727"/>
                <a:gd name="connsiteX3" fmla="*/ 418791 w 1157419"/>
                <a:gd name="connsiteY3" fmla="*/ 595023 h 1207727"/>
                <a:gd name="connsiteX4" fmla="*/ 1153955 w 1157419"/>
                <a:gd name="connsiteY4" fmla="*/ 1066229 h 1207727"/>
                <a:gd name="connsiteX0" fmla="*/ 1032657 w 1036915"/>
                <a:gd name="connsiteY0" fmla="*/ 1102865 h 1233165"/>
                <a:gd name="connsiteX1" fmla="*/ 298959 w 1036915"/>
                <a:gd name="connsiteY1" fmla="*/ 956126 h 1233165"/>
                <a:gd name="connsiteX2" fmla="*/ 62297 w 1036915"/>
                <a:gd name="connsiteY2" fmla="*/ 5749 h 1233165"/>
                <a:gd name="connsiteX3" fmla="*/ 418791 w 1036915"/>
                <a:gd name="connsiteY3" fmla="*/ 595023 h 1233165"/>
                <a:gd name="connsiteX4" fmla="*/ 1032657 w 1036915"/>
                <a:gd name="connsiteY4" fmla="*/ 1102865 h 1233165"/>
                <a:gd name="connsiteX0" fmla="*/ 1031952 w 1036216"/>
                <a:gd name="connsiteY0" fmla="*/ 1060188 h 1203679"/>
                <a:gd name="connsiteX1" fmla="*/ 298959 w 1036216"/>
                <a:gd name="connsiteY1" fmla="*/ 956126 h 1203679"/>
                <a:gd name="connsiteX2" fmla="*/ 62297 w 1036216"/>
                <a:gd name="connsiteY2" fmla="*/ 5749 h 1203679"/>
                <a:gd name="connsiteX3" fmla="*/ 418791 w 1036216"/>
                <a:gd name="connsiteY3" fmla="*/ 595023 h 1203679"/>
                <a:gd name="connsiteX4" fmla="*/ 1031952 w 1036216"/>
                <a:gd name="connsiteY4" fmla="*/ 1060188 h 1203679"/>
                <a:gd name="connsiteX0" fmla="*/ 1041489 w 1045753"/>
                <a:gd name="connsiteY0" fmla="*/ 1060188 h 1229022"/>
                <a:gd name="connsiteX1" fmla="*/ 263709 w 1045753"/>
                <a:gd name="connsiteY1" fmla="*/ 1023371 h 1229022"/>
                <a:gd name="connsiteX2" fmla="*/ 71834 w 1045753"/>
                <a:gd name="connsiteY2" fmla="*/ 5749 h 1229022"/>
                <a:gd name="connsiteX3" fmla="*/ 428328 w 1045753"/>
                <a:gd name="connsiteY3" fmla="*/ 595023 h 1229022"/>
                <a:gd name="connsiteX4" fmla="*/ 1041489 w 1045753"/>
                <a:gd name="connsiteY4" fmla="*/ 1060188 h 1229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5753" h="1229022">
                  <a:moveTo>
                    <a:pt x="1041489" y="1060188"/>
                  </a:moveTo>
                  <a:cubicBezTo>
                    <a:pt x="810326" y="1322211"/>
                    <a:pt x="521703" y="1255275"/>
                    <a:pt x="263709" y="1023371"/>
                  </a:cubicBezTo>
                  <a:cubicBezTo>
                    <a:pt x="28021" y="811517"/>
                    <a:pt x="-83530" y="289450"/>
                    <a:pt x="71834" y="5749"/>
                  </a:cubicBezTo>
                  <a:cubicBezTo>
                    <a:pt x="126512" y="-57500"/>
                    <a:pt x="246385" y="418276"/>
                    <a:pt x="428328" y="595023"/>
                  </a:cubicBezTo>
                  <a:cubicBezTo>
                    <a:pt x="610271" y="771770"/>
                    <a:pt x="1096167" y="996939"/>
                    <a:pt x="1041489" y="1060188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soft" dir="t">
                <a:rot lat="0" lon="0" rev="8400000"/>
              </a:lightRig>
            </a:scene3d>
            <a:sp3d>
              <a:bevelT w="584200" h="184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79" name="Acorde 1"/>
            <p:cNvSpPr/>
            <p:nvPr/>
          </p:nvSpPr>
          <p:spPr>
            <a:xfrm rot="10180321">
              <a:off x="5261991" y="533086"/>
              <a:ext cx="1301812" cy="1718777"/>
            </a:xfrm>
            <a:custGeom>
              <a:avLst/>
              <a:gdLst>
                <a:gd name="connsiteX0" fmla="*/ 1097850 w 1270003"/>
                <a:gd name="connsiteY0" fmla="*/ 1138908 h 1352119"/>
                <a:gd name="connsiteX1" fmla="*/ 225355 w 1270003"/>
                <a:gd name="connsiteY1" fmla="*/ 1192630 h 1352119"/>
                <a:gd name="connsiteX2" fmla="*/ 86430 w 1270003"/>
                <a:gd name="connsiteY2" fmla="*/ 335539 h 1352119"/>
                <a:gd name="connsiteX3" fmla="*/ 1097850 w 1270003"/>
                <a:gd name="connsiteY3" fmla="*/ 1138908 h 1352119"/>
                <a:gd name="connsiteX0" fmla="*/ 1157416 w 1157416"/>
                <a:gd name="connsiteY0" fmla="*/ 1060480 h 1273697"/>
                <a:gd name="connsiteX1" fmla="*/ 284921 w 1157416"/>
                <a:gd name="connsiteY1" fmla="*/ 1114202 h 1273697"/>
                <a:gd name="connsiteX2" fmla="*/ 65758 w 1157416"/>
                <a:gd name="connsiteY2" fmla="*/ 0 h 1273697"/>
                <a:gd name="connsiteX3" fmla="*/ 1157416 w 1157416"/>
                <a:gd name="connsiteY3" fmla="*/ 1060480 h 1273697"/>
                <a:gd name="connsiteX0" fmla="*/ 1153955 w 1153955"/>
                <a:gd name="connsiteY0" fmla="*/ 1060480 h 1201978"/>
                <a:gd name="connsiteX1" fmla="*/ 298959 w 1153955"/>
                <a:gd name="connsiteY1" fmla="*/ 950377 h 1201978"/>
                <a:gd name="connsiteX2" fmla="*/ 62297 w 1153955"/>
                <a:gd name="connsiteY2" fmla="*/ 0 h 1201978"/>
                <a:gd name="connsiteX3" fmla="*/ 1153955 w 1153955"/>
                <a:gd name="connsiteY3" fmla="*/ 1060480 h 1201978"/>
                <a:gd name="connsiteX0" fmla="*/ 1153955 w 1157924"/>
                <a:gd name="connsiteY0" fmla="*/ 1066430 h 1207928"/>
                <a:gd name="connsiteX1" fmla="*/ 298959 w 1157924"/>
                <a:gd name="connsiteY1" fmla="*/ 956327 h 1207928"/>
                <a:gd name="connsiteX2" fmla="*/ 62297 w 1157924"/>
                <a:gd name="connsiteY2" fmla="*/ 5950 h 1207928"/>
                <a:gd name="connsiteX3" fmla="*/ 501551 w 1157924"/>
                <a:gd name="connsiteY3" fmla="*/ 577291 h 1207928"/>
                <a:gd name="connsiteX4" fmla="*/ 1153955 w 1157924"/>
                <a:gd name="connsiteY4" fmla="*/ 1066430 h 1207928"/>
                <a:gd name="connsiteX0" fmla="*/ 1153955 w 1157419"/>
                <a:gd name="connsiteY0" fmla="*/ 1066229 h 1207727"/>
                <a:gd name="connsiteX1" fmla="*/ 298959 w 1157419"/>
                <a:gd name="connsiteY1" fmla="*/ 956126 h 1207727"/>
                <a:gd name="connsiteX2" fmla="*/ 62297 w 1157419"/>
                <a:gd name="connsiteY2" fmla="*/ 5749 h 1207727"/>
                <a:gd name="connsiteX3" fmla="*/ 418791 w 1157419"/>
                <a:gd name="connsiteY3" fmla="*/ 595023 h 1207727"/>
                <a:gd name="connsiteX4" fmla="*/ 1153955 w 1157419"/>
                <a:gd name="connsiteY4" fmla="*/ 1066229 h 1207727"/>
                <a:gd name="connsiteX0" fmla="*/ 1032657 w 1036915"/>
                <a:gd name="connsiteY0" fmla="*/ 1102865 h 1233165"/>
                <a:gd name="connsiteX1" fmla="*/ 298959 w 1036915"/>
                <a:gd name="connsiteY1" fmla="*/ 956126 h 1233165"/>
                <a:gd name="connsiteX2" fmla="*/ 62297 w 1036915"/>
                <a:gd name="connsiteY2" fmla="*/ 5749 h 1233165"/>
                <a:gd name="connsiteX3" fmla="*/ 418791 w 1036915"/>
                <a:gd name="connsiteY3" fmla="*/ 595023 h 1233165"/>
                <a:gd name="connsiteX4" fmla="*/ 1032657 w 1036915"/>
                <a:gd name="connsiteY4" fmla="*/ 1102865 h 1233165"/>
                <a:gd name="connsiteX0" fmla="*/ 1031952 w 1036216"/>
                <a:gd name="connsiteY0" fmla="*/ 1060188 h 1203679"/>
                <a:gd name="connsiteX1" fmla="*/ 298959 w 1036216"/>
                <a:gd name="connsiteY1" fmla="*/ 956126 h 1203679"/>
                <a:gd name="connsiteX2" fmla="*/ 62297 w 1036216"/>
                <a:gd name="connsiteY2" fmla="*/ 5749 h 1203679"/>
                <a:gd name="connsiteX3" fmla="*/ 418791 w 1036216"/>
                <a:gd name="connsiteY3" fmla="*/ 595023 h 1203679"/>
                <a:gd name="connsiteX4" fmla="*/ 1031952 w 1036216"/>
                <a:gd name="connsiteY4" fmla="*/ 1060188 h 1203679"/>
                <a:gd name="connsiteX0" fmla="*/ 1041489 w 1045753"/>
                <a:gd name="connsiteY0" fmla="*/ 1060188 h 1229022"/>
                <a:gd name="connsiteX1" fmla="*/ 263709 w 1045753"/>
                <a:gd name="connsiteY1" fmla="*/ 1023371 h 1229022"/>
                <a:gd name="connsiteX2" fmla="*/ 71834 w 1045753"/>
                <a:gd name="connsiteY2" fmla="*/ 5749 h 1229022"/>
                <a:gd name="connsiteX3" fmla="*/ 428328 w 1045753"/>
                <a:gd name="connsiteY3" fmla="*/ 595023 h 1229022"/>
                <a:gd name="connsiteX4" fmla="*/ 1041489 w 1045753"/>
                <a:gd name="connsiteY4" fmla="*/ 1060188 h 1229022"/>
                <a:gd name="connsiteX0" fmla="*/ 1041489 w 1045753"/>
                <a:gd name="connsiteY0" fmla="*/ 1116279 h 1285113"/>
                <a:gd name="connsiteX1" fmla="*/ 263709 w 1045753"/>
                <a:gd name="connsiteY1" fmla="*/ 1079462 h 1285113"/>
                <a:gd name="connsiteX2" fmla="*/ 71834 w 1045753"/>
                <a:gd name="connsiteY2" fmla="*/ 61840 h 1285113"/>
                <a:gd name="connsiteX3" fmla="*/ 158763 w 1045753"/>
                <a:gd name="connsiteY3" fmla="*/ 170804 h 1285113"/>
                <a:gd name="connsiteX4" fmla="*/ 428328 w 1045753"/>
                <a:gd name="connsiteY4" fmla="*/ 651114 h 1285113"/>
                <a:gd name="connsiteX5" fmla="*/ 1041489 w 1045753"/>
                <a:gd name="connsiteY5" fmla="*/ 1116279 h 1285113"/>
                <a:gd name="connsiteX0" fmla="*/ 1041489 w 1045753"/>
                <a:gd name="connsiteY0" fmla="*/ 1208296 h 1377130"/>
                <a:gd name="connsiteX1" fmla="*/ 263709 w 1045753"/>
                <a:gd name="connsiteY1" fmla="*/ 1171479 h 1377130"/>
                <a:gd name="connsiteX2" fmla="*/ 71834 w 1045753"/>
                <a:gd name="connsiteY2" fmla="*/ 153857 h 1377130"/>
                <a:gd name="connsiteX3" fmla="*/ 147296 w 1045753"/>
                <a:gd name="connsiteY3" fmla="*/ 50673 h 1377130"/>
                <a:gd name="connsiteX4" fmla="*/ 428328 w 1045753"/>
                <a:gd name="connsiteY4" fmla="*/ 743131 h 1377130"/>
                <a:gd name="connsiteX5" fmla="*/ 1041489 w 1045753"/>
                <a:gd name="connsiteY5" fmla="*/ 1208296 h 1377130"/>
                <a:gd name="connsiteX0" fmla="*/ 1037080 w 1041344"/>
                <a:gd name="connsiteY0" fmla="*/ 1265457 h 1434291"/>
                <a:gd name="connsiteX1" fmla="*/ 259300 w 1041344"/>
                <a:gd name="connsiteY1" fmla="*/ 1228640 h 1434291"/>
                <a:gd name="connsiteX2" fmla="*/ 73249 w 1041344"/>
                <a:gd name="connsiteY2" fmla="*/ 86099 h 1434291"/>
                <a:gd name="connsiteX3" fmla="*/ 142887 w 1041344"/>
                <a:gd name="connsiteY3" fmla="*/ 107834 h 1434291"/>
                <a:gd name="connsiteX4" fmla="*/ 423919 w 1041344"/>
                <a:gd name="connsiteY4" fmla="*/ 800292 h 1434291"/>
                <a:gd name="connsiteX5" fmla="*/ 1037080 w 1041344"/>
                <a:gd name="connsiteY5" fmla="*/ 1265457 h 1434291"/>
                <a:gd name="connsiteX0" fmla="*/ 1037080 w 1041344"/>
                <a:gd name="connsiteY0" fmla="*/ 1319403 h 1488237"/>
                <a:gd name="connsiteX1" fmla="*/ 259300 w 1041344"/>
                <a:gd name="connsiteY1" fmla="*/ 1282586 h 1488237"/>
                <a:gd name="connsiteX2" fmla="*/ 73249 w 1041344"/>
                <a:gd name="connsiteY2" fmla="*/ 140045 h 1488237"/>
                <a:gd name="connsiteX3" fmla="*/ 120549 w 1041344"/>
                <a:gd name="connsiteY3" fmla="*/ 56807 h 1488237"/>
                <a:gd name="connsiteX4" fmla="*/ 423919 w 1041344"/>
                <a:gd name="connsiteY4" fmla="*/ 854238 h 1488237"/>
                <a:gd name="connsiteX5" fmla="*/ 1037080 w 1041344"/>
                <a:gd name="connsiteY5" fmla="*/ 1319403 h 1488237"/>
                <a:gd name="connsiteX0" fmla="*/ 1041434 w 1045698"/>
                <a:gd name="connsiteY0" fmla="*/ 1344549 h 1513383"/>
                <a:gd name="connsiteX1" fmla="*/ 263654 w 1045698"/>
                <a:gd name="connsiteY1" fmla="*/ 1307732 h 1513383"/>
                <a:gd name="connsiteX2" fmla="*/ 71851 w 1045698"/>
                <a:gd name="connsiteY2" fmla="*/ 105318 h 1513383"/>
                <a:gd name="connsiteX3" fmla="*/ 124903 w 1045698"/>
                <a:gd name="connsiteY3" fmla="*/ 81953 h 1513383"/>
                <a:gd name="connsiteX4" fmla="*/ 428273 w 1045698"/>
                <a:gd name="connsiteY4" fmla="*/ 879384 h 1513383"/>
                <a:gd name="connsiteX5" fmla="*/ 1041434 w 1045698"/>
                <a:gd name="connsiteY5" fmla="*/ 1344549 h 1513383"/>
                <a:gd name="connsiteX0" fmla="*/ 1041434 w 1045698"/>
                <a:gd name="connsiteY0" fmla="*/ 1328337 h 1497171"/>
                <a:gd name="connsiteX1" fmla="*/ 263654 w 1045698"/>
                <a:gd name="connsiteY1" fmla="*/ 1291520 h 1497171"/>
                <a:gd name="connsiteX2" fmla="*/ 71851 w 1045698"/>
                <a:gd name="connsiteY2" fmla="*/ 89106 h 1497171"/>
                <a:gd name="connsiteX3" fmla="*/ 101786 w 1045698"/>
                <a:gd name="connsiteY3" fmla="*/ 103431 h 1497171"/>
                <a:gd name="connsiteX4" fmla="*/ 124903 w 1045698"/>
                <a:gd name="connsiteY4" fmla="*/ 65741 h 1497171"/>
                <a:gd name="connsiteX5" fmla="*/ 428273 w 1045698"/>
                <a:gd name="connsiteY5" fmla="*/ 863172 h 1497171"/>
                <a:gd name="connsiteX6" fmla="*/ 1041434 w 1045698"/>
                <a:gd name="connsiteY6" fmla="*/ 1328337 h 1497171"/>
                <a:gd name="connsiteX0" fmla="*/ 1041434 w 1045698"/>
                <a:gd name="connsiteY0" fmla="*/ 1376131 h 1544965"/>
                <a:gd name="connsiteX1" fmla="*/ 263654 w 1045698"/>
                <a:gd name="connsiteY1" fmla="*/ 1339314 h 1544965"/>
                <a:gd name="connsiteX2" fmla="*/ 71851 w 1045698"/>
                <a:gd name="connsiteY2" fmla="*/ 136900 h 1544965"/>
                <a:gd name="connsiteX3" fmla="*/ 124903 w 1045698"/>
                <a:gd name="connsiteY3" fmla="*/ 113535 h 1544965"/>
                <a:gd name="connsiteX4" fmla="*/ 428273 w 1045698"/>
                <a:gd name="connsiteY4" fmla="*/ 910966 h 1544965"/>
                <a:gd name="connsiteX5" fmla="*/ 1041434 w 1045698"/>
                <a:gd name="connsiteY5" fmla="*/ 1376131 h 1544965"/>
                <a:gd name="connsiteX0" fmla="*/ 1041434 w 1045698"/>
                <a:gd name="connsiteY0" fmla="*/ 1244768 h 1413602"/>
                <a:gd name="connsiteX1" fmla="*/ 263654 w 1045698"/>
                <a:gd name="connsiteY1" fmla="*/ 1207951 h 1413602"/>
                <a:gd name="connsiteX2" fmla="*/ 71851 w 1045698"/>
                <a:gd name="connsiteY2" fmla="*/ 5537 h 1413602"/>
                <a:gd name="connsiteX3" fmla="*/ 428273 w 1045698"/>
                <a:gd name="connsiteY3" fmla="*/ 779603 h 1413602"/>
                <a:gd name="connsiteX4" fmla="*/ 1041434 w 1045698"/>
                <a:gd name="connsiteY4" fmla="*/ 1244768 h 1413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5698" h="1413602">
                  <a:moveTo>
                    <a:pt x="1041434" y="1244768"/>
                  </a:moveTo>
                  <a:cubicBezTo>
                    <a:pt x="810271" y="1506791"/>
                    <a:pt x="521648" y="1439855"/>
                    <a:pt x="263654" y="1207951"/>
                  </a:cubicBezTo>
                  <a:cubicBezTo>
                    <a:pt x="27966" y="996097"/>
                    <a:pt x="-83513" y="289238"/>
                    <a:pt x="71851" y="5537"/>
                  </a:cubicBezTo>
                  <a:cubicBezTo>
                    <a:pt x="99287" y="-65854"/>
                    <a:pt x="266676" y="573065"/>
                    <a:pt x="428273" y="779603"/>
                  </a:cubicBezTo>
                  <a:cubicBezTo>
                    <a:pt x="610216" y="956350"/>
                    <a:pt x="1096112" y="1181519"/>
                    <a:pt x="1041434" y="1244768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soft" dir="t">
                <a:rot lat="0" lon="0" rev="8400000"/>
              </a:lightRig>
            </a:scene3d>
            <a:sp3d>
              <a:bevelT w="584200" h="184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480" name="Imagen 47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05" t="8513" r="49499" b="37060"/>
            <a:stretch>
              <a:fillRect/>
            </a:stretch>
          </p:blipFill>
          <p:spPr>
            <a:xfrm>
              <a:off x="4187333" y="2623769"/>
              <a:ext cx="2893516" cy="2384718"/>
            </a:xfrm>
            <a:custGeom>
              <a:avLst/>
              <a:gdLst>
                <a:gd name="connsiteX0" fmla="*/ 1446758 w 2893516"/>
                <a:gd name="connsiteY0" fmla="*/ 0 h 2384718"/>
                <a:gd name="connsiteX1" fmla="*/ 2893516 w 2893516"/>
                <a:gd name="connsiteY1" fmla="*/ 1192359 h 2384718"/>
                <a:gd name="connsiteX2" fmla="*/ 2893515 w 2893516"/>
                <a:gd name="connsiteY2" fmla="*/ 2384718 h 2384718"/>
                <a:gd name="connsiteX3" fmla="*/ 2381032 w 2893516"/>
                <a:gd name="connsiteY3" fmla="*/ 2384718 h 2384718"/>
                <a:gd name="connsiteX4" fmla="*/ 2381032 w 2893516"/>
                <a:gd name="connsiteY4" fmla="*/ 1376718 h 2384718"/>
                <a:gd name="connsiteX5" fmla="*/ 2345032 w 2893516"/>
                <a:gd name="connsiteY5" fmla="*/ 1376718 h 2384718"/>
                <a:gd name="connsiteX6" fmla="*/ 2345032 w 2893516"/>
                <a:gd name="connsiteY6" fmla="*/ 2384718 h 2384718"/>
                <a:gd name="connsiteX7" fmla="*/ 614015 w 2893516"/>
                <a:gd name="connsiteY7" fmla="*/ 2384718 h 2384718"/>
                <a:gd name="connsiteX8" fmla="*/ 614015 w 2893516"/>
                <a:gd name="connsiteY8" fmla="*/ 1376718 h 2384718"/>
                <a:gd name="connsiteX9" fmla="*/ 578015 w 2893516"/>
                <a:gd name="connsiteY9" fmla="*/ 1376718 h 2384718"/>
                <a:gd name="connsiteX10" fmla="*/ 578015 w 2893516"/>
                <a:gd name="connsiteY10" fmla="*/ 2384718 h 2384718"/>
                <a:gd name="connsiteX11" fmla="*/ 0 w 2893516"/>
                <a:gd name="connsiteY11" fmla="*/ 2384718 h 2384718"/>
                <a:gd name="connsiteX12" fmla="*/ 0 w 2893516"/>
                <a:gd name="connsiteY12" fmla="*/ 1192359 h 2384718"/>
                <a:gd name="connsiteX13" fmla="*/ 1446758 w 2893516"/>
                <a:gd name="connsiteY13" fmla="*/ 0 h 2384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93516" h="2384718">
                  <a:moveTo>
                    <a:pt x="1446758" y="0"/>
                  </a:moveTo>
                  <a:cubicBezTo>
                    <a:pt x="2245780" y="0"/>
                    <a:pt x="2893516" y="533837"/>
                    <a:pt x="2893516" y="1192359"/>
                  </a:cubicBezTo>
                  <a:lnTo>
                    <a:pt x="2893515" y="2384718"/>
                  </a:lnTo>
                  <a:lnTo>
                    <a:pt x="2381032" y="2384718"/>
                  </a:lnTo>
                  <a:lnTo>
                    <a:pt x="2381032" y="1376718"/>
                  </a:lnTo>
                  <a:lnTo>
                    <a:pt x="2345032" y="1376718"/>
                  </a:lnTo>
                  <a:lnTo>
                    <a:pt x="2345032" y="2384718"/>
                  </a:lnTo>
                  <a:lnTo>
                    <a:pt x="614015" y="2384718"/>
                  </a:lnTo>
                  <a:lnTo>
                    <a:pt x="614015" y="1376718"/>
                  </a:lnTo>
                  <a:lnTo>
                    <a:pt x="578015" y="1376718"/>
                  </a:lnTo>
                  <a:lnTo>
                    <a:pt x="578015" y="2384718"/>
                  </a:lnTo>
                  <a:lnTo>
                    <a:pt x="0" y="2384718"/>
                  </a:lnTo>
                  <a:lnTo>
                    <a:pt x="0" y="1192359"/>
                  </a:lnTo>
                  <a:cubicBezTo>
                    <a:pt x="0" y="533837"/>
                    <a:pt x="647736" y="0"/>
                    <a:pt x="1446758" y="0"/>
                  </a:cubicBez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488950" h="247650"/>
            </a:sp3d>
          </p:spPr>
        </p:pic>
        <p:pic>
          <p:nvPicPr>
            <p:cNvPr id="481" name="Imagen 48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792" t="36282" r="62430" b="54006"/>
            <a:stretch>
              <a:fillRect/>
            </a:stretch>
          </p:blipFill>
          <p:spPr>
            <a:xfrm rot="13074597">
              <a:off x="5160360" y="2743084"/>
              <a:ext cx="566670" cy="396111"/>
            </a:xfrm>
            <a:custGeom>
              <a:avLst/>
              <a:gdLst>
                <a:gd name="connsiteX0" fmla="*/ 0 w 619521"/>
                <a:gd name="connsiteY0" fmla="*/ 0 h 425552"/>
                <a:gd name="connsiteX1" fmla="*/ 619521 w 619521"/>
                <a:gd name="connsiteY1" fmla="*/ 0 h 425552"/>
                <a:gd name="connsiteX2" fmla="*/ 619521 w 619521"/>
                <a:gd name="connsiteY2" fmla="*/ 425552 h 425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521" h="425552">
                  <a:moveTo>
                    <a:pt x="0" y="0"/>
                  </a:moveTo>
                  <a:lnTo>
                    <a:pt x="619521" y="0"/>
                  </a:lnTo>
                  <a:lnTo>
                    <a:pt x="619521" y="42555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65100" prst="coolSlant"/>
              <a:bevelB w="0" h="0"/>
            </a:sp3d>
          </p:spPr>
        </p:pic>
        <p:pic>
          <p:nvPicPr>
            <p:cNvPr id="482" name="Imagen 48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792" t="36282" r="62430" b="54006"/>
            <a:stretch>
              <a:fillRect/>
            </a:stretch>
          </p:blipFill>
          <p:spPr>
            <a:xfrm rot="8379674" flipH="1">
              <a:off x="5335887" y="2718761"/>
              <a:ext cx="596408" cy="395899"/>
            </a:xfrm>
            <a:custGeom>
              <a:avLst/>
              <a:gdLst>
                <a:gd name="connsiteX0" fmla="*/ 0 w 619521"/>
                <a:gd name="connsiteY0" fmla="*/ 0 h 425552"/>
                <a:gd name="connsiteX1" fmla="*/ 619521 w 619521"/>
                <a:gd name="connsiteY1" fmla="*/ 0 h 425552"/>
                <a:gd name="connsiteX2" fmla="*/ 619521 w 619521"/>
                <a:gd name="connsiteY2" fmla="*/ 425552 h 425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521" h="425552">
                  <a:moveTo>
                    <a:pt x="0" y="0"/>
                  </a:moveTo>
                  <a:lnTo>
                    <a:pt x="619521" y="0"/>
                  </a:lnTo>
                  <a:lnTo>
                    <a:pt x="619521" y="42555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</p:pic>
      </p:grpSp>
      <p:grpSp>
        <p:nvGrpSpPr>
          <p:cNvPr id="360" name="Grupo 359"/>
          <p:cNvGrpSpPr/>
          <p:nvPr/>
        </p:nvGrpSpPr>
        <p:grpSpPr>
          <a:xfrm>
            <a:off x="4498881" y="-369124"/>
            <a:ext cx="2988000" cy="4464000"/>
            <a:chOff x="2729270" y="1205512"/>
            <a:chExt cx="3816000" cy="5672651"/>
          </a:xfrm>
        </p:grpSpPr>
        <p:sp>
          <p:nvSpPr>
            <p:cNvPr id="361" name="Trapecio 360"/>
            <p:cNvSpPr/>
            <p:nvPr/>
          </p:nvSpPr>
          <p:spPr>
            <a:xfrm>
              <a:off x="4273916" y="3842535"/>
              <a:ext cx="494936" cy="617758"/>
            </a:xfrm>
            <a:prstGeom prst="trapezoid">
              <a:avLst/>
            </a:prstGeom>
            <a:solidFill>
              <a:srgbClr val="F19E65"/>
            </a:solidFill>
            <a:ln>
              <a:noFill/>
            </a:ln>
            <a:scene3d>
              <a:camera prst="orthographicFront"/>
              <a:lightRig rig="threePt" dir="t">
                <a:rot lat="0" lon="0" rev="0"/>
              </a:lightRig>
            </a:scene3d>
            <a:sp3d>
              <a:bevelT w="857250" h="127000"/>
              <a:bevelB w="146050" h="209550"/>
              <a:contourClr>
                <a:srgbClr val="FFEAA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sp>
          <p:nvSpPr>
            <p:cNvPr id="362" name="Nube 98"/>
            <p:cNvSpPr/>
            <p:nvPr/>
          </p:nvSpPr>
          <p:spPr>
            <a:xfrm rot="18209762">
              <a:off x="5202583" y="1248337"/>
              <a:ext cx="688840" cy="603190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11101 w 43256"/>
                <a:gd name="connsiteY3" fmla="*/ 31007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34165 w 43256"/>
                <a:gd name="connsiteY8" fmla="*/ 22813 h 43219"/>
                <a:gd name="connsiteX9" fmla="*/ 37416 w 43256"/>
                <a:gd name="connsiteY9" fmla="*/ 29949 h 43219"/>
                <a:gd name="connsiteX10" fmla="*/ 41834 w 43256"/>
                <a:gd name="connsiteY10" fmla="*/ 15213 h 43219"/>
                <a:gd name="connsiteX11" fmla="*/ 40386 w 43256"/>
                <a:gd name="connsiteY11" fmla="*/ 17889 h 43219"/>
                <a:gd name="connsiteX12" fmla="*/ 38360 w 43256"/>
                <a:gd name="connsiteY12" fmla="*/ 5285 h 43219"/>
                <a:gd name="connsiteX13" fmla="*/ 38436 w 43256"/>
                <a:gd name="connsiteY13" fmla="*/ 6549 h 43219"/>
                <a:gd name="connsiteX14" fmla="*/ 29114 w 43256"/>
                <a:gd name="connsiteY14" fmla="*/ 3811 h 43219"/>
                <a:gd name="connsiteX15" fmla="*/ 29856 w 43256"/>
                <a:gd name="connsiteY15" fmla="*/ 2199 h 43219"/>
                <a:gd name="connsiteX16" fmla="*/ 22177 w 43256"/>
                <a:gd name="connsiteY16" fmla="*/ 4579 h 43219"/>
                <a:gd name="connsiteX17" fmla="*/ 22536 w 43256"/>
                <a:gd name="connsiteY17" fmla="*/ 3189 h 43219"/>
                <a:gd name="connsiteX18" fmla="*/ 14036 w 43256"/>
                <a:gd name="connsiteY18" fmla="*/ 5051 h 43219"/>
                <a:gd name="connsiteX19" fmla="*/ 15336 w 43256"/>
                <a:gd name="connsiteY19" fmla="*/ 6399 h 43219"/>
                <a:gd name="connsiteX20" fmla="*/ 4163 w 43256"/>
                <a:gd name="connsiteY20" fmla="*/ 15648 h 43219"/>
                <a:gd name="connsiteX21" fmla="*/ 3936 w 43256"/>
                <a:gd name="connsiteY21" fmla="*/ 14229 h 43219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8298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11101 w 43256"/>
                <a:gd name="connsiteY3" fmla="*/ 31007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34165 w 43256"/>
                <a:gd name="connsiteY8" fmla="*/ 22813 h 43219"/>
                <a:gd name="connsiteX9" fmla="*/ 37416 w 43256"/>
                <a:gd name="connsiteY9" fmla="*/ 29949 h 43219"/>
                <a:gd name="connsiteX10" fmla="*/ 41834 w 43256"/>
                <a:gd name="connsiteY10" fmla="*/ 15213 h 43219"/>
                <a:gd name="connsiteX11" fmla="*/ 40386 w 43256"/>
                <a:gd name="connsiteY11" fmla="*/ 17889 h 43219"/>
                <a:gd name="connsiteX12" fmla="*/ 38360 w 43256"/>
                <a:gd name="connsiteY12" fmla="*/ 5285 h 43219"/>
                <a:gd name="connsiteX13" fmla="*/ 38436 w 43256"/>
                <a:gd name="connsiteY13" fmla="*/ 6549 h 43219"/>
                <a:gd name="connsiteX14" fmla="*/ 29114 w 43256"/>
                <a:gd name="connsiteY14" fmla="*/ 3811 h 43219"/>
                <a:gd name="connsiteX15" fmla="*/ 29856 w 43256"/>
                <a:gd name="connsiteY15" fmla="*/ 2199 h 43219"/>
                <a:gd name="connsiteX16" fmla="*/ 22177 w 43256"/>
                <a:gd name="connsiteY16" fmla="*/ 4579 h 43219"/>
                <a:gd name="connsiteX17" fmla="*/ 22536 w 43256"/>
                <a:gd name="connsiteY17" fmla="*/ 3189 h 43219"/>
                <a:gd name="connsiteX18" fmla="*/ 14036 w 43256"/>
                <a:gd name="connsiteY18" fmla="*/ 5051 h 43219"/>
                <a:gd name="connsiteX19" fmla="*/ 15336 w 43256"/>
                <a:gd name="connsiteY19" fmla="*/ 6399 h 43219"/>
                <a:gd name="connsiteX20" fmla="*/ 4163 w 43256"/>
                <a:gd name="connsiteY20" fmla="*/ 15648 h 43219"/>
                <a:gd name="connsiteX21" fmla="*/ 3936 w 43256"/>
                <a:gd name="connsiteY21" fmla="*/ 14229 h 43219"/>
                <a:gd name="connsiteX0" fmla="*/ 2050 w 41370"/>
                <a:gd name="connsiteY0" fmla="*/ 14229 h 43219"/>
                <a:gd name="connsiteX1" fmla="*/ 3773 w 41370"/>
                <a:gd name="connsiteY1" fmla="*/ 676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3954 w 41370"/>
                <a:gd name="connsiteY16" fmla="*/ 35331 h 43219"/>
                <a:gd name="connsiteX17" fmla="*/ 6412 w 41370"/>
                <a:gd name="connsiteY17" fmla="*/ 31109 h 43219"/>
                <a:gd name="connsiteX18" fmla="*/ 263 w 41370"/>
                <a:gd name="connsiteY18" fmla="*/ 25410 h 43219"/>
                <a:gd name="connsiteX19" fmla="*/ 4344 w 41370"/>
                <a:gd name="connsiteY19" fmla="*/ 17792 h 43219"/>
                <a:gd name="connsiteX20" fmla="*/ 2013 w 41370"/>
                <a:gd name="connsiteY20" fmla="*/ 14366 h 43219"/>
                <a:gd name="connsiteX21" fmla="*/ 2050 w 41370"/>
                <a:gd name="connsiteY21" fmla="*/ 14229 h 43219"/>
                <a:gd name="connsiteX0" fmla="*/ 2843 w 41370"/>
                <a:gd name="connsiteY0" fmla="*/ 26036 h 43219"/>
                <a:gd name="connsiteX1" fmla="*/ 310 w 41370"/>
                <a:gd name="connsiteY1" fmla="*/ 25239 h 43219"/>
                <a:gd name="connsiteX2" fmla="*/ 5078 w 41370"/>
                <a:gd name="connsiteY2" fmla="*/ 34758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3773 w 41370"/>
                <a:gd name="connsiteY1" fmla="*/ 676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3954 w 41370"/>
                <a:gd name="connsiteY16" fmla="*/ 35331 h 43219"/>
                <a:gd name="connsiteX17" fmla="*/ 6412 w 41370"/>
                <a:gd name="connsiteY17" fmla="*/ 31109 h 43219"/>
                <a:gd name="connsiteX18" fmla="*/ 263 w 41370"/>
                <a:gd name="connsiteY18" fmla="*/ 25410 h 43219"/>
                <a:gd name="connsiteX19" fmla="*/ 4344 w 41370"/>
                <a:gd name="connsiteY19" fmla="*/ 17792 h 43219"/>
                <a:gd name="connsiteX20" fmla="*/ 2013 w 41370"/>
                <a:gd name="connsiteY20" fmla="*/ 14366 h 43219"/>
                <a:gd name="connsiteX21" fmla="*/ 2050 w 41370"/>
                <a:gd name="connsiteY21" fmla="*/ 14229 h 43219"/>
                <a:gd name="connsiteX0" fmla="*/ 2843 w 41370"/>
                <a:gd name="connsiteY0" fmla="*/ 26036 h 43219"/>
                <a:gd name="connsiteX1" fmla="*/ 2694 w 41370"/>
                <a:gd name="connsiteY1" fmla="*/ 26419 h 43219"/>
                <a:gd name="connsiteX2" fmla="*/ 5078 w 41370"/>
                <a:gd name="connsiteY2" fmla="*/ 34758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3773 w 41370"/>
                <a:gd name="connsiteY1" fmla="*/ 676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7516 w 41370"/>
                <a:gd name="connsiteY16" fmla="*/ 38244 h 43219"/>
                <a:gd name="connsiteX17" fmla="*/ 3954 w 41370"/>
                <a:gd name="connsiteY17" fmla="*/ 35331 h 43219"/>
                <a:gd name="connsiteX18" fmla="*/ 6412 w 41370"/>
                <a:gd name="connsiteY18" fmla="*/ 31109 h 43219"/>
                <a:gd name="connsiteX19" fmla="*/ 263 w 41370"/>
                <a:gd name="connsiteY19" fmla="*/ 25410 h 43219"/>
                <a:gd name="connsiteX20" fmla="*/ 4344 w 41370"/>
                <a:gd name="connsiteY20" fmla="*/ 17792 h 43219"/>
                <a:gd name="connsiteX21" fmla="*/ 2013 w 41370"/>
                <a:gd name="connsiteY21" fmla="*/ 14366 h 43219"/>
                <a:gd name="connsiteX22" fmla="*/ 2050 w 41370"/>
                <a:gd name="connsiteY22" fmla="*/ 14229 h 43219"/>
                <a:gd name="connsiteX0" fmla="*/ 2843 w 41370"/>
                <a:gd name="connsiteY0" fmla="*/ 26036 h 43219"/>
                <a:gd name="connsiteX1" fmla="*/ 2694 w 41370"/>
                <a:gd name="connsiteY1" fmla="*/ 26419 h 43219"/>
                <a:gd name="connsiteX2" fmla="*/ 5078 w 41370"/>
                <a:gd name="connsiteY2" fmla="*/ 34758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5680 w 41370"/>
                <a:gd name="connsiteY1" fmla="*/ 735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7516 w 41370"/>
                <a:gd name="connsiteY16" fmla="*/ 38244 h 43219"/>
                <a:gd name="connsiteX17" fmla="*/ 3954 w 41370"/>
                <a:gd name="connsiteY17" fmla="*/ 35331 h 43219"/>
                <a:gd name="connsiteX18" fmla="*/ 6412 w 41370"/>
                <a:gd name="connsiteY18" fmla="*/ 31109 h 43219"/>
                <a:gd name="connsiteX19" fmla="*/ 263 w 41370"/>
                <a:gd name="connsiteY19" fmla="*/ 25410 h 43219"/>
                <a:gd name="connsiteX20" fmla="*/ 4344 w 41370"/>
                <a:gd name="connsiteY20" fmla="*/ 17792 h 43219"/>
                <a:gd name="connsiteX21" fmla="*/ 2013 w 41370"/>
                <a:gd name="connsiteY21" fmla="*/ 14366 h 43219"/>
                <a:gd name="connsiteX22" fmla="*/ 2050 w 41370"/>
                <a:gd name="connsiteY22" fmla="*/ 14229 h 43219"/>
                <a:gd name="connsiteX0" fmla="*/ 2843 w 41370"/>
                <a:gd name="connsiteY0" fmla="*/ 26036 h 43219"/>
                <a:gd name="connsiteX1" fmla="*/ 2694 w 41370"/>
                <a:gd name="connsiteY1" fmla="*/ 26419 h 43219"/>
                <a:gd name="connsiteX2" fmla="*/ 5078 w 41370"/>
                <a:gd name="connsiteY2" fmla="*/ 34758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5680 w 41370"/>
                <a:gd name="connsiteY1" fmla="*/ 735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7516 w 41370"/>
                <a:gd name="connsiteY16" fmla="*/ 38244 h 43219"/>
                <a:gd name="connsiteX17" fmla="*/ 3954 w 41370"/>
                <a:gd name="connsiteY17" fmla="*/ 35331 h 43219"/>
                <a:gd name="connsiteX18" fmla="*/ 6412 w 41370"/>
                <a:gd name="connsiteY18" fmla="*/ 31109 h 43219"/>
                <a:gd name="connsiteX19" fmla="*/ 263 w 41370"/>
                <a:gd name="connsiteY19" fmla="*/ 25410 h 43219"/>
                <a:gd name="connsiteX20" fmla="*/ 4344 w 41370"/>
                <a:gd name="connsiteY20" fmla="*/ 17792 h 43219"/>
                <a:gd name="connsiteX21" fmla="*/ 2013 w 41370"/>
                <a:gd name="connsiteY21" fmla="*/ 14366 h 43219"/>
                <a:gd name="connsiteX22" fmla="*/ 2050 w 41370"/>
                <a:gd name="connsiteY22" fmla="*/ 14229 h 43219"/>
                <a:gd name="connsiteX0" fmla="*/ 2843 w 41370"/>
                <a:gd name="connsiteY0" fmla="*/ 26036 h 43219"/>
                <a:gd name="connsiteX1" fmla="*/ 5555 w 41370"/>
                <a:gd name="connsiteY1" fmla="*/ 27600 h 43219"/>
                <a:gd name="connsiteX2" fmla="*/ 5078 w 41370"/>
                <a:gd name="connsiteY2" fmla="*/ 34758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5680 w 41370"/>
                <a:gd name="connsiteY1" fmla="*/ 735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7516 w 41370"/>
                <a:gd name="connsiteY16" fmla="*/ 38244 h 43219"/>
                <a:gd name="connsiteX17" fmla="*/ 3954 w 41370"/>
                <a:gd name="connsiteY17" fmla="*/ 35331 h 43219"/>
                <a:gd name="connsiteX18" fmla="*/ 6412 w 41370"/>
                <a:gd name="connsiteY18" fmla="*/ 31109 h 43219"/>
                <a:gd name="connsiteX19" fmla="*/ 263 w 41370"/>
                <a:gd name="connsiteY19" fmla="*/ 25410 h 43219"/>
                <a:gd name="connsiteX20" fmla="*/ 4344 w 41370"/>
                <a:gd name="connsiteY20" fmla="*/ 17792 h 43219"/>
                <a:gd name="connsiteX21" fmla="*/ 2013 w 41370"/>
                <a:gd name="connsiteY21" fmla="*/ 14366 h 43219"/>
                <a:gd name="connsiteX22" fmla="*/ 2050 w 41370"/>
                <a:gd name="connsiteY22" fmla="*/ 14229 h 43219"/>
                <a:gd name="connsiteX0" fmla="*/ 2843 w 41370"/>
                <a:gd name="connsiteY0" fmla="*/ 26036 h 43219"/>
                <a:gd name="connsiteX1" fmla="*/ 5555 w 41370"/>
                <a:gd name="connsiteY1" fmla="*/ 27600 h 43219"/>
                <a:gd name="connsiteX2" fmla="*/ 10323 w 41370"/>
                <a:gd name="connsiteY2" fmla="*/ 28855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2050 w 41370"/>
                <a:gd name="connsiteY0" fmla="*/ 14229 h 43219"/>
                <a:gd name="connsiteX1" fmla="*/ 5680 w 41370"/>
                <a:gd name="connsiteY1" fmla="*/ 7356 h 43219"/>
                <a:gd name="connsiteX2" fmla="*/ 12155 w 41370"/>
                <a:gd name="connsiteY2" fmla="*/ 5061 h 43219"/>
                <a:gd name="connsiteX3" fmla="*/ 20606 w 41370"/>
                <a:gd name="connsiteY3" fmla="*/ 3291 h 43219"/>
                <a:gd name="connsiteX4" fmla="*/ 23899 w 41370"/>
                <a:gd name="connsiteY4" fmla="*/ 59 h 43219"/>
                <a:gd name="connsiteX5" fmla="*/ 27983 w 41370"/>
                <a:gd name="connsiteY5" fmla="*/ 2340 h 43219"/>
                <a:gd name="connsiteX6" fmla="*/ 33613 w 41370"/>
                <a:gd name="connsiteY6" fmla="*/ 549 h 43219"/>
                <a:gd name="connsiteX7" fmla="*/ 36468 w 41370"/>
                <a:gd name="connsiteY7" fmla="*/ 5435 h 43219"/>
                <a:gd name="connsiteX8" fmla="*/ 40132 w 41370"/>
                <a:gd name="connsiteY8" fmla="*/ 10177 h 43219"/>
                <a:gd name="connsiteX9" fmla="*/ 39968 w 41370"/>
                <a:gd name="connsiteY9" fmla="*/ 15319 h 43219"/>
                <a:gd name="connsiteX10" fmla="*/ 41166 w 41370"/>
                <a:gd name="connsiteY10" fmla="*/ 23181 h 43219"/>
                <a:gd name="connsiteX11" fmla="*/ 35554 w 41370"/>
                <a:gd name="connsiteY11" fmla="*/ 30063 h 43219"/>
                <a:gd name="connsiteX12" fmla="*/ 33545 w 41370"/>
                <a:gd name="connsiteY12" fmla="*/ 35960 h 43219"/>
                <a:gd name="connsiteX13" fmla="*/ 26705 w 41370"/>
                <a:gd name="connsiteY13" fmla="*/ 36674 h 43219"/>
                <a:gd name="connsiteX14" fmla="*/ 21817 w 41370"/>
                <a:gd name="connsiteY14" fmla="*/ 42965 h 43219"/>
                <a:gd name="connsiteX15" fmla="*/ 14630 w 41370"/>
                <a:gd name="connsiteY15" fmla="*/ 39125 h 43219"/>
                <a:gd name="connsiteX16" fmla="*/ 7516 w 41370"/>
                <a:gd name="connsiteY16" fmla="*/ 38244 h 43219"/>
                <a:gd name="connsiteX17" fmla="*/ 3954 w 41370"/>
                <a:gd name="connsiteY17" fmla="*/ 35331 h 43219"/>
                <a:gd name="connsiteX18" fmla="*/ 6412 w 41370"/>
                <a:gd name="connsiteY18" fmla="*/ 31109 h 43219"/>
                <a:gd name="connsiteX19" fmla="*/ 263 w 41370"/>
                <a:gd name="connsiteY19" fmla="*/ 25410 h 43219"/>
                <a:gd name="connsiteX20" fmla="*/ 4344 w 41370"/>
                <a:gd name="connsiteY20" fmla="*/ 17792 h 43219"/>
                <a:gd name="connsiteX21" fmla="*/ 2013 w 41370"/>
                <a:gd name="connsiteY21" fmla="*/ 14366 h 43219"/>
                <a:gd name="connsiteX22" fmla="*/ 2050 w 41370"/>
                <a:gd name="connsiteY22" fmla="*/ 14229 h 43219"/>
                <a:gd name="connsiteX0" fmla="*/ 6658 w 41370"/>
                <a:gd name="connsiteY0" fmla="*/ 26036 h 43219"/>
                <a:gd name="connsiteX1" fmla="*/ 5555 w 41370"/>
                <a:gd name="connsiteY1" fmla="*/ 27600 h 43219"/>
                <a:gd name="connsiteX2" fmla="*/ 10323 w 41370"/>
                <a:gd name="connsiteY2" fmla="*/ 28855 h 43219"/>
                <a:gd name="connsiteX3" fmla="*/ 9215 w 41370"/>
                <a:gd name="connsiteY3" fmla="*/ 31007 h 43219"/>
                <a:gd name="connsiteX4" fmla="*/ 14628 w 41370"/>
                <a:gd name="connsiteY4" fmla="*/ 38949 h 43219"/>
                <a:gd name="connsiteX5" fmla="*/ 13960 w 41370"/>
                <a:gd name="connsiteY5" fmla="*/ 37209 h 43219"/>
                <a:gd name="connsiteX6" fmla="*/ 26977 w 41370"/>
                <a:gd name="connsiteY6" fmla="*/ 34610 h 43219"/>
                <a:gd name="connsiteX7" fmla="*/ 26710 w 41370"/>
                <a:gd name="connsiteY7" fmla="*/ 36519 h 43219"/>
                <a:gd name="connsiteX8" fmla="*/ 32279 w 41370"/>
                <a:gd name="connsiteY8" fmla="*/ 22813 h 43219"/>
                <a:gd name="connsiteX9" fmla="*/ 35530 w 41370"/>
                <a:gd name="connsiteY9" fmla="*/ 29949 h 43219"/>
                <a:gd name="connsiteX10" fmla="*/ 39948 w 41370"/>
                <a:gd name="connsiteY10" fmla="*/ 15213 h 43219"/>
                <a:gd name="connsiteX11" fmla="*/ 38500 w 41370"/>
                <a:gd name="connsiteY11" fmla="*/ 17889 h 43219"/>
                <a:gd name="connsiteX12" fmla="*/ 36474 w 41370"/>
                <a:gd name="connsiteY12" fmla="*/ 5285 h 43219"/>
                <a:gd name="connsiteX13" fmla="*/ 36550 w 41370"/>
                <a:gd name="connsiteY13" fmla="*/ 6549 h 43219"/>
                <a:gd name="connsiteX14" fmla="*/ 27228 w 41370"/>
                <a:gd name="connsiteY14" fmla="*/ 3811 h 43219"/>
                <a:gd name="connsiteX15" fmla="*/ 27970 w 41370"/>
                <a:gd name="connsiteY15" fmla="*/ 2199 h 43219"/>
                <a:gd name="connsiteX16" fmla="*/ 20291 w 41370"/>
                <a:gd name="connsiteY16" fmla="*/ 4579 h 43219"/>
                <a:gd name="connsiteX17" fmla="*/ 20650 w 41370"/>
                <a:gd name="connsiteY17" fmla="*/ 3189 h 43219"/>
                <a:gd name="connsiteX18" fmla="*/ 12150 w 41370"/>
                <a:gd name="connsiteY18" fmla="*/ 5051 h 43219"/>
                <a:gd name="connsiteX19" fmla="*/ 13450 w 41370"/>
                <a:gd name="connsiteY19" fmla="*/ 6399 h 43219"/>
                <a:gd name="connsiteX20" fmla="*/ 2277 w 41370"/>
                <a:gd name="connsiteY20" fmla="*/ 15648 h 43219"/>
                <a:gd name="connsiteX21" fmla="*/ 2050 w 41370"/>
                <a:gd name="connsiteY21" fmla="*/ 14229 h 43219"/>
                <a:gd name="connsiteX0" fmla="*/ 551 w 39871"/>
                <a:gd name="connsiteY0" fmla="*/ 14229 h 43219"/>
                <a:gd name="connsiteX1" fmla="*/ 4181 w 39871"/>
                <a:gd name="connsiteY1" fmla="*/ 7356 h 43219"/>
                <a:gd name="connsiteX2" fmla="*/ 10656 w 39871"/>
                <a:gd name="connsiteY2" fmla="*/ 5061 h 43219"/>
                <a:gd name="connsiteX3" fmla="*/ 19107 w 39871"/>
                <a:gd name="connsiteY3" fmla="*/ 3291 h 43219"/>
                <a:gd name="connsiteX4" fmla="*/ 22400 w 39871"/>
                <a:gd name="connsiteY4" fmla="*/ 59 h 43219"/>
                <a:gd name="connsiteX5" fmla="*/ 26484 w 39871"/>
                <a:gd name="connsiteY5" fmla="*/ 2340 h 43219"/>
                <a:gd name="connsiteX6" fmla="*/ 32114 w 39871"/>
                <a:gd name="connsiteY6" fmla="*/ 549 h 43219"/>
                <a:gd name="connsiteX7" fmla="*/ 34969 w 39871"/>
                <a:gd name="connsiteY7" fmla="*/ 5435 h 43219"/>
                <a:gd name="connsiteX8" fmla="*/ 38633 w 39871"/>
                <a:gd name="connsiteY8" fmla="*/ 10177 h 43219"/>
                <a:gd name="connsiteX9" fmla="*/ 38469 w 39871"/>
                <a:gd name="connsiteY9" fmla="*/ 15319 h 43219"/>
                <a:gd name="connsiteX10" fmla="*/ 39667 w 39871"/>
                <a:gd name="connsiteY10" fmla="*/ 23181 h 43219"/>
                <a:gd name="connsiteX11" fmla="*/ 34055 w 39871"/>
                <a:gd name="connsiteY11" fmla="*/ 30063 h 43219"/>
                <a:gd name="connsiteX12" fmla="*/ 32046 w 39871"/>
                <a:gd name="connsiteY12" fmla="*/ 35960 h 43219"/>
                <a:gd name="connsiteX13" fmla="*/ 25206 w 39871"/>
                <a:gd name="connsiteY13" fmla="*/ 36674 h 43219"/>
                <a:gd name="connsiteX14" fmla="*/ 20318 w 39871"/>
                <a:gd name="connsiteY14" fmla="*/ 42965 h 43219"/>
                <a:gd name="connsiteX15" fmla="*/ 13131 w 39871"/>
                <a:gd name="connsiteY15" fmla="*/ 39125 h 43219"/>
                <a:gd name="connsiteX16" fmla="*/ 6017 w 39871"/>
                <a:gd name="connsiteY16" fmla="*/ 38244 h 43219"/>
                <a:gd name="connsiteX17" fmla="*/ 2455 w 39871"/>
                <a:gd name="connsiteY17" fmla="*/ 35331 h 43219"/>
                <a:gd name="connsiteX18" fmla="*/ 4913 w 39871"/>
                <a:gd name="connsiteY18" fmla="*/ 31109 h 43219"/>
                <a:gd name="connsiteX19" fmla="*/ 1625 w 39871"/>
                <a:gd name="connsiteY19" fmla="*/ 22459 h 43219"/>
                <a:gd name="connsiteX20" fmla="*/ 2845 w 39871"/>
                <a:gd name="connsiteY20" fmla="*/ 17792 h 43219"/>
                <a:gd name="connsiteX21" fmla="*/ 514 w 39871"/>
                <a:gd name="connsiteY21" fmla="*/ 14366 h 43219"/>
                <a:gd name="connsiteX22" fmla="*/ 551 w 39871"/>
                <a:gd name="connsiteY22" fmla="*/ 14229 h 43219"/>
                <a:gd name="connsiteX0" fmla="*/ 5159 w 39871"/>
                <a:gd name="connsiteY0" fmla="*/ 26036 h 43219"/>
                <a:gd name="connsiteX1" fmla="*/ 4056 w 39871"/>
                <a:gd name="connsiteY1" fmla="*/ 27600 h 43219"/>
                <a:gd name="connsiteX2" fmla="*/ 8824 w 39871"/>
                <a:gd name="connsiteY2" fmla="*/ 28855 h 43219"/>
                <a:gd name="connsiteX3" fmla="*/ 7716 w 39871"/>
                <a:gd name="connsiteY3" fmla="*/ 31007 h 43219"/>
                <a:gd name="connsiteX4" fmla="*/ 13129 w 39871"/>
                <a:gd name="connsiteY4" fmla="*/ 38949 h 43219"/>
                <a:gd name="connsiteX5" fmla="*/ 12461 w 39871"/>
                <a:gd name="connsiteY5" fmla="*/ 37209 h 43219"/>
                <a:gd name="connsiteX6" fmla="*/ 25478 w 39871"/>
                <a:gd name="connsiteY6" fmla="*/ 34610 h 43219"/>
                <a:gd name="connsiteX7" fmla="*/ 25211 w 39871"/>
                <a:gd name="connsiteY7" fmla="*/ 36519 h 43219"/>
                <a:gd name="connsiteX8" fmla="*/ 30780 w 39871"/>
                <a:gd name="connsiteY8" fmla="*/ 22813 h 43219"/>
                <a:gd name="connsiteX9" fmla="*/ 34031 w 39871"/>
                <a:gd name="connsiteY9" fmla="*/ 29949 h 43219"/>
                <a:gd name="connsiteX10" fmla="*/ 38449 w 39871"/>
                <a:gd name="connsiteY10" fmla="*/ 15213 h 43219"/>
                <a:gd name="connsiteX11" fmla="*/ 37001 w 39871"/>
                <a:gd name="connsiteY11" fmla="*/ 17889 h 43219"/>
                <a:gd name="connsiteX12" fmla="*/ 34975 w 39871"/>
                <a:gd name="connsiteY12" fmla="*/ 5285 h 43219"/>
                <a:gd name="connsiteX13" fmla="*/ 35051 w 39871"/>
                <a:gd name="connsiteY13" fmla="*/ 6549 h 43219"/>
                <a:gd name="connsiteX14" fmla="*/ 25729 w 39871"/>
                <a:gd name="connsiteY14" fmla="*/ 3811 h 43219"/>
                <a:gd name="connsiteX15" fmla="*/ 26471 w 39871"/>
                <a:gd name="connsiteY15" fmla="*/ 2199 h 43219"/>
                <a:gd name="connsiteX16" fmla="*/ 18792 w 39871"/>
                <a:gd name="connsiteY16" fmla="*/ 4579 h 43219"/>
                <a:gd name="connsiteX17" fmla="*/ 19151 w 39871"/>
                <a:gd name="connsiteY17" fmla="*/ 3189 h 43219"/>
                <a:gd name="connsiteX18" fmla="*/ 10651 w 39871"/>
                <a:gd name="connsiteY18" fmla="*/ 5051 h 43219"/>
                <a:gd name="connsiteX19" fmla="*/ 11951 w 39871"/>
                <a:gd name="connsiteY19" fmla="*/ 6399 h 43219"/>
                <a:gd name="connsiteX20" fmla="*/ 778 w 39871"/>
                <a:gd name="connsiteY20" fmla="*/ 15648 h 43219"/>
                <a:gd name="connsiteX21" fmla="*/ 551 w 39871"/>
                <a:gd name="connsiteY21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9871" h="43219">
                  <a:moveTo>
                    <a:pt x="551" y="14229"/>
                  </a:moveTo>
                  <a:cubicBezTo>
                    <a:pt x="280" y="11516"/>
                    <a:pt x="2819" y="9370"/>
                    <a:pt x="4181" y="7356"/>
                  </a:cubicBezTo>
                  <a:cubicBezTo>
                    <a:pt x="6333" y="4175"/>
                    <a:pt x="7915" y="2876"/>
                    <a:pt x="10656" y="5061"/>
                  </a:cubicBezTo>
                  <a:cubicBezTo>
                    <a:pt x="12329" y="768"/>
                    <a:pt x="16565" y="-119"/>
                    <a:pt x="19107" y="3291"/>
                  </a:cubicBezTo>
                  <a:cubicBezTo>
                    <a:pt x="19748" y="1542"/>
                    <a:pt x="20979" y="333"/>
                    <a:pt x="22400" y="59"/>
                  </a:cubicBezTo>
                  <a:cubicBezTo>
                    <a:pt x="23964" y="-243"/>
                    <a:pt x="25526" y="629"/>
                    <a:pt x="26484" y="2340"/>
                  </a:cubicBezTo>
                  <a:cubicBezTo>
                    <a:pt x="27866" y="126"/>
                    <a:pt x="30152" y="-601"/>
                    <a:pt x="32114" y="549"/>
                  </a:cubicBezTo>
                  <a:cubicBezTo>
                    <a:pt x="33609" y="1425"/>
                    <a:pt x="34681" y="3259"/>
                    <a:pt x="34969" y="5435"/>
                  </a:cubicBezTo>
                  <a:cubicBezTo>
                    <a:pt x="36697" y="6077"/>
                    <a:pt x="38073" y="7857"/>
                    <a:pt x="38633" y="10177"/>
                  </a:cubicBezTo>
                  <a:cubicBezTo>
                    <a:pt x="39040" y="11861"/>
                    <a:pt x="38982" y="13690"/>
                    <a:pt x="38469" y="15319"/>
                  </a:cubicBezTo>
                  <a:cubicBezTo>
                    <a:pt x="39730" y="17553"/>
                    <a:pt x="40171" y="20449"/>
                    <a:pt x="39667" y="23181"/>
                  </a:cubicBezTo>
                  <a:cubicBezTo>
                    <a:pt x="38997" y="26813"/>
                    <a:pt x="36779" y="29533"/>
                    <a:pt x="34055" y="30063"/>
                  </a:cubicBezTo>
                  <a:cubicBezTo>
                    <a:pt x="34042" y="32330"/>
                    <a:pt x="33309" y="34480"/>
                    <a:pt x="32046" y="35960"/>
                  </a:cubicBezTo>
                  <a:cubicBezTo>
                    <a:pt x="30127" y="38209"/>
                    <a:pt x="27355" y="38498"/>
                    <a:pt x="25206" y="36674"/>
                  </a:cubicBezTo>
                  <a:cubicBezTo>
                    <a:pt x="24511" y="39807"/>
                    <a:pt x="22650" y="42202"/>
                    <a:pt x="20318" y="42965"/>
                  </a:cubicBezTo>
                  <a:cubicBezTo>
                    <a:pt x="17570" y="43864"/>
                    <a:pt x="14702" y="42332"/>
                    <a:pt x="13131" y="39125"/>
                  </a:cubicBezTo>
                  <a:cubicBezTo>
                    <a:pt x="10589" y="38535"/>
                    <a:pt x="7796" y="38876"/>
                    <a:pt x="6017" y="38244"/>
                  </a:cubicBezTo>
                  <a:cubicBezTo>
                    <a:pt x="4238" y="37612"/>
                    <a:pt x="2480" y="36717"/>
                    <a:pt x="2455" y="35331"/>
                  </a:cubicBezTo>
                  <a:cubicBezTo>
                    <a:pt x="341" y="35668"/>
                    <a:pt x="5051" y="33254"/>
                    <a:pt x="4913" y="31109"/>
                  </a:cubicBezTo>
                  <a:cubicBezTo>
                    <a:pt x="4775" y="28964"/>
                    <a:pt x="572" y="23985"/>
                    <a:pt x="1625" y="22459"/>
                  </a:cubicBezTo>
                  <a:cubicBezTo>
                    <a:pt x="131" y="21262"/>
                    <a:pt x="2637" y="20145"/>
                    <a:pt x="2845" y="17792"/>
                  </a:cubicBezTo>
                  <a:cubicBezTo>
                    <a:pt x="3089" y="15037"/>
                    <a:pt x="-1504" y="14650"/>
                    <a:pt x="514" y="14366"/>
                  </a:cubicBezTo>
                  <a:cubicBezTo>
                    <a:pt x="526" y="14320"/>
                    <a:pt x="539" y="14275"/>
                    <a:pt x="551" y="14229"/>
                  </a:cubicBezTo>
                  <a:close/>
                </a:path>
                <a:path w="39871" h="43219" fill="none" extrusionOk="0">
                  <a:moveTo>
                    <a:pt x="5159" y="26036"/>
                  </a:moveTo>
                  <a:cubicBezTo>
                    <a:pt x="4275" y="26130"/>
                    <a:pt x="4821" y="28213"/>
                    <a:pt x="4056" y="27600"/>
                  </a:cubicBezTo>
                  <a:moveTo>
                    <a:pt x="8824" y="28855"/>
                  </a:moveTo>
                  <a:cubicBezTo>
                    <a:pt x="8469" y="29048"/>
                    <a:pt x="8096" y="30947"/>
                    <a:pt x="7716" y="31007"/>
                  </a:cubicBezTo>
                  <a:moveTo>
                    <a:pt x="13129" y="38949"/>
                  </a:moveTo>
                  <a:cubicBezTo>
                    <a:pt x="12862" y="38403"/>
                    <a:pt x="12638" y="37820"/>
                    <a:pt x="12461" y="37209"/>
                  </a:cubicBezTo>
                  <a:moveTo>
                    <a:pt x="25478" y="34610"/>
                  </a:moveTo>
                  <a:cubicBezTo>
                    <a:pt x="25439" y="35257"/>
                    <a:pt x="25349" y="35897"/>
                    <a:pt x="25211" y="36519"/>
                  </a:cubicBezTo>
                  <a:moveTo>
                    <a:pt x="30780" y="22813"/>
                  </a:moveTo>
                  <a:cubicBezTo>
                    <a:pt x="32784" y="24141"/>
                    <a:pt x="34049" y="26917"/>
                    <a:pt x="34031" y="29949"/>
                  </a:cubicBezTo>
                  <a:moveTo>
                    <a:pt x="38449" y="15213"/>
                  </a:moveTo>
                  <a:cubicBezTo>
                    <a:pt x="38124" y="16245"/>
                    <a:pt x="37629" y="17161"/>
                    <a:pt x="37001" y="17889"/>
                  </a:cubicBezTo>
                  <a:moveTo>
                    <a:pt x="34975" y="5285"/>
                  </a:moveTo>
                  <a:cubicBezTo>
                    <a:pt x="35030" y="5702"/>
                    <a:pt x="35056" y="6125"/>
                    <a:pt x="35051" y="6549"/>
                  </a:cubicBezTo>
                  <a:moveTo>
                    <a:pt x="25729" y="3811"/>
                  </a:moveTo>
                  <a:cubicBezTo>
                    <a:pt x="25918" y="3228"/>
                    <a:pt x="26167" y="2685"/>
                    <a:pt x="26471" y="2199"/>
                  </a:cubicBezTo>
                  <a:moveTo>
                    <a:pt x="18792" y="4579"/>
                  </a:moveTo>
                  <a:cubicBezTo>
                    <a:pt x="18869" y="4097"/>
                    <a:pt x="18990" y="3630"/>
                    <a:pt x="19151" y="3189"/>
                  </a:cubicBezTo>
                  <a:moveTo>
                    <a:pt x="10651" y="5051"/>
                  </a:moveTo>
                  <a:cubicBezTo>
                    <a:pt x="11123" y="5427"/>
                    <a:pt x="11559" y="5880"/>
                    <a:pt x="11951" y="6399"/>
                  </a:cubicBezTo>
                  <a:moveTo>
                    <a:pt x="778" y="15648"/>
                  </a:moveTo>
                  <a:cubicBezTo>
                    <a:pt x="675" y="15184"/>
                    <a:pt x="599" y="14710"/>
                    <a:pt x="551" y="14229"/>
                  </a:cubicBezTo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scene3d>
              <a:camera prst="orthographicFront"/>
              <a:lightRig rig="threePt" dir="t">
                <a:rot lat="0" lon="0" rev="0"/>
              </a:lightRig>
            </a:scene3d>
            <a:sp3d extrusionH="63500">
              <a:bevelT w="641350" h="57150"/>
              <a:bevelB w="146050" h="209550"/>
              <a:contourClr>
                <a:srgbClr val="FFEAA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grpSp>
          <p:nvGrpSpPr>
            <p:cNvPr id="363" name="Grupo 362"/>
            <p:cNvGrpSpPr/>
            <p:nvPr/>
          </p:nvGrpSpPr>
          <p:grpSpPr>
            <a:xfrm>
              <a:off x="2869648" y="1228808"/>
              <a:ext cx="3269377" cy="2786374"/>
              <a:chOff x="2869648" y="1228808"/>
              <a:chExt cx="3269377" cy="2786374"/>
            </a:xfrm>
          </p:grpSpPr>
          <p:grpSp>
            <p:nvGrpSpPr>
              <p:cNvPr id="428" name="Grupo 427"/>
              <p:cNvGrpSpPr/>
              <p:nvPr/>
            </p:nvGrpSpPr>
            <p:grpSpPr>
              <a:xfrm>
                <a:off x="3434752" y="2215182"/>
                <a:ext cx="2117345" cy="1800000"/>
                <a:chOff x="3434752" y="2215182"/>
                <a:chExt cx="2117345" cy="1800000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474" name="Retraso 473"/>
                <p:cNvSpPr/>
                <p:nvPr/>
              </p:nvSpPr>
              <p:spPr>
                <a:xfrm>
                  <a:off x="5228097" y="2867659"/>
                  <a:ext cx="324000" cy="468000"/>
                </a:xfrm>
                <a:prstGeom prst="flowChartDelay">
                  <a:avLst/>
                </a:prstGeom>
                <a:solidFill>
                  <a:srgbClr val="F19E65"/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5" name="Retraso 474"/>
                <p:cNvSpPr/>
                <p:nvPr/>
              </p:nvSpPr>
              <p:spPr>
                <a:xfrm flipH="1">
                  <a:off x="3434752" y="3000663"/>
                  <a:ext cx="324000" cy="468000"/>
                </a:xfrm>
                <a:prstGeom prst="flowChartDelay">
                  <a:avLst/>
                </a:prstGeom>
                <a:solidFill>
                  <a:srgbClr val="F19E65"/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6" name="Elipse 475"/>
                <p:cNvSpPr/>
                <p:nvPr/>
              </p:nvSpPr>
              <p:spPr>
                <a:xfrm>
                  <a:off x="3568772" y="2215182"/>
                  <a:ext cx="1800000" cy="1800000"/>
                </a:xfrm>
                <a:prstGeom prst="ellipse">
                  <a:avLst/>
                </a:prstGeom>
                <a:solidFill>
                  <a:srgbClr val="F19E65"/>
                </a:solidFill>
                <a:ln>
                  <a:noFill/>
                </a:ln>
                <a:scene3d>
                  <a:camera prst="orthographicFront"/>
                  <a:lightRig rig="balanced" dir="t">
                    <a:rot lat="0" lon="0" rev="3600000"/>
                  </a:lightRig>
                </a:scene3d>
                <a:sp3d extrusionH="63500">
                  <a:bevelT w="806450" h="28575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429" name="Nube 428"/>
              <p:cNvSpPr/>
              <p:nvPr/>
            </p:nvSpPr>
            <p:spPr>
              <a:xfrm rot="18437907">
                <a:off x="3061905" y="2444065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0" name="Conector 429"/>
              <p:cNvSpPr/>
              <p:nvPr/>
            </p:nvSpPr>
            <p:spPr>
              <a:xfrm>
                <a:off x="3994674" y="2865048"/>
                <a:ext cx="229880" cy="274483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8400000"/>
                </a:lightRig>
              </a:scene3d>
              <a:sp3d>
                <a:bevelT w="209550" h="825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1" name="Conector 430"/>
              <p:cNvSpPr/>
              <p:nvPr/>
            </p:nvSpPr>
            <p:spPr>
              <a:xfrm>
                <a:off x="4637269" y="2839755"/>
                <a:ext cx="229880" cy="274483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4800000"/>
                </a:lightRig>
              </a:scene3d>
              <a:sp3d>
                <a:bevelT w="2032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2" name="Arco 431"/>
              <p:cNvSpPr/>
              <p:nvPr/>
            </p:nvSpPr>
            <p:spPr>
              <a:xfrm rot="19343763">
                <a:off x="3669992" y="2649465"/>
                <a:ext cx="1116000" cy="1008000"/>
              </a:xfrm>
              <a:prstGeom prst="arc">
                <a:avLst>
                  <a:gd name="adj1" fmla="val 16200000"/>
                  <a:gd name="adj2" fmla="val 18792415"/>
                </a:avLst>
              </a:prstGeom>
              <a:ln w="3810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38100" h="1079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  <p:sp>
            <p:nvSpPr>
              <p:cNvPr id="433" name="Arco 432"/>
              <p:cNvSpPr/>
              <p:nvPr/>
            </p:nvSpPr>
            <p:spPr>
              <a:xfrm>
                <a:off x="4046140" y="2566008"/>
                <a:ext cx="1116000" cy="1008000"/>
              </a:xfrm>
              <a:prstGeom prst="arc">
                <a:avLst>
                  <a:gd name="adj1" fmla="val 16200000"/>
                  <a:gd name="adj2" fmla="val 18792415"/>
                </a:avLst>
              </a:prstGeom>
              <a:ln w="3810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57150" h="698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  <p:sp>
            <p:nvSpPr>
              <p:cNvPr id="434" name="Elipse 433"/>
              <p:cNvSpPr/>
              <p:nvPr/>
            </p:nvSpPr>
            <p:spPr>
              <a:xfrm>
                <a:off x="4321991" y="3264341"/>
                <a:ext cx="252000" cy="1800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5" name="Nube 434"/>
              <p:cNvSpPr/>
              <p:nvPr/>
            </p:nvSpPr>
            <p:spPr>
              <a:xfrm rot="20393456">
                <a:off x="3539739" y="1951656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6" name="Nube 435"/>
              <p:cNvSpPr/>
              <p:nvPr/>
            </p:nvSpPr>
            <p:spPr>
              <a:xfrm rot="11327647">
                <a:off x="4120684" y="1772323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7" name="Nube 436"/>
              <p:cNvSpPr/>
              <p:nvPr/>
            </p:nvSpPr>
            <p:spPr>
              <a:xfrm rot="14377942">
                <a:off x="4711247" y="1992037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8" name="Nube 437"/>
              <p:cNvSpPr/>
              <p:nvPr/>
            </p:nvSpPr>
            <p:spPr>
              <a:xfrm rot="16604080">
                <a:off x="5015540" y="2327145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39" name="Nube 438"/>
              <p:cNvSpPr/>
              <p:nvPr/>
            </p:nvSpPr>
            <p:spPr>
              <a:xfrm rot="19741065">
                <a:off x="3263236" y="1913719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0" name="Nube 439"/>
              <p:cNvSpPr/>
              <p:nvPr/>
            </p:nvSpPr>
            <p:spPr>
              <a:xfrm rot="9977658">
                <a:off x="3541304" y="1488091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1" name="Nube 440"/>
              <p:cNvSpPr/>
              <p:nvPr/>
            </p:nvSpPr>
            <p:spPr>
              <a:xfrm rot="1302290">
                <a:off x="4262301" y="1479850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2" name="Nube 441"/>
              <p:cNvSpPr/>
              <p:nvPr/>
            </p:nvSpPr>
            <p:spPr>
              <a:xfrm rot="2560081">
                <a:off x="4766057" y="1572155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3" name="Nube 442"/>
              <p:cNvSpPr/>
              <p:nvPr/>
            </p:nvSpPr>
            <p:spPr>
              <a:xfrm rot="16691816">
                <a:off x="5124314" y="1943353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4" name="Nube 443"/>
              <p:cNvSpPr/>
              <p:nvPr/>
            </p:nvSpPr>
            <p:spPr>
              <a:xfrm rot="18437907">
                <a:off x="2994534" y="2100626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5" name="Acorde 444"/>
              <p:cNvSpPr/>
              <p:nvPr/>
            </p:nvSpPr>
            <p:spPr>
              <a:xfrm rot="13615935">
                <a:off x="4282647" y="3459758"/>
                <a:ext cx="428204" cy="406944"/>
              </a:xfrm>
              <a:custGeom>
                <a:avLst/>
                <a:gdLst>
                  <a:gd name="connsiteX0" fmla="*/ 25288 w 566592"/>
                  <a:gd name="connsiteY0" fmla="*/ 318643 h 451019"/>
                  <a:gd name="connsiteX1" fmla="*/ 95239 w 566592"/>
                  <a:gd name="connsiteY1" fmla="*/ 56852 h 451019"/>
                  <a:gd name="connsiteX2" fmla="*/ 336956 w 566592"/>
                  <a:gd name="connsiteY2" fmla="*/ 4082 h 451019"/>
                  <a:gd name="connsiteX3" fmla="*/ 25288 w 566592"/>
                  <a:gd name="connsiteY3" fmla="*/ 318643 h 451019"/>
                  <a:gd name="connsiteX0" fmla="*/ 25300 w 336968"/>
                  <a:gd name="connsiteY0" fmla="*/ 318645 h 318645"/>
                  <a:gd name="connsiteX1" fmla="*/ 95251 w 336968"/>
                  <a:gd name="connsiteY1" fmla="*/ 56854 h 318645"/>
                  <a:gd name="connsiteX2" fmla="*/ 336968 w 336968"/>
                  <a:gd name="connsiteY2" fmla="*/ 4084 h 318645"/>
                  <a:gd name="connsiteX3" fmla="*/ 215982 w 336968"/>
                  <a:gd name="connsiteY3" fmla="*/ 88336 h 318645"/>
                  <a:gd name="connsiteX4" fmla="*/ 25300 w 336968"/>
                  <a:gd name="connsiteY4" fmla="*/ 318645 h 318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6968" h="318645">
                    <a:moveTo>
                      <a:pt x="25300" y="318645"/>
                    </a:moveTo>
                    <a:cubicBezTo>
                      <a:pt x="-25990" y="228610"/>
                      <a:pt x="2368" y="122479"/>
                      <a:pt x="95251" y="56854"/>
                    </a:cubicBezTo>
                    <a:cubicBezTo>
                      <a:pt x="161134" y="10305"/>
                      <a:pt x="250471" y="-9198"/>
                      <a:pt x="336968" y="4084"/>
                    </a:cubicBezTo>
                    <a:cubicBezTo>
                      <a:pt x="317863" y="29082"/>
                      <a:pt x="235087" y="63338"/>
                      <a:pt x="215982" y="88336"/>
                    </a:cubicBezTo>
                    <a:cubicBezTo>
                      <a:pt x="131197" y="168192"/>
                      <a:pt x="110085" y="238789"/>
                      <a:pt x="25300" y="3186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rgbClr val="F19E65"/>
                </a:solidFill>
              </a:ln>
              <a:scene3d>
                <a:camera prst="orthographicFront"/>
                <a:lightRig rig="threePt" dir="t"/>
              </a:scene3d>
              <a:sp3d extrusionH="133350">
                <a:bevelT w="127000" h="50800" prst="relaxedInset"/>
                <a:bevelB w="0" h="127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46" name="Conector 36"/>
              <p:cNvSpPr/>
              <p:nvPr/>
            </p:nvSpPr>
            <p:spPr>
              <a:xfrm rot="4596343">
                <a:off x="4511627" y="3664669"/>
                <a:ext cx="108000" cy="216000"/>
              </a:xfrm>
              <a:custGeom>
                <a:avLst/>
                <a:gdLst>
                  <a:gd name="connsiteX0" fmla="*/ 0 w 144000"/>
                  <a:gd name="connsiteY0" fmla="*/ 126000 h 252000"/>
                  <a:gd name="connsiteX1" fmla="*/ 72000 w 144000"/>
                  <a:gd name="connsiteY1" fmla="*/ 0 h 252000"/>
                  <a:gd name="connsiteX2" fmla="*/ 144000 w 144000"/>
                  <a:gd name="connsiteY2" fmla="*/ 126000 h 252000"/>
                  <a:gd name="connsiteX3" fmla="*/ 72000 w 144000"/>
                  <a:gd name="connsiteY3" fmla="*/ 252000 h 252000"/>
                  <a:gd name="connsiteX4" fmla="*/ 0 w 144000"/>
                  <a:gd name="connsiteY4" fmla="*/ 126000 h 252000"/>
                  <a:gd name="connsiteX0" fmla="*/ 751 w 145370"/>
                  <a:gd name="connsiteY0" fmla="*/ 250748 h 376748"/>
                  <a:gd name="connsiteX1" fmla="*/ 112786 w 145370"/>
                  <a:gd name="connsiteY1" fmla="*/ 0 h 376748"/>
                  <a:gd name="connsiteX2" fmla="*/ 144751 w 145370"/>
                  <a:gd name="connsiteY2" fmla="*/ 250748 h 376748"/>
                  <a:gd name="connsiteX3" fmla="*/ 72751 w 145370"/>
                  <a:gd name="connsiteY3" fmla="*/ 376748 h 376748"/>
                  <a:gd name="connsiteX4" fmla="*/ 751 w 145370"/>
                  <a:gd name="connsiteY4" fmla="*/ 250748 h 376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370" h="376748">
                    <a:moveTo>
                      <a:pt x="751" y="250748"/>
                    </a:moveTo>
                    <a:cubicBezTo>
                      <a:pt x="7423" y="187957"/>
                      <a:pt x="73021" y="0"/>
                      <a:pt x="112786" y="0"/>
                    </a:cubicBezTo>
                    <a:cubicBezTo>
                      <a:pt x="152551" y="0"/>
                      <a:pt x="144751" y="181160"/>
                      <a:pt x="144751" y="250748"/>
                    </a:cubicBezTo>
                    <a:cubicBezTo>
                      <a:pt x="144751" y="320336"/>
                      <a:pt x="112516" y="376748"/>
                      <a:pt x="72751" y="376748"/>
                    </a:cubicBezTo>
                    <a:cubicBezTo>
                      <a:pt x="32986" y="376748"/>
                      <a:pt x="-5921" y="313539"/>
                      <a:pt x="751" y="250748"/>
                    </a:cubicBezTo>
                    <a:close/>
                  </a:path>
                </a:pathLst>
              </a:custGeom>
              <a:solidFill>
                <a:srgbClr val="FFCCCC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" h="317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7" name="Nube 446"/>
              <p:cNvSpPr/>
              <p:nvPr/>
            </p:nvSpPr>
            <p:spPr>
              <a:xfrm rot="2304400">
                <a:off x="2869648" y="1524316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8" name="Nube 447"/>
              <p:cNvSpPr/>
              <p:nvPr/>
            </p:nvSpPr>
            <p:spPr>
              <a:xfrm rot="16200000">
                <a:off x="3136930" y="1351039"/>
                <a:ext cx="847388" cy="602925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449" name="Nube 448"/>
              <p:cNvSpPr/>
              <p:nvPr/>
            </p:nvSpPr>
            <p:spPr>
              <a:xfrm rot="20346197">
                <a:off x="5291637" y="1492305"/>
                <a:ext cx="847388" cy="531038"/>
              </a:xfrm>
              <a:prstGeom prst="cloud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641350" h="571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450" name="Grupo 449"/>
              <p:cNvGrpSpPr/>
              <p:nvPr/>
            </p:nvGrpSpPr>
            <p:grpSpPr>
              <a:xfrm>
                <a:off x="3154924" y="1591177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463" name="Grupo 462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465" name="Retraso 464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6" name="Retraso 465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7" name="Retraso 466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8" name="Retraso 467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9" name="Retraso 468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70" name="Retraso 469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71" name="Retraso 470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72" name="Retraso 471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73" name="Retraso 472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464" name="Conector 463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451" name="Grupo 450"/>
              <p:cNvGrpSpPr/>
              <p:nvPr/>
            </p:nvGrpSpPr>
            <p:grpSpPr>
              <a:xfrm>
                <a:off x="5167356" y="1654053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452" name="Grupo 451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454" name="Retraso 453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55" name="Retraso 454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56" name="Retraso 455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57" name="Retraso 456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58" name="Retraso 457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59" name="Retraso 458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0" name="Retraso 459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1" name="Retraso 460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62" name="Retraso 461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453" name="Conector 452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grpSp>
          <p:nvGrpSpPr>
            <p:cNvPr id="364" name="Grupo 363"/>
            <p:cNvGrpSpPr/>
            <p:nvPr/>
          </p:nvGrpSpPr>
          <p:grpSpPr>
            <a:xfrm>
              <a:off x="2729270" y="3760379"/>
              <a:ext cx="3816000" cy="3117784"/>
              <a:chOff x="2729270" y="3757406"/>
              <a:chExt cx="3816000" cy="3117784"/>
            </a:xfrm>
          </p:grpSpPr>
          <p:sp>
            <p:nvSpPr>
              <p:cNvPr id="365" name="Forma libre 364"/>
              <p:cNvSpPr/>
              <p:nvPr/>
            </p:nvSpPr>
            <p:spPr>
              <a:xfrm rot="16200000">
                <a:off x="3305270" y="3635190"/>
                <a:ext cx="2664000" cy="3816000"/>
              </a:xfrm>
              <a:custGeom>
                <a:avLst/>
                <a:gdLst>
                  <a:gd name="connsiteX0" fmla="*/ 2664000 w 2664000"/>
                  <a:gd name="connsiteY0" fmla="*/ 1908000 h 3816000"/>
                  <a:gd name="connsiteX1" fmla="*/ 1332000 w 2664000"/>
                  <a:gd name="connsiteY1" fmla="*/ 3816000 h 3816000"/>
                  <a:gd name="connsiteX2" fmla="*/ 0 w 2664000"/>
                  <a:gd name="connsiteY2" fmla="*/ 3816000 h 3816000"/>
                  <a:gd name="connsiteX3" fmla="*/ 0 w 2664000"/>
                  <a:gd name="connsiteY3" fmla="*/ 3108943 h 3816000"/>
                  <a:gd name="connsiteX4" fmla="*/ 1289130 w 2664000"/>
                  <a:gd name="connsiteY4" fmla="*/ 3108943 h 3816000"/>
                  <a:gd name="connsiteX5" fmla="*/ 1289130 w 2664000"/>
                  <a:gd name="connsiteY5" fmla="*/ 3072943 h 3816000"/>
                  <a:gd name="connsiteX6" fmla="*/ 0 w 2664000"/>
                  <a:gd name="connsiteY6" fmla="*/ 3072943 h 3816000"/>
                  <a:gd name="connsiteX7" fmla="*/ 0 w 2664000"/>
                  <a:gd name="connsiteY7" fmla="*/ 0 h 3816000"/>
                  <a:gd name="connsiteX8" fmla="*/ 1332000 w 2664000"/>
                  <a:gd name="connsiteY8" fmla="*/ 0 h 3816000"/>
                  <a:gd name="connsiteX9" fmla="*/ 2664000 w 2664000"/>
                  <a:gd name="connsiteY9" fmla="*/ 1908000 h 3816000"/>
                  <a:gd name="connsiteX10" fmla="*/ 1266655 w 2664000"/>
                  <a:gd name="connsiteY10" fmla="*/ 685616 h 3816000"/>
                  <a:gd name="connsiteX11" fmla="*/ 6655 w 2664000"/>
                  <a:gd name="connsiteY11" fmla="*/ 685616 h 3816000"/>
                  <a:gd name="connsiteX12" fmla="*/ 6655 w 2664000"/>
                  <a:gd name="connsiteY12" fmla="*/ 721616 h 3816000"/>
                  <a:gd name="connsiteX13" fmla="*/ 1266655 w 2664000"/>
                  <a:gd name="connsiteY13" fmla="*/ 721616 h 3816000"/>
                  <a:gd name="connsiteX14" fmla="*/ 1266655 w 2664000"/>
                  <a:gd name="connsiteY14" fmla="*/ 685616 h 381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64000" h="3816000">
                    <a:moveTo>
                      <a:pt x="2664000" y="1908000"/>
                    </a:moveTo>
                    <a:cubicBezTo>
                      <a:pt x="2664000" y="2961759"/>
                      <a:pt x="2067643" y="3816000"/>
                      <a:pt x="1332000" y="3816000"/>
                    </a:cubicBezTo>
                    <a:lnTo>
                      <a:pt x="0" y="3816000"/>
                    </a:lnTo>
                    <a:lnTo>
                      <a:pt x="0" y="3108943"/>
                    </a:lnTo>
                    <a:lnTo>
                      <a:pt x="1289130" y="3108943"/>
                    </a:lnTo>
                    <a:lnTo>
                      <a:pt x="1289130" y="3072943"/>
                    </a:lnTo>
                    <a:lnTo>
                      <a:pt x="0" y="3072943"/>
                    </a:lnTo>
                    <a:lnTo>
                      <a:pt x="0" y="0"/>
                    </a:lnTo>
                    <a:lnTo>
                      <a:pt x="1332000" y="0"/>
                    </a:lnTo>
                    <a:cubicBezTo>
                      <a:pt x="2067643" y="0"/>
                      <a:pt x="2664000" y="854241"/>
                      <a:pt x="2664000" y="1908000"/>
                    </a:cubicBezTo>
                    <a:close/>
                    <a:moveTo>
                      <a:pt x="1266655" y="685616"/>
                    </a:moveTo>
                    <a:lnTo>
                      <a:pt x="6655" y="685616"/>
                    </a:lnTo>
                    <a:lnTo>
                      <a:pt x="6655" y="721616"/>
                    </a:lnTo>
                    <a:lnTo>
                      <a:pt x="1266655" y="721616"/>
                    </a:lnTo>
                    <a:lnTo>
                      <a:pt x="1266655" y="685616"/>
                    </a:lnTo>
                    <a:close/>
                  </a:path>
                </a:pathLst>
              </a:custGeom>
              <a:solidFill>
                <a:srgbClr val="F385CC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723900" h="120650"/>
                <a:bevelB w="635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6" name="Arco de bloque 365"/>
              <p:cNvSpPr/>
              <p:nvPr/>
            </p:nvSpPr>
            <p:spPr>
              <a:xfrm rot="10800000">
                <a:off x="4057632" y="3757406"/>
                <a:ext cx="921903" cy="972000"/>
              </a:xfrm>
              <a:prstGeom prst="blockArc">
                <a:avLst>
                  <a:gd name="adj1" fmla="val 10800000"/>
                  <a:gd name="adj2" fmla="val 21536613"/>
                  <a:gd name="adj3" fmla="val 12597"/>
                </a:avLst>
              </a:prstGeom>
              <a:solidFill>
                <a:srgbClr val="FFFF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3175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67" name="Arco de bloque 366"/>
              <p:cNvSpPr/>
              <p:nvPr/>
            </p:nvSpPr>
            <p:spPr>
              <a:xfrm rot="10642270">
                <a:off x="4217954" y="3907606"/>
                <a:ext cx="584166" cy="587793"/>
              </a:xfrm>
              <a:prstGeom prst="blockArc">
                <a:avLst/>
              </a:prstGeom>
              <a:solidFill>
                <a:srgbClr val="FFFF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3175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68" name="Grupo 367"/>
              <p:cNvGrpSpPr/>
              <p:nvPr/>
            </p:nvGrpSpPr>
            <p:grpSpPr>
              <a:xfrm>
                <a:off x="3424965" y="6144157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417" name="Grupo 416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419" name="Retraso 418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0" name="Retraso 419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1" name="Retraso 420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2" name="Retraso 421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3" name="Retraso 422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4" name="Retraso 423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5" name="Retraso 424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6" name="Retraso 425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27" name="Retraso 426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418" name="Conector 417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369" name="Grupo 368"/>
              <p:cNvGrpSpPr/>
              <p:nvPr/>
            </p:nvGrpSpPr>
            <p:grpSpPr>
              <a:xfrm>
                <a:off x="5227392" y="4570017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406" name="Grupo 405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408" name="Retraso 407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9" name="Retraso 408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0" name="Retraso 409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1" name="Retraso 410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2" name="Retraso 411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3" name="Retraso 412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4" name="Retraso 413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5" name="Retraso 414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16" name="Retraso 415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407" name="Conector 406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370" name="Grupo 369"/>
              <p:cNvGrpSpPr/>
              <p:nvPr/>
            </p:nvGrpSpPr>
            <p:grpSpPr>
              <a:xfrm>
                <a:off x="4868097" y="6134359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395" name="Grupo 394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397" name="Retraso 396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8" name="Retraso 397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9" name="Retraso 398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0" name="Retraso 399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1" name="Retraso 400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2" name="Retraso 401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3" name="Retraso 402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4" name="Retraso 403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405" name="Retraso 404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396" name="Conector 395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371" name="Grupo 370"/>
              <p:cNvGrpSpPr/>
              <p:nvPr/>
            </p:nvGrpSpPr>
            <p:grpSpPr>
              <a:xfrm>
                <a:off x="4164996" y="5155768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384" name="Grupo 383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386" name="Retraso 385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7" name="Retraso 386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8" name="Retraso 387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9" name="Retraso 388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0" name="Retraso 389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1" name="Retraso 390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2" name="Retraso 391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3" name="Retraso 392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94" name="Retraso 393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385" name="Conector 384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372" name="Grupo 371"/>
              <p:cNvGrpSpPr/>
              <p:nvPr/>
            </p:nvGrpSpPr>
            <p:grpSpPr>
              <a:xfrm>
                <a:off x="3149026" y="4670301"/>
                <a:ext cx="720000" cy="720000"/>
                <a:chOff x="531021" y="2036889"/>
                <a:chExt cx="1197295" cy="1158656"/>
              </a:xfrm>
            </p:grpSpPr>
            <p:grpSp>
              <p:nvGrpSpPr>
                <p:cNvPr id="373" name="Grupo 372"/>
                <p:cNvGrpSpPr/>
                <p:nvPr/>
              </p:nvGrpSpPr>
              <p:grpSpPr>
                <a:xfrm>
                  <a:off x="531021" y="2036889"/>
                  <a:ext cx="1197295" cy="1158656"/>
                  <a:chOff x="531021" y="2036889"/>
                  <a:chExt cx="1197295" cy="1158656"/>
                </a:xfrm>
              </p:grpSpPr>
              <p:sp>
                <p:nvSpPr>
                  <p:cNvPr id="375" name="Retraso 374"/>
                  <p:cNvSpPr/>
                  <p:nvPr/>
                </p:nvSpPr>
                <p:spPr>
                  <a:xfrm>
                    <a:off x="1296237" y="2566008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6" name="Retraso 375"/>
                  <p:cNvSpPr/>
                  <p:nvPr/>
                </p:nvSpPr>
                <p:spPr>
                  <a:xfrm rot="20005249">
                    <a:off x="1269658" y="23304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7" name="Retraso 376"/>
                  <p:cNvSpPr/>
                  <p:nvPr/>
                </p:nvSpPr>
                <p:spPr>
                  <a:xfrm rot="17667230">
                    <a:off x="1107569" y="215700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8" name="Retraso 377"/>
                  <p:cNvSpPr/>
                  <p:nvPr/>
                </p:nvSpPr>
                <p:spPr>
                  <a:xfrm rot="2532743">
                    <a:off x="1169094" y="280766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79" name="Retraso 378"/>
                  <p:cNvSpPr/>
                  <p:nvPr/>
                </p:nvSpPr>
                <p:spPr>
                  <a:xfrm rot="10450872">
                    <a:off x="531021" y="2544642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0" name="Retraso 379"/>
                  <p:cNvSpPr/>
                  <p:nvPr/>
                </p:nvSpPr>
                <p:spPr>
                  <a:xfrm rot="8780899">
                    <a:off x="620539" y="2758731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1" name="Retraso 380"/>
                  <p:cNvSpPr/>
                  <p:nvPr/>
                </p:nvSpPr>
                <p:spPr>
                  <a:xfrm rot="15510448">
                    <a:off x="838815" y="2148687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2" name="Retraso 381"/>
                  <p:cNvSpPr/>
                  <p:nvPr/>
                </p:nvSpPr>
                <p:spPr>
                  <a:xfrm rot="12866465">
                    <a:off x="616858" y="2306846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383" name="Retraso 382"/>
                  <p:cNvSpPr/>
                  <p:nvPr/>
                </p:nvSpPr>
                <p:spPr>
                  <a:xfrm rot="6017572">
                    <a:off x="871008" y="2875264"/>
                    <a:ext cx="432079" cy="208484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  <p:sp>
              <p:nvSpPr>
                <p:cNvPr id="374" name="Conector 373"/>
                <p:cNvSpPr/>
                <p:nvPr/>
              </p:nvSpPr>
              <p:spPr>
                <a:xfrm>
                  <a:off x="922619" y="2361981"/>
                  <a:ext cx="432000" cy="432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grpSp>
        <p:nvGrpSpPr>
          <p:cNvPr id="1027" name="Grupo 1026"/>
          <p:cNvGrpSpPr/>
          <p:nvPr/>
        </p:nvGrpSpPr>
        <p:grpSpPr>
          <a:xfrm>
            <a:off x="8505828" y="2411287"/>
            <a:ext cx="3463325" cy="4460283"/>
            <a:chOff x="2740609" y="1452176"/>
            <a:chExt cx="3276000" cy="4382763"/>
          </a:xfrm>
        </p:grpSpPr>
        <p:grpSp>
          <p:nvGrpSpPr>
            <p:cNvPr id="1025" name="Grupo 1024"/>
            <p:cNvGrpSpPr/>
            <p:nvPr/>
          </p:nvGrpSpPr>
          <p:grpSpPr>
            <a:xfrm>
              <a:off x="3392736" y="1931012"/>
              <a:ext cx="1887622" cy="1709870"/>
              <a:chOff x="5073720" y="771307"/>
              <a:chExt cx="1887622" cy="1709870"/>
            </a:xfrm>
          </p:grpSpPr>
          <p:sp>
            <p:nvSpPr>
              <p:cNvPr id="251" name="Trapecio 250"/>
              <p:cNvSpPr/>
              <p:nvPr/>
            </p:nvSpPr>
            <p:spPr>
              <a:xfrm>
                <a:off x="5822818" y="2077849"/>
                <a:ext cx="425821" cy="403328"/>
              </a:xfrm>
              <a:prstGeom prst="trapezoid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146050"/>
                <a:bevelB w="107950" h="4000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53" name="Acorde 252"/>
              <p:cNvSpPr/>
              <p:nvPr/>
            </p:nvSpPr>
            <p:spPr>
              <a:xfrm rot="1313694">
                <a:off x="5073720" y="1409103"/>
                <a:ext cx="385412" cy="374042"/>
              </a:xfrm>
              <a:prstGeom prst="chord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736600" h="17780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52" name="Acorde 251"/>
              <p:cNvSpPr/>
              <p:nvPr/>
            </p:nvSpPr>
            <p:spPr>
              <a:xfrm rot="20499742" flipH="1">
                <a:off x="6575930" y="1364845"/>
                <a:ext cx="385412" cy="374042"/>
              </a:xfrm>
              <a:prstGeom prst="chord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extrusionH="63500">
                <a:bevelT w="736600" h="17780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55" name="Elipse 254"/>
              <p:cNvSpPr/>
              <p:nvPr/>
            </p:nvSpPr>
            <p:spPr>
              <a:xfrm>
                <a:off x="5244645" y="771307"/>
                <a:ext cx="1555337" cy="1537077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soft" dir="t"/>
              </a:scene3d>
              <a:sp3d prstMaterial="plastic">
                <a:bevelT w="546100" h="30480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39" name="Luna 33"/>
              <p:cNvSpPr/>
              <p:nvPr/>
            </p:nvSpPr>
            <p:spPr>
              <a:xfrm rot="16200000">
                <a:off x="5838353" y="1629631"/>
                <a:ext cx="324733" cy="484611"/>
              </a:xfrm>
              <a:prstGeom prst="chord">
                <a:avLst>
                  <a:gd name="adj1" fmla="val 5194309"/>
                  <a:gd name="adj2" fmla="val 16352934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h="6985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40" name="Conector 36"/>
              <p:cNvSpPr/>
              <p:nvPr/>
            </p:nvSpPr>
            <p:spPr>
              <a:xfrm rot="21095432" flipV="1">
                <a:off x="5872305" y="1930330"/>
                <a:ext cx="256828" cy="116113"/>
              </a:xfrm>
              <a:custGeom>
                <a:avLst/>
                <a:gdLst>
                  <a:gd name="connsiteX0" fmla="*/ 0 w 144000"/>
                  <a:gd name="connsiteY0" fmla="*/ 126000 h 252000"/>
                  <a:gd name="connsiteX1" fmla="*/ 72000 w 144000"/>
                  <a:gd name="connsiteY1" fmla="*/ 0 h 252000"/>
                  <a:gd name="connsiteX2" fmla="*/ 144000 w 144000"/>
                  <a:gd name="connsiteY2" fmla="*/ 126000 h 252000"/>
                  <a:gd name="connsiteX3" fmla="*/ 72000 w 144000"/>
                  <a:gd name="connsiteY3" fmla="*/ 252000 h 252000"/>
                  <a:gd name="connsiteX4" fmla="*/ 0 w 144000"/>
                  <a:gd name="connsiteY4" fmla="*/ 126000 h 252000"/>
                  <a:gd name="connsiteX0" fmla="*/ 751 w 145370"/>
                  <a:gd name="connsiteY0" fmla="*/ 250748 h 376748"/>
                  <a:gd name="connsiteX1" fmla="*/ 112786 w 145370"/>
                  <a:gd name="connsiteY1" fmla="*/ 0 h 376748"/>
                  <a:gd name="connsiteX2" fmla="*/ 144751 w 145370"/>
                  <a:gd name="connsiteY2" fmla="*/ 250748 h 376748"/>
                  <a:gd name="connsiteX3" fmla="*/ 72751 w 145370"/>
                  <a:gd name="connsiteY3" fmla="*/ 376748 h 376748"/>
                  <a:gd name="connsiteX4" fmla="*/ 751 w 145370"/>
                  <a:gd name="connsiteY4" fmla="*/ 250748 h 376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370" h="376748">
                    <a:moveTo>
                      <a:pt x="751" y="250748"/>
                    </a:moveTo>
                    <a:cubicBezTo>
                      <a:pt x="7423" y="187957"/>
                      <a:pt x="73021" y="0"/>
                      <a:pt x="112786" y="0"/>
                    </a:cubicBezTo>
                    <a:cubicBezTo>
                      <a:pt x="152551" y="0"/>
                      <a:pt x="144751" y="181160"/>
                      <a:pt x="144751" y="250748"/>
                    </a:cubicBezTo>
                    <a:cubicBezTo>
                      <a:pt x="144751" y="320336"/>
                      <a:pt x="112516" y="376748"/>
                      <a:pt x="72751" y="376748"/>
                    </a:cubicBezTo>
                    <a:cubicBezTo>
                      <a:pt x="32986" y="376748"/>
                      <a:pt x="-5921" y="313539"/>
                      <a:pt x="751" y="250748"/>
                    </a:cubicBezTo>
                    <a:close/>
                  </a:path>
                </a:pathLst>
              </a:custGeom>
              <a:solidFill>
                <a:srgbClr val="FFCCCC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050"/>
                <a:bevelB w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241" name="Arco 240"/>
              <p:cNvSpPr/>
              <p:nvPr/>
            </p:nvSpPr>
            <p:spPr>
              <a:xfrm>
                <a:off x="5580613" y="973258"/>
                <a:ext cx="995647" cy="872765"/>
              </a:xfrm>
              <a:prstGeom prst="arc">
                <a:avLst>
                  <a:gd name="adj1" fmla="val 16200000"/>
                  <a:gd name="adj2" fmla="val 18792415"/>
                </a:avLst>
              </a:prstGeom>
              <a:noFill/>
              <a:ln w="38100"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57150" h="698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Arco 241"/>
              <p:cNvSpPr/>
              <p:nvPr/>
            </p:nvSpPr>
            <p:spPr>
              <a:xfrm rot="19343763">
                <a:off x="5251966" y="1064452"/>
                <a:ext cx="995647" cy="872765"/>
              </a:xfrm>
              <a:prstGeom prst="arc">
                <a:avLst>
                  <a:gd name="adj1" fmla="val 16200000"/>
                  <a:gd name="adj2" fmla="val 18792415"/>
                </a:avLst>
              </a:prstGeom>
              <a:ln w="38100"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38100" h="1079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  <p:sp>
            <p:nvSpPr>
              <p:cNvPr id="243" name="Conector 242"/>
              <p:cNvSpPr/>
              <p:nvPr/>
            </p:nvSpPr>
            <p:spPr>
              <a:xfrm>
                <a:off x="5496484" y="1176838"/>
                <a:ext cx="385412" cy="311702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445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44" name="Grupo 243"/>
              <p:cNvGrpSpPr/>
              <p:nvPr/>
            </p:nvGrpSpPr>
            <p:grpSpPr>
              <a:xfrm>
                <a:off x="5520115" y="1249305"/>
                <a:ext cx="256941" cy="187021"/>
                <a:chOff x="3788946" y="3635832"/>
                <a:chExt cx="246857" cy="259200"/>
              </a:xfrm>
            </p:grpSpPr>
            <p:sp>
              <p:nvSpPr>
                <p:cNvPr id="249" name="Conector 248"/>
                <p:cNvSpPr/>
                <p:nvPr/>
              </p:nvSpPr>
              <p:spPr>
                <a:xfrm>
                  <a:off x="3788946" y="3635832"/>
                  <a:ext cx="246857" cy="259200"/>
                </a:xfrm>
                <a:prstGeom prst="flowChartConnector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08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0" name="Conector 249"/>
                <p:cNvSpPr/>
                <p:nvPr/>
              </p:nvSpPr>
              <p:spPr>
                <a:xfrm>
                  <a:off x="3826336" y="3685708"/>
                  <a:ext cx="72000" cy="7200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08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45" name="Conector 244"/>
              <p:cNvSpPr/>
              <p:nvPr/>
            </p:nvSpPr>
            <p:spPr>
              <a:xfrm>
                <a:off x="6024103" y="1145881"/>
                <a:ext cx="385412" cy="311702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445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46" name="Grupo 245"/>
              <p:cNvGrpSpPr/>
              <p:nvPr/>
            </p:nvGrpSpPr>
            <p:grpSpPr>
              <a:xfrm>
                <a:off x="6059094" y="1203888"/>
                <a:ext cx="256941" cy="187021"/>
                <a:chOff x="3771408" y="3614495"/>
                <a:chExt cx="246857" cy="259200"/>
              </a:xfrm>
            </p:grpSpPr>
            <p:sp>
              <p:nvSpPr>
                <p:cNvPr id="247" name="Conector 246"/>
                <p:cNvSpPr/>
                <p:nvPr/>
              </p:nvSpPr>
              <p:spPr>
                <a:xfrm>
                  <a:off x="3771408" y="3614495"/>
                  <a:ext cx="246857" cy="259200"/>
                </a:xfrm>
                <a:prstGeom prst="flowChartConnector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08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8" name="Conector 247"/>
                <p:cNvSpPr/>
                <p:nvPr/>
              </p:nvSpPr>
              <p:spPr>
                <a:xfrm>
                  <a:off x="3791179" y="3667528"/>
                  <a:ext cx="72000" cy="7200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508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37" name="Conector 236"/>
              <p:cNvSpPr/>
              <p:nvPr/>
            </p:nvSpPr>
            <p:spPr>
              <a:xfrm>
                <a:off x="5896731" y="1550259"/>
                <a:ext cx="180000" cy="124681"/>
              </a:xfrm>
              <a:prstGeom prst="flowChartConnector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5715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28" name="Grupo 227"/>
            <p:cNvGrpSpPr/>
            <p:nvPr/>
          </p:nvGrpSpPr>
          <p:grpSpPr>
            <a:xfrm>
              <a:off x="2740609" y="3476157"/>
              <a:ext cx="3276000" cy="2358782"/>
              <a:chOff x="7373474" y="4121569"/>
              <a:chExt cx="3672000" cy="2724275"/>
            </a:xfrm>
          </p:grpSpPr>
          <p:sp>
            <p:nvSpPr>
              <p:cNvPr id="232" name="Forma libre 231"/>
              <p:cNvSpPr/>
              <p:nvPr/>
            </p:nvSpPr>
            <p:spPr>
              <a:xfrm rot="16200000">
                <a:off x="8800203" y="4687476"/>
                <a:ext cx="964456" cy="177745"/>
              </a:xfrm>
              <a:custGeom>
                <a:avLst/>
                <a:gdLst>
                  <a:gd name="connsiteX0" fmla="*/ 952467 w 952467"/>
                  <a:gd name="connsiteY0" fmla="*/ 15603 h 174260"/>
                  <a:gd name="connsiteX1" fmla="*/ 949907 w 952467"/>
                  <a:gd name="connsiteY1" fmla="*/ 88040 h 174260"/>
                  <a:gd name="connsiteX2" fmla="*/ 945183 w 952467"/>
                  <a:gd name="connsiteY2" fmla="*/ 117486 h 174260"/>
                  <a:gd name="connsiteX3" fmla="*/ 462092 w 952467"/>
                  <a:gd name="connsiteY3" fmla="*/ 174260 h 174260"/>
                  <a:gd name="connsiteX4" fmla="*/ 0 w 952467"/>
                  <a:gd name="connsiteY4" fmla="*/ 100132 h 174260"/>
                  <a:gd name="connsiteX5" fmla="*/ 852035 w 952467"/>
                  <a:gd name="connsiteY5" fmla="*/ 0 h 174260"/>
                  <a:gd name="connsiteX6" fmla="*/ 952434 w 952467"/>
                  <a:gd name="connsiteY6" fmla="*/ 14660 h 174260"/>
                  <a:gd name="connsiteX7" fmla="*/ 952467 w 952467"/>
                  <a:gd name="connsiteY7" fmla="*/ 15603 h 174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52467" h="174260">
                    <a:moveTo>
                      <a:pt x="952467" y="15603"/>
                    </a:moveTo>
                    <a:lnTo>
                      <a:pt x="949907" y="88040"/>
                    </a:lnTo>
                    <a:lnTo>
                      <a:pt x="945183" y="117486"/>
                    </a:lnTo>
                    <a:lnTo>
                      <a:pt x="462092" y="174260"/>
                    </a:lnTo>
                    <a:lnTo>
                      <a:pt x="0" y="100132"/>
                    </a:lnTo>
                    <a:lnTo>
                      <a:pt x="852035" y="0"/>
                    </a:lnTo>
                    <a:lnTo>
                      <a:pt x="952434" y="14660"/>
                    </a:lnTo>
                    <a:lnTo>
                      <a:pt x="952467" y="15603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3" name="Forma libre 232"/>
              <p:cNvSpPr/>
              <p:nvPr/>
            </p:nvSpPr>
            <p:spPr>
              <a:xfrm rot="16200000">
                <a:off x="8615094" y="4681240"/>
                <a:ext cx="964607" cy="192322"/>
              </a:xfrm>
              <a:custGeom>
                <a:avLst/>
                <a:gdLst>
                  <a:gd name="connsiteX0" fmla="*/ 952616 w 952616"/>
                  <a:gd name="connsiteY0" fmla="*/ 176861 h 188551"/>
                  <a:gd name="connsiteX1" fmla="*/ 853148 w 952616"/>
                  <a:gd name="connsiteY1" fmla="*/ 188551 h 188551"/>
                  <a:gd name="connsiteX2" fmla="*/ 0 w 952616"/>
                  <a:gd name="connsiteY2" fmla="*/ 63977 h 188551"/>
                  <a:gd name="connsiteX3" fmla="*/ 463606 w 952616"/>
                  <a:gd name="connsiteY3" fmla="*/ 0 h 188551"/>
                  <a:gd name="connsiteX4" fmla="*/ 945757 w 952616"/>
                  <a:gd name="connsiteY4" fmla="*/ 70402 h 188551"/>
                  <a:gd name="connsiteX5" fmla="*/ 949919 w 952616"/>
                  <a:gd name="connsiteY5" fmla="*/ 100557 h 188551"/>
                  <a:gd name="connsiteX6" fmla="*/ 952616 w 952616"/>
                  <a:gd name="connsiteY6" fmla="*/ 176861 h 188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2616" h="188551">
                    <a:moveTo>
                      <a:pt x="952616" y="176861"/>
                    </a:moveTo>
                    <a:lnTo>
                      <a:pt x="853148" y="188551"/>
                    </a:lnTo>
                    <a:lnTo>
                      <a:pt x="0" y="63977"/>
                    </a:lnTo>
                    <a:lnTo>
                      <a:pt x="463606" y="0"/>
                    </a:lnTo>
                    <a:lnTo>
                      <a:pt x="945757" y="70402"/>
                    </a:lnTo>
                    <a:lnTo>
                      <a:pt x="949919" y="100557"/>
                    </a:lnTo>
                    <a:lnTo>
                      <a:pt x="952616" y="176861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1905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4" name="Forma libre 233"/>
              <p:cNvSpPr/>
              <p:nvPr/>
            </p:nvSpPr>
            <p:spPr>
              <a:xfrm rot="16200000">
                <a:off x="7934909" y="3735279"/>
                <a:ext cx="2549130" cy="3672000"/>
              </a:xfrm>
              <a:custGeom>
                <a:avLst/>
                <a:gdLst>
                  <a:gd name="connsiteX0" fmla="*/ 2549130 w 2549130"/>
                  <a:gd name="connsiteY0" fmla="*/ 1909885 h 3672000"/>
                  <a:gd name="connsiteX1" fmla="*/ 2545136 w 2549130"/>
                  <a:gd name="connsiteY1" fmla="*/ 2023720 h 3672000"/>
                  <a:gd name="connsiteX2" fmla="*/ 1275862 w 2549130"/>
                  <a:gd name="connsiteY2" fmla="*/ 3672000 h 3672000"/>
                  <a:gd name="connsiteX3" fmla="*/ 0 w 2549130"/>
                  <a:gd name="connsiteY3" fmla="*/ 3672000 h 3672000"/>
                  <a:gd name="connsiteX4" fmla="*/ 0 w 2549130"/>
                  <a:gd name="connsiteY4" fmla="*/ 2943511 h 3672000"/>
                  <a:gd name="connsiteX5" fmla="*/ 1356712 w 2549130"/>
                  <a:gd name="connsiteY5" fmla="*/ 2943511 h 3672000"/>
                  <a:gd name="connsiteX6" fmla="*/ 1356712 w 2549130"/>
                  <a:gd name="connsiteY6" fmla="*/ 2907511 h 3672000"/>
                  <a:gd name="connsiteX7" fmla="*/ 0 w 2549130"/>
                  <a:gd name="connsiteY7" fmla="*/ 2907511 h 3672000"/>
                  <a:gd name="connsiteX8" fmla="*/ 0 w 2549130"/>
                  <a:gd name="connsiteY8" fmla="*/ 756591 h 3672000"/>
                  <a:gd name="connsiteX9" fmla="*/ 1289130 w 2549130"/>
                  <a:gd name="connsiteY9" fmla="*/ 756591 h 3672000"/>
                  <a:gd name="connsiteX10" fmla="*/ 1289130 w 2549130"/>
                  <a:gd name="connsiteY10" fmla="*/ 720591 h 3672000"/>
                  <a:gd name="connsiteX11" fmla="*/ 0 w 2549130"/>
                  <a:gd name="connsiteY11" fmla="*/ 720591 h 3672000"/>
                  <a:gd name="connsiteX12" fmla="*/ 0 w 2549130"/>
                  <a:gd name="connsiteY12" fmla="*/ 0 h 3672000"/>
                  <a:gd name="connsiteX13" fmla="*/ 1275862 w 2549130"/>
                  <a:gd name="connsiteY13" fmla="*/ 0 h 3672000"/>
                  <a:gd name="connsiteX14" fmla="*/ 2545136 w 2549130"/>
                  <a:gd name="connsiteY14" fmla="*/ 1648279 h 3672000"/>
                  <a:gd name="connsiteX15" fmla="*/ 2548016 w 2549130"/>
                  <a:gd name="connsiteY15" fmla="*/ 1730330 h 3672000"/>
                  <a:gd name="connsiteX16" fmla="*/ 2543801 w 2549130"/>
                  <a:gd name="connsiteY16" fmla="*/ 1699572 h 3672000"/>
                  <a:gd name="connsiteX17" fmla="*/ 2055581 w 2549130"/>
                  <a:gd name="connsiteY17" fmla="*/ 1627762 h 3672000"/>
                  <a:gd name="connsiteX18" fmla="*/ 1586139 w 2549130"/>
                  <a:gd name="connsiteY18" fmla="*/ 1693019 h 3672000"/>
                  <a:gd name="connsiteX19" fmla="*/ 2450026 w 2549130"/>
                  <a:gd name="connsiteY19" fmla="*/ 1820084 h 3672000"/>
                  <a:gd name="connsiteX20" fmla="*/ 1587266 w 2549130"/>
                  <a:gd name="connsiteY20" fmla="*/ 1922219 h 3672000"/>
                  <a:gd name="connsiteX21" fmla="*/ 2055175 w 2549130"/>
                  <a:gd name="connsiteY21" fmla="*/ 1997830 h 3672000"/>
                  <a:gd name="connsiteX22" fmla="*/ 2544347 w 2549130"/>
                  <a:gd name="connsiteY22" fmla="*/ 1939920 h 3672000"/>
                  <a:gd name="connsiteX23" fmla="*/ 2549130 w 2549130"/>
                  <a:gd name="connsiteY23" fmla="*/ 1909885 h 367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49130" h="3672000">
                    <a:moveTo>
                      <a:pt x="2549130" y="1909885"/>
                    </a:moveTo>
                    <a:lnTo>
                      <a:pt x="2545136" y="2023720"/>
                    </a:lnTo>
                    <a:cubicBezTo>
                      <a:pt x="2479798" y="2949534"/>
                      <a:pt x="1936461" y="3672000"/>
                      <a:pt x="1275862" y="3672000"/>
                    </a:cubicBezTo>
                    <a:lnTo>
                      <a:pt x="0" y="3672000"/>
                    </a:lnTo>
                    <a:lnTo>
                      <a:pt x="0" y="2943511"/>
                    </a:lnTo>
                    <a:lnTo>
                      <a:pt x="1356712" y="2943511"/>
                    </a:lnTo>
                    <a:lnTo>
                      <a:pt x="1356712" y="2907511"/>
                    </a:lnTo>
                    <a:lnTo>
                      <a:pt x="0" y="2907511"/>
                    </a:lnTo>
                    <a:lnTo>
                      <a:pt x="0" y="756591"/>
                    </a:lnTo>
                    <a:lnTo>
                      <a:pt x="1289130" y="756591"/>
                    </a:lnTo>
                    <a:lnTo>
                      <a:pt x="1289130" y="720591"/>
                    </a:lnTo>
                    <a:lnTo>
                      <a:pt x="0" y="720591"/>
                    </a:lnTo>
                    <a:lnTo>
                      <a:pt x="0" y="0"/>
                    </a:lnTo>
                    <a:lnTo>
                      <a:pt x="1275862" y="0"/>
                    </a:lnTo>
                    <a:cubicBezTo>
                      <a:pt x="1936461" y="0"/>
                      <a:pt x="2479798" y="722465"/>
                      <a:pt x="2545136" y="1648279"/>
                    </a:cubicBezTo>
                    <a:lnTo>
                      <a:pt x="2548016" y="1730330"/>
                    </a:lnTo>
                    <a:lnTo>
                      <a:pt x="2543801" y="1699572"/>
                    </a:lnTo>
                    <a:lnTo>
                      <a:pt x="2055581" y="1627762"/>
                    </a:lnTo>
                    <a:lnTo>
                      <a:pt x="1586139" y="1693019"/>
                    </a:lnTo>
                    <a:lnTo>
                      <a:pt x="2450026" y="1820084"/>
                    </a:lnTo>
                    <a:lnTo>
                      <a:pt x="1587266" y="1922219"/>
                    </a:lnTo>
                    <a:lnTo>
                      <a:pt x="2055175" y="1997830"/>
                    </a:lnTo>
                    <a:lnTo>
                      <a:pt x="2544347" y="1939920"/>
                    </a:lnTo>
                    <a:lnTo>
                      <a:pt x="2549130" y="1909885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scene3d>
                <a:camera prst="orthographicFront"/>
                <a:lightRig rig="chilly" dir="t">
                  <a:rot lat="0" lon="0" rev="6000000"/>
                </a:lightRig>
              </a:scene3d>
              <a:sp3d>
                <a:bevelT w="463550" h="63500"/>
                <a:bevelB h="698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5" name="Intercalar 234"/>
              <p:cNvSpPr/>
              <p:nvPr/>
            </p:nvSpPr>
            <p:spPr>
              <a:xfrm rot="5400000">
                <a:off x="8937215" y="3991448"/>
                <a:ext cx="437438" cy="697680"/>
              </a:xfrm>
              <a:prstGeom prst="flowChartCollate">
                <a:avLst/>
              </a:prstGeom>
              <a:solidFill>
                <a:srgbClr val="FF0000"/>
              </a:solidFill>
              <a:ln w="38100">
                <a:solidFill>
                  <a:srgbClr val="FF0000"/>
                </a:solidFill>
              </a:ln>
              <a:scene3d>
                <a:camera prst="orthographicFront"/>
                <a:lightRig rig="threePt" dir="t"/>
              </a:scene3d>
              <a:sp3d>
                <a:bevelT w="57150" h="952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9" name="Retraso 3"/>
            <p:cNvSpPr/>
            <p:nvPr/>
          </p:nvSpPr>
          <p:spPr>
            <a:xfrm rot="13964649">
              <a:off x="4573056" y="2118483"/>
              <a:ext cx="844578" cy="216000"/>
            </a:xfrm>
            <a:custGeom>
              <a:avLst/>
              <a:gdLst>
                <a:gd name="connsiteX0" fmla="*/ 0 w 1326382"/>
                <a:gd name="connsiteY0" fmla="*/ 0 h 723506"/>
                <a:gd name="connsiteX1" fmla="*/ 663191 w 1326382"/>
                <a:gd name="connsiteY1" fmla="*/ 0 h 723506"/>
                <a:gd name="connsiteX2" fmla="*/ 1326382 w 1326382"/>
                <a:gd name="connsiteY2" fmla="*/ 361753 h 723506"/>
                <a:gd name="connsiteX3" fmla="*/ 663191 w 1326382"/>
                <a:gd name="connsiteY3" fmla="*/ 723506 h 723506"/>
                <a:gd name="connsiteX4" fmla="*/ 0 w 1326382"/>
                <a:gd name="connsiteY4" fmla="*/ 723506 h 723506"/>
                <a:gd name="connsiteX5" fmla="*/ 0 w 1326382"/>
                <a:gd name="connsiteY5" fmla="*/ 0 h 723506"/>
                <a:gd name="connsiteX0" fmla="*/ 291403 w 1617785"/>
                <a:gd name="connsiteY0" fmla="*/ 50218 h 773724"/>
                <a:gd name="connsiteX1" fmla="*/ 954594 w 1617785"/>
                <a:gd name="connsiteY1" fmla="*/ 50218 h 773724"/>
                <a:gd name="connsiteX2" fmla="*/ 1617785 w 1617785"/>
                <a:gd name="connsiteY2" fmla="*/ 411971 h 773724"/>
                <a:gd name="connsiteX3" fmla="*/ 954594 w 1617785"/>
                <a:gd name="connsiteY3" fmla="*/ 773724 h 773724"/>
                <a:gd name="connsiteX4" fmla="*/ 0 w 1617785"/>
                <a:gd name="connsiteY4" fmla="*/ 0 h 773724"/>
                <a:gd name="connsiteX5" fmla="*/ 291403 w 1617785"/>
                <a:gd name="connsiteY5" fmla="*/ 50218 h 773724"/>
                <a:gd name="connsiteX0" fmla="*/ 291403 w 1623601"/>
                <a:gd name="connsiteY0" fmla="*/ 50218 h 653144"/>
                <a:gd name="connsiteX1" fmla="*/ 954594 w 1623601"/>
                <a:gd name="connsiteY1" fmla="*/ 50218 h 653144"/>
                <a:gd name="connsiteX2" fmla="*/ 1617785 w 1623601"/>
                <a:gd name="connsiteY2" fmla="*/ 411971 h 653144"/>
                <a:gd name="connsiteX3" fmla="*/ 1165609 w 1623601"/>
                <a:gd name="connsiteY3" fmla="*/ 653144 h 653144"/>
                <a:gd name="connsiteX4" fmla="*/ 0 w 1623601"/>
                <a:gd name="connsiteY4" fmla="*/ 0 h 653144"/>
                <a:gd name="connsiteX5" fmla="*/ 291403 w 1623601"/>
                <a:gd name="connsiteY5" fmla="*/ 50218 h 653144"/>
                <a:gd name="connsiteX0" fmla="*/ 291403 w 1652883"/>
                <a:gd name="connsiteY0" fmla="*/ 50218 h 653144"/>
                <a:gd name="connsiteX1" fmla="*/ 954594 w 1652883"/>
                <a:gd name="connsiteY1" fmla="*/ 50218 h 653144"/>
                <a:gd name="connsiteX2" fmla="*/ 1647930 w 1652883"/>
                <a:gd name="connsiteY2" fmla="*/ 110521 h 653144"/>
                <a:gd name="connsiteX3" fmla="*/ 1165609 w 1652883"/>
                <a:gd name="connsiteY3" fmla="*/ 653144 h 653144"/>
                <a:gd name="connsiteX4" fmla="*/ 0 w 1652883"/>
                <a:gd name="connsiteY4" fmla="*/ 0 h 653144"/>
                <a:gd name="connsiteX5" fmla="*/ 291403 w 1652883"/>
                <a:gd name="connsiteY5" fmla="*/ 50218 h 653144"/>
                <a:gd name="connsiteX0" fmla="*/ 291403 w 1653307"/>
                <a:gd name="connsiteY0" fmla="*/ 189936 h 792862"/>
                <a:gd name="connsiteX1" fmla="*/ 954594 w 1653307"/>
                <a:gd name="connsiteY1" fmla="*/ 189936 h 792862"/>
                <a:gd name="connsiteX2" fmla="*/ 1395561 w 1653307"/>
                <a:gd name="connsiteY2" fmla="*/ 360 h 792862"/>
                <a:gd name="connsiteX3" fmla="*/ 1647930 w 1653307"/>
                <a:gd name="connsiteY3" fmla="*/ 250239 h 792862"/>
                <a:gd name="connsiteX4" fmla="*/ 1165609 w 1653307"/>
                <a:gd name="connsiteY4" fmla="*/ 792862 h 792862"/>
                <a:gd name="connsiteX5" fmla="*/ 0 w 1653307"/>
                <a:gd name="connsiteY5" fmla="*/ 139718 h 792862"/>
                <a:gd name="connsiteX6" fmla="*/ 291403 w 1653307"/>
                <a:gd name="connsiteY6" fmla="*/ 189936 h 792862"/>
                <a:gd name="connsiteX0" fmla="*/ 291403 w 1653307"/>
                <a:gd name="connsiteY0" fmla="*/ 189936 h 632088"/>
                <a:gd name="connsiteX1" fmla="*/ 954594 w 1653307"/>
                <a:gd name="connsiteY1" fmla="*/ 189936 h 632088"/>
                <a:gd name="connsiteX2" fmla="*/ 1395561 w 1653307"/>
                <a:gd name="connsiteY2" fmla="*/ 360 h 632088"/>
                <a:gd name="connsiteX3" fmla="*/ 1647930 w 1653307"/>
                <a:gd name="connsiteY3" fmla="*/ 250239 h 632088"/>
                <a:gd name="connsiteX4" fmla="*/ 1165609 w 1653307"/>
                <a:gd name="connsiteY4" fmla="*/ 632088 h 632088"/>
                <a:gd name="connsiteX5" fmla="*/ 0 w 1653307"/>
                <a:gd name="connsiteY5" fmla="*/ 139718 h 632088"/>
                <a:gd name="connsiteX6" fmla="*/ 291403 w 1653307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552886"/>
                <a:gd name="connsiteY0" fmla="*/ 189936 h 641251"/>
                <a:gd name="connsiteX1" fmla="*/ 703385 w 1552886"/>
                <a:gd name="connsiteY1" fmla="*/ 189936 h 641251"/>
                <a:gd name="connsiteX2" fmla="*/ 1144352 w 1552886"/>
                <a:gd name="connsiteY2" fmla="*/ 360 h 641251"/>
                <a:gd name="connsiteX3" fmla="*/ 1396721 w 1552886"/>
                <a:gd name="connsiteY3" fmla="*/ 250239 h 641251"/>
                <a:gd name="connsiteX4" fmla="*/ 1529674 w 1552886"/>
                <a:gd name="connsiteY4" fmla="*/ 281432 h 641251"/>
                <a:gd name="connsiteX5" fmla="*/ 914400 w 1552886"/>
                <a:gd name="connsiteY5" fmla="*/ 632088 h 641251"/>
                <a:gd name="connsiteX6" fmla="*/ 0 w 1552886"/>
                <a:gd name="connsiteY6" fmla="*/ 179911 h 641251"/>
                <a:gd name="connsiteX7" fmla="*/ 40194 w 1552886"/>
                <a:gd name="connsiteY7" fmla="*/ 189936 h 641251"/>
                <a:gd name="connsiteX0" fmla="*/ 40194 w 1598819"/>
                <a:gd name="connsiteY0" fmla="*/ 189936 h 641251"/>
                <a:gd name="connsiteX1" fmla="*/ 703385 w 1598819"/>
                <a:gd name="connsiteY1" fmla="*/ 189936 h 641251"/>
                <a:gd name="connsiteX2" fmla="*/ 1144352 w 1598819"/>
                <a:gd name="connsiteY2" fmla="*/ 360 h 641251"/>
                <a:gd name="connsiteX3" fmla="*/ 1557494 w 1598819"/>
                <a:gd name="connsiteY3" fmla="*/ 169852 h 641251"/>
                <a:gd name="connsiteX4" fmla="*/ 1529674 w 1598819"/>
                <a:gd name="connsiteY4" fmla="*/ 281432 h 641251"/>
                <a:gd name="connsiteX5" fmla="*/ 914400 w 1598819"/>
                <a:gd name="connsiteY5" fmla="*/ 632088 h 641251"/>
                <a:gd name="connsiteX6" fmla="*/ 0 w 1598819"/>
                <a:gd name="connsiteY6" fmla="*/ 179911 h 641251"/>
                <a:gd name="connsiteX7" fmla="*/ 40194 w 1598819"/>
                <a:gd name="connsiteY7" fmla="*/ 189936 h 641251"/>
                <a:gd name="connsiteX0" fmla="*/ 40194 w 1598819"/>
                <a:gd name="connsiteY0" fmla="*/ 189936 h 644454"/>
                <a:gd name="connsiteX1" fmla="*/ 703385 w 1598819"/>
                <a:gd name="connsiteY1" fmla="*/ 189936 h 644454"/>
                <a:gd name="connsiteX2" fmla="*/ 1144352 w 1598819"/>
                <a:gd name="connsiteY2" fmla="*/ 360 h 644454"/>
                <a:gd name="connsiteX3" fmla="*/ 1557494 w 1598819"/>
                <a:gd name="connsiteY3" fmla="*/ 169852 h 644454"/>
                <a:gd name="connsiteX4" fmla="*/ 1529674 w 1598819"/>
                <a:gd name="connsiteY4" fmla="*/ 281432 h 644454"/>
                <a:gd name="connsiteX5" fmla="*/ 914400 w 1598819"/>
                <a:gd name="connsiteY5" fmla="*/ 632088 h 644454"/>
                <a:gd name="connsiteX6" fmla="*/ 354016 w 1598819"/>
                <a:gd name="connsiteY6" fmla="*/ 532640 h 644454"/>
                <a:gd name="connsiteX7" fmla="*/ 0 w 1598819"/>
                <a:gd name="connsiteY7" fmla="*/ 179911 h 644454"/>
                <a:gd name="connsiteX8" fmla="*/ 40194 w 1598819"/>
                <a:gd name="connsiteY8" fmla="*/ 189936 h 644454"/>
                <a:gd name="connsiteX0" fmla="*/ 40194 w 1696950"/>
                <a:gd name="connsiteY0" fmla="*/ 192606 h 647124"/>
                <a:gd name="connsiteX1" fmla="*/ 703385 w 1696950"/>
                <a:gd name="connsiteY1" fmla="*/ 192606 h 647124"/>
                <a:gd name="connsiteX2" fmla="*/ 1144352 w 1696950"/>
                <a:gd name="connsiteY2" fmla="*/ 3030 h 647124"/>
                <a:gd name="connsiteX3" fmla="*/ 1680398 w 1696950"/>
                <a:gd name="connsiteY3" fmla="*/ 42941 h 647124"/>
                <a:gd name="connsiteX4" fmla="*/ 1557494 w 1696950"/>
                <a:gd name="connsiteY4" fmla="*/ 172522 h 647124"/>
                <a:gd name="connsiteX5" fmla="*/ 1529674 w 1696950"/>
                <a:gd name="connsiteY5" fmla="*/ 284102 h 647124"/>
                <a:gd name="connsiteX6" fmla="*/ 914400 w 1696950"/>
                <a:gd name="connsiteY6" fmla="*/ 634758 h 647124"/>
                <a:gd name="connsiteX7" fmla="*/ 354016 w 1696950"/>
                <a:gd name="connsiteY7" fmla="*/ 535310 h 647124"/>
                <a:gd name="connsiteX8" fmla="*/ 0 w 1696950"/>
                <a:gd name="connsiteY8" fmla="*/ 182581 h 647124"/>
                <a:gd name="connsiteX9" fmla="*/ 40194 w 1696950"/>
                <a:gd name="connsiteY9" fmla="*/ 192606 h 647124"/>
                <a:gd name="connsiteX0" fmla="*/ 40194 w 1698931"/>
                <a:gd name="connsiteY0" fmla="*/ 192606 h 647124"/>
                <a:gd name="connsiteX1" fmla="*/ 703385 w 1698931"/>
                <a:gd name="connsiteY1" fmla="*/ 192606 h 647124"/>
                <a:gd name="connsiteX2" fmla="*/ 1144352 w 1698931"/>
                <a:gd name="connsiteY2" fmla="*/ 3030 h 647124"/>
                <a:gd name="connsiteX3" fmla="*/ 1680398 w 1698931"/>
                <a:gd name="connsiteY3" fmla="*/ 42941 h 647124"/>
                <a:gd name="connsiteX4" fmla="*/ 1557494 w 1698931"/>
                <a:gd name="connsiteY4" fmla="*/ 172522 h 647124"/>
                <a:gd name="connsiteX5" fmla="*/ 1378949 w 1698931"/>
                <a:gd name="connsiteY5" fmla="*/ 304198 h 647124"/>
                <a:gd name="connsiteX6" fmla="*/ 914400 w 1698931"/>
                <a:gd name="connsiteY6" fmla="*/ 634758 h 647124"/>
                <a:gd name="connsiteX7" fmla="*/ 354016 w 1698931"/>
                <a:gd name="connsiteY7" fmla="*/ 535310 h 647124"/>
                <a:gd name="connsiteX8" fmla="*/ 0 w 1698931"/>
                <a:gd name="connsiteY8" fmla="*/ 182581 h 647124"/>
                <a:gd name="connsiteX9" fmla="*/ 40194 w 1698931"/>
                <a:gd name="connsiteY9" fmla="*/ 192606 h 647124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218173 w 1698931"/>
                <a:gd name="connsiteY6" fmla="*/ 464972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188028 w 1698931"/>
                <a:gd name="connsiteY6" fmla="*/ 505165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188028 w 1701736"/>
                <a:gd name="connsiteY6" fmla="*/ 50516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419141 w 1701736"/>
                <a:gd name="connsiteY6" fmla="*/ 38458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419141 w 1696228"/>
                <a:gd name="connsiteY6" fmla="*/ 384585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640205 w 1696228"/>
                <a:gd name="connsiteY6" fmla="*/ 223811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4746"/>
                <a:gd name="connsiteY0" fmla="*/ 192606 h 636941"/>
                <a:gd name="connsiteX1" fmla="*/ 703385 w 1694746"/>
                <a:gd name="connsiteY1" fmla="*/ 192606 h 636941"/>
                <a:gd name="connsiteX2" fmla="*/ 1144352 w 1694746"/>
                <a:gd name="connsiteY2" fmla="*/ 3030 h 636941"/>
                <a:gd name="connsiteX3" fmla="*/ 1680398 w 1694746"/>
                <a:gd name="connsiteY3" fmla="*/ 42941 h 636941"/>
                <a:gd name="connsiteX4" fmla="*/ 1497204 w 1694746"/>
                <a:gd name="connsiteY4" fmla="*/ 152425 h 636941"/>
                <a:gd name="connsiteX5" fmla="*/ 1358852 w 1694746"/>
                <a:gd name="connsiteY5" fmla="*/ 243908 h 636941"/>
                <a:gd name="connsiteX6" fmla="*/ 1640205 w 1694746"/>
                <a:gd name="connsiteY6" fmla="*/ 223811 h 636941"/>
                <a:gd name="connsiteX7" fmla="*/ 914400 w 1694746"/>
                <a:gd name="connsiteY7" fmla="*/ 634758 h 636941"/>
                <a:gd name="connsiteX8" fmla="*/ 354016 w 1694746"/>
                <a:gd name="connsiteY8" fmla="*/ 535310 h 636941"/>
                <a:gd name="connsiteX9" fmla="*/ 0 w 1694746"/>
                <a:gd name="connsiteY9" fmla="*/ 182581 h 636941"/>
                <a:gd name="connsiteX10" fmla="*/ 40194 w 1694746"/>
                <a:gd name="connsiteY10" fmla="*/ 192606 h 636941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167931 w 1694746"/>
                <a:gd name="connsiteY7" fmla="*/ 515213 h 635028"/>
                <a:gd name="connsiteX8" fmla="*/ 914400 w 1694746"/>
                <a:gd name="connsiteY8" fmla="*/ 634758 h 635028"/>
                <a:gd name="connsiteX9" fmla="*/ 354016 w 1694746"/>
                <a:gd name="connsiteY9" fmla="*/ 535310 h 635028"/>
                <a:gd name="connsiteX10" fmla="*/ 0 w 1694746"/>
                <a:gd name="connsiteY10" fmla="*/ 182581 h 635028"/>
                <a:gd name="connsiteX11" fmla="*/ 40194 w 1694746"/>
                <a:gd name="connsiteY11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334837 w 1694746"/>
                <a:gd name="connsiteY7" fmla="*/ 434883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2574"/>
                <a:gd name="connsiteY0" fmla="*/ 192606 h 635028"/>
                <a:gd name="connsiteX1" fmla="*/ 703385 w 1692574"/>
                <a:gd name="connsiteY1" fmla="*/ 192606 h 635028"/>
                <a:gd name="connsiteX2" fmla="*/ 1144352 w 1692574"/>
                <a:gd name="connsiteY2" fmla="*/ 3030 h 635028"/>
                <a:gd name="connsiteX3" fmla="*/ 1680398 w 1692574"/>
                <a:gd name="connsiteY3" fmla="*/ 42941 h 635028"/>
                <a:gd name="connsiteX4" fmla="*/ 1497204 w 1692574"/>
                <a:gd name="connsiteY4" fmla="*/ 152425 h 635028"/>
                <a:gd name="connsiteX5" fmla="*/ 1640205 w 1692574"/>
                <a:gd name="connsiteY5" fmla="*/ 223811 h 635028"/>
                <a:gd name="connsiteX6" fmla="*/ 1334837 w 1692574"/>
                <a:gd name="connsiteY6" fmla="*/ 434883 h 635028"/>
                <a:gd name="connsiteX7" fmla="*/ 1167931 w 1692574"/>
                <a:gd name="connsiteY7" fmla="*/ 515213 h 635028"/>
                <a:gd name="connsiteX8" fmla="*/ 914400 w 1692574"/>
                <a:gd name="connsiteY8" fmla="*/ 634758 h 635028"/>
                <a:gd name="connsiteX9" fmla="*/ 354016 w 1692574"/>
                <a:gd name="connsiteY9" fmla="*/ 535310 h 635028"/>
                <a:gd name="connsiteX10" fmla="*/ 0 w 1692574"/>
                <a:gd name="connsiteY10" fmla="*/ 182581 h 635028"/>
                <a:gd name="connsiteX11" fmla="*/ 40194 w 1692574"/>
                <a:gd name="connsiteY11" fmla="*/ 192606 h 635028"/>
                <a:gd name="connsiteX0" fmla="*/ 40194 w 1692574"/>
                <a:gd name="connsiteY0" fmla="*/ 192606 h 635028"/>
                <a:gd name="connsiteX1" fmla="*/ 703385 w 1692574"/>
                <a:gd name="connsiteY1" fmla="*/ 192606 h 635028"/>
                <a:gd name="connsiteX2" fmla="*/ 1144352 w 1692574"/>
                <a:gd name="connsiteY2" fmla="*/ 3030 h 635028"/>
                <a:gd name="connsiteX3" fmla="*/ 1680398 w 1692574"/>
                <a:gd name="connsiteY3" fmla="*/ 42941 h 635028"/>
                <a:gd name="connsiteX4" fmla="*/ 1497204 w 1692574"/>
                <a:gd name="connsiteY4" fmla="*/ 152425 h 635028"/>
                <a:gd name="connsiteX5" fmla="*/ 1640205 w 1692574"/>
                <a:gd name="connsiteY5" fmla="*/ 223811 h 635028"/>
                <a:gd name="connsiteX6" fmla="*/ 1167931 w 1692574"/>
                <a:gd name="connsiteY6" fmla="*/ 515213 h 635028"/>
                <a:gd name="connsiteX7" fmla="*/ 914400 w 1692574"/>
                <a:gd name="connsiteY7" fmla="*/ 634758 h 635028"/>
                <a:gd name="connsiteX8" fmla="*/ 354016 w 1692574"/>
                <a:gd name="connsiteY8" fmla="*/ 535310 h 635028"/>
                <a:gd name="connsiteX9" fmla="*/ 0 w 1692574"/>
                <a:gd name="connsiteY9" fmla="*/ 182581 h 635028"/>
                <a:gd name="connsiteX10" fmla="*/ 40194 w 1692574"/>
                <a:gd name="connsiteY10" fmla="*/ 192606 h 635028"/>
                <a:gd name="connsiteX0" fmla="*/ 40194 w 1726578"/>
                <a:gd name="connsiteY0" fmla="*/ 193435 h 635857"/>
                <a:gd name="connsiteX1" fmla="*/ 703385 w 1726578"/>
                <a:gd name="connsiteY1" fmla="*/ 193435 h 635857"/>
                <a:gd name="connsiteX2" fmla="*/ 1144352 w 1726578"/>
                <a:gd name="connsiteY2" fmla="*/ 3859 h 635857"/>
                <a:gd name="connsiteX3" fmla="*/ 1680398 w 1726578"/>
                <a:gd name="connsiteY3" fmla="*/ 43770 h 635857"/>
                <a:gd name="connsiteX4" fmla="*/ 1640205 w 1726578"/>
                <a:gd name="connsiteY4" fmla="*/ 224640 h 635857"/>
                <a:gd name="connsiteX5" fmla="*/ 1167931 w 1726578"/>
                <a:gd name="connsiteY5" fmla="*/ 516042 h 635857"/>
                <a:gd name="connsiteX6" fmla="*/ 914400 w 1726578"/>
                <a:gd name="connsiteY6" fmla="*/ 635587 h 635857"/>
                <a:gd name="connsiteX7" fmla="*/ 354016 w 1726578"/>
                <a:gd name="connsiteY7" fmla="*/ 536139 h 635857"/>
                <a:gd name="connsiteX8" fmla="*/ 0 w 1726578"/>
                <a:gd name="connsiteY8" fmla="*/ 183410 h 635857"/>
                <a:gd name="connsiteX9" fmla="*/ 40194 w 1726578"/>
                <a:gd name="connsiteY9" fmla="*/ 193435 h 635857"/>
                <a:gd name="connsiteX0" fmla="*/ 40194 w 1640237"/>
                <a:gd name="connsiteY0" fmla="*/ 189937 h 632359"/>
                <a:gd name="connsiteX1" fmla="*/ 703385 w 1640237"/>
                <a:gd name="connsiteY1" fmla="*/ 189937 h 632359"/>
                <a:gd name="connsiteX2" fmla="*/ 1144352 w 1640237"/>
                <a:gd name="connsiteY2" fmla="*/ 361 h 632359"/>
                <a:gd name="connsiteX3" fmla="*/ 1640205 w 1640237"/>
                <a:gd name="connsiteY3" fmla="*/ 221142 h 632359"/>
                <a:gd name="connsiteX4" fmla="*/ 1167931 w 1640237"/>
                <a:gd name="connsiteY4" fmla="*/ 512544 h 632359"/>
                <a:gd name="connsiteX5" fmla="*/ 914400 w 1640237"/>
                <a:gd name="connsiteY5" fmla="*/ 632089 h 632359"/>
                <a:gd name="connsiteX6" fmla="*/ 354016 w 1640237"/>
                <a:gd name="connsiteY6" fmla="*/ 532641 h 632359"/>
                <a:gd name="connsiteX7" fmla="*/ 0 w 1640237"/>
                <a:gd name="connsiteY7" fmla="*/ 179912 h 632359"/>
                <a:gd name="connsiteX8" fmla="*/ 40194 w 1640237"/>
                <a:gd name="connsiteY8" fmla="*/ 189937 h 632359"/>
                <a:gd name="connsiteX0" fmla="*/ 40194 w 1649489"/>
                <a:gd name="connsiteY0" fmla="*/ 10025 h 452447"/>
                <a:gd name="connsiteX1" fmla="*/ 703385 w 1649489"/>
                <a:gd name="connsiteY1" fmla="*/ 10025 h 452447"/>
                <a:gd name="connsiteX2" fmla="*/ 1640205 w 1649489"/>
                <a:gd name="connsiteY2" fmla="*/ 41230 h 452447"/>
                <a:gd name="connsiteX3" fmla="*/ 1167931 w 1649489"/>
                <a:gd name="connsiteY3" fmla="*/ 332632 h 452447"/>
                <a:gd name="connsiteX4" fmla="*/ 914400 w 1649489"/>
                <a:gd name="connsiteY4" fmla="*/ 452177 h 452447"/>
                <a:gd name="connsiteX5" fmla="*/ 354016 w 1649489"/>
                <a:gd name="connsiteY5" fmla="*/ 352729 h 452447"/>
                <a:gd name="connsiteX6" fmla="*/ 0 w 1649489"/>
                <a:gd name="connsiteY6" fmla="*/ 0 h 452447"/>
                <a:gd name="connsiteX7" fmla="*/ 40194 w 1649489"/>
                <a:gd name="connsiteY7" fmla="*/ 10025 h 45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9489" h="452447">
                  <a:moveTo>
                    <a:pt x="40194" y="10025"/>
                  </a:moveTo>
                  <a:lnTo>
                    <a:pt x="703385" y="10025"/>
                  </a:lnTo>
                  <a:cubicBezTo>
                    <a:pt x="970053" y="15226"/>
                    <a:pt x="1562781" y="-12538"/>
                    <a:pt x="1640205" y="41230"/>
                  </a:cubicBezTo>
                  <a:cubicBezTo>
                    <a:pt x="1717629" y="94998"/>
                    <a:pt x="1288898" y="264141"/>
                    <a:pt x="1167931" y="332632"/>
                  </a:cubicBezTo>
                  <a:cubicBezTo>
                    <a:pt x="1046964" y="401123"/>
                    <a:pt x="1050052" y="448828"/>
                    <a:pt x="914400" y="452177"/>
                  </a:cubicBezTo>
                  <a:cubicBezTo>
                    <a:pt x="778748" y="455526"/>
                    <a:pt x="506416" y="428092"/>
                    <a:pt x="354016" y="352729"/>
                  </a:cubicBezTo>
                  <a:cubicBezTo>
                    <a:pt x="201616" y="277366"/>
                    <a:pt x="69051" y="55443"/>
                    <a:pt x="0" y="0"/>
                  </a:cubicBezTo>
                  <a:lnTo>
                    <a:pt x="40194" y="1002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0" name="Retraso 3"/>
            <p:cNvSpPr/>
            <p:nvPr/>
          </p:nvSpPr>
          <p:spPr>
            <a:xfrm rot="5634518">
              <a:off x="3238292" y="2387659"/>
              <a:ext cx="612000" cy="216000"/>
            </a:xfrm>
            <a:custGeom>
              <a:avLst/>
              <a:gdLst>
                <a:gd name="connsiteX0" fmla="*/ 0 w 1326382"/>
                <a:gd name="connsiteY0" fmla="*/ 0 h 723506"/>
                <a:gd name="connsiteX1" fmla="*/ 663191 w 1326382"/>
                <a:gd name="connsiteY1" fmla="*/ 0 h 723506"/>
                <a:gd name="connsiteX2" fmla="*/ 1326382 w 1326382"/>
                <a:gd name="connsiteY2" fmla="*/ 361753 h 723506"/>
                <a:gd name="connsiteX3" fmla="*/ 663191 w 1326382"/>
                <a:gd name="connsiteY3" fmla="*/ 723506 h 723506"/>
                <a:gd name="connsiteX4" fmla="*/ 0 w 1326382"/>
                <a:gd name="connsiteY4" fmla="*/ 723506 h 723506"/>
                <a:gd name="connsiteX5" fmla="*/ 0 w 1326382"/>
                <a:gd name="connsiteY5" fmla="*/ 0 h 723506"/>
                <a:gd name="connsiteX0" fmla="*/ 291403 w 1617785"/>
                <a:gd name="connsiteY0" fmla="*/ 50218 h 773724"/>
                <a:gd name="connsiteX1" fmla="*/ 954594 w 1617785"/>
                <a:gd name="connsiteY1" fmla="*/ 50218 h 773724"/>
                <a:gd name="connsiteX2" fmla="*/ 1617785 w 1617785"/>
                <a:gd name="connsiteY2" fmla="*/ 411971 h 773724"/>
                <a:gd name="connsiteX3" fmla="*/ 954594 w 1617785"/>
                <a:gd name="connsiteY3" fmla="*/ 773724 h 773724"/>
                <a:gd name="connsiteX4" fmla="*/ 0 w 1617785"/>
                <a:gd name="connsiteY4" fmla="*/ 0 h 773724"/>
                <a:gd name="connsiteX5" fmla="*/ 291403 w 1617785"/>
                <a:gd name="connsiteY5" fmla="*/ 50218 h 773724"/>
                <a:gd name="connsiteX0" fmla="*/ 291403 w 1623601"/>
                <a:gd name="connsiteY0" fmla="*/ 50218 h 653144"/>
                <a:gd name="connsiteX1" fmla="*/ 954594 w 1623601"/>
                <a:gd name="connsiteY1" fmla="*/ 50218 h 653144"/>
                <a:gd name="connsiteX2" fmla="*/ 1617785 w 1623601"/>
                <a:gd name="connsiteY2" fmla="*/ 411971 h 653144"/>
                <a:gd name="connsiteX3" fmla="*/ 1165609 w 1623601"/>
                <a:gd name="connsiteY3" fmla="*/ 653144 h 653144"/>
                <a:gd name="connsiteX4" fmla="*/ 0 w 1623601"/>
                <a:gd name="connsiteY4" fmla="*/ 0 h 653144"/>
                <a:gd name="connsiteX5" fmla="*/ 291403 w 1623601"/>
                <a:gd name="connsiteY5" fmla="*/ 50218 h 653144"/>
                <a:gd name="connsiteX0" fmla="*/ 291403 w 1652883"/>
                <a:gd name="connsiteY0" fmla="*/ 50218 h 653144"/>
                <a:gd name="connsiteX1" fmla="*/ 954594 w 1652883"/>
                <a:gd name="connsiteY1" fmla="*/ 50218 h 653144"/>
                <a:gd name="connsiteX2" fmla="*/ 1647930 w 1652883"/>
                <a:gd name="connsiteY2" fmla="*/ 110521 h 653144"/>
                <a:gd name="connsiteX3" fmla="*/ 1165609 w 1652883"/>
                <a:gd name="connsiteY3" fmla="*/ 653144 h 653144"/>
                <a:gd name="connsiteX4" fmla="*/ 0 w 1652883"/>
                <a:gd name="connsiteY4" fmla="*/ 0 h 653144"/>
                <a:gd name="connsiteX5" fmla="*/ 291403 w 1652883"/>
                <a:gd name="connsiteY5" fmla="*/ 50218 h 653144"/>
                <a:gd name="connsiteX0" fmla="*/ 291403 w 1653307"/>
                <a:gd name="connsiteY0" fmla="*/ 189936 h 792862"/>
                <a:gd name="connsiteX1" fmla="*/ 954594 w 1653307"/>
                <a:gd name="connsiteY1" fmla="*/ 189936 h 792862"/>
                <a:gd name="connsiteX2" fmla="*/ 1395561 w 1653307"/>
                <a:gd name="connsiteY2" fmla="*/ 360 h 792862"/>
                <a:gd name="connsiteX3" fmla="*/ 1647930 w 1653307"/>
                <a:gd name="connsiteY3" fmla="*/ 250239 h 792862"/>
                <a:gd name="connsiteX4" fmla="*/ 1165609 w 1653307"/>
                <a:gd name="connsiteY4" fmla="*/ 792862 h 792862"/>
                <a:gd name="connsiteX5" fmla="*/ 0 w 1653307"/>
                <a:gd name="connsiteY5" fmla="*/ 139718 h 792862"/>
                <a:gd name="connsiteX6" fmla="*/ 291403 w 1653307"/>
                <a:gd name="connsiteY6" fmla="*/ 189936 h 792862"/>
                <a:gd name="connsiteX0" fmla="*/ 291403 w 1653307"/>
                <a:gd name="connsiteY0" fmla="*/ 189936 h 632088"/>
                <a:gd name="connsiteX1" fmla="*/ 954594 w 1653307"/>
                <a:gd name="connsiteY1" fmla="*/ 189936 h 632088"/>
                <a:gd name="connsiteX2" fmla="*/ 1395561 w 1653307"/>
                <a:gd name="connsiteY2" fmla="*/ 360 h 632088"/>
                <a:gd name="connsiteX3" fmla="*/ 1647930 w 1653307"/>
                <a:gd name="connsiteY3" fmla="*/ 250239 h 632088"/>
                <a:gd name="connsiteX4" fmla="*/ 1165609 w 1653307"/>
                <a:gd name="connsiteY4" fmla="*/ 632088 h 632088"/>
                <a:gd name="connsiteX5" fmla="*/ 0 w 1653307"/>
                <a:gd name="connsiteY5" fmla="*/ 139718 h 632088"/>
                <a:gd name="connsiteX6" fmla="*/ 291403 w 1653307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552886"/>
                <a:gd name="connsiteY0" fmla="*/ 189936 h 641251"/>
                <a:gd name="connsiteX1" fmla="*/ 703385 w 1552886"/>
                <a:gd name="connsiteY1" fmla="*/ 189936 h 641251"/>
                <a:gd name="connsiteX2" fmla="*/ 1144352 w 1552886"/>
                <a:gd name="connsiteY2" fmla="*/ 360 h 641251"/>
                <a:gd name="connsiteX3" fmla="*/ 1396721 w 1552886"/>
                <a:gd name="connsiteY3" fmla="*/ 250239 h 641251"/>
                <a:gd name="connsiteX4" fmla="*/ 1529674 w 1552886"/>
                <a:gd name="connsiteY4" fmla="*/ 281432 h 641251"/>
                <a:gd name="connsiteX5" fmla="*/ 914400 w 1552886"/>
                <a:gd name="connsiteY5" fmla="*/ 632088 h 641251"/>
                <a:gd name="connsiteX6" fmla="*/ 0 w 1552886"/>
                <a:gd name="connsiteY6" fmla="*/ 179911 h 641251"/>
                <a:gd name="connsiteX7" fmla="*/ 40194 w 1552886"/>
                <a:gd name="connsiteY7" fmla="*/ 189936 h 641251"/>
                <a:gd name="connsiteX0" fmla="*/ 40194 w 1598819"/>
                <a:gd name="connsiteY0" fmla="*/ 189936 h 641251"/>
                <a:gd name="connsiteX1" fmla="*/ 703385 w 1598819"/>
                <a:gd name="connsiteY1" fmla="*/ 189936 h 641251"/>
                <a:gd name="connsiteX2" fmla="*/ 1144352 w 1598819"/>
                <a:gd name="connsiteY2" fmla="*/ 360 h 641251"/>
                <a:gd name="connsiteX3" fmla="*/ 1557494 w 1598819"/>
                <a:gd name="connsiteY3" fmla="*/ 169852 h 641251"/>
                <a:gd name="connsiteX4" fmla="*/ 1529674 w 1598819"/>
                <a:gd name="connsiteY4" fmla="*/ 281432 h 641251"/>
                <a:gd name="connsiteX5" fmla="*/ 914400 w 1598819"/>
                <a:gd name="connsiteY5" fmla="*/ 632088 h 641251"/>
                <a:gd name="connsiteX6" fmla="*/ 0 w 1598819"/>
                <a:gd name="connsiteY6" fmla="*/ 179911 h 641251"/>
                <a:gd name="connsiteX7" fmla="*/ 40194 w 1598819"/>
                <a:gd name="connsiteY7" fmla="*/ 189936 h 641251"/>
                <a:gd name="connsiteX0" fmla="*/ 40194 w 1598819"/>
                <a:gd name="connsiteY0" fmla="*/ 189936 h 644454"/>
                <a:gd name="connsiteX1" fmla="*/ 703385 w 1598819"/>
                <a:gd name="connsiteY1" fmla="*/ 189936 h 644454"/>
                <a:gd name="connsiteX2" fmla="*/ 1144352 w 1598819"/>
                <a:gd name="connsiteY2" fmla="*/ 360 h 644454"/>
                <a:gd name="connsiteX3" fmla="*/ 1557494 w 1598819"/>
                <a:gd name="connsiteY3" fmla="*/ 169852 h 644454"/>
                <a:gd name="connsiteX4" fmla="*/ 1529674 w 1598819"/>
                <a:gd name="connsiteY4" fmla="*/ 281432 h 644454"/>
                <a:gd name="connsiteX5" fmla="*/ 914400 w 1598819"/>
                <a:gd name="connsiteY5" fmla="*/ 632088 h 644454"/>
                <a:gd name="connsiteX6" fmla="*/ 354016 w 1598819"/>
                <a:gd name="connsiteY6" fmla="*/ 532640 h 644454"/>
                <a:gd name="connsiteX7" fmla="*/ 0 w 1598819"/>
                <a:gd name="connsiteY7" fmla="*/ 179911 h 644454"/>
                <a:gd name="connsiteX8" fmla="*/ 40194 w 1598819"/>
                <a:gd name="connsiteY8" fmla="*/ 189936 h 644454"/>
                <a:gd name="connsiteX0" fmla="*/ 40194 w 1696950"/>
                <a:gd name="connsiteY0" fmla="*/ 192606 h 647124"/>
                <a:gd name="connsiteX1" fmla="*/ 703385 w 1696950"/>
                <a:gd name="connsiteY1" fmla="*/ 192606 h 647124"/>
                <a:gd name="connsiteX2" fmla="*/ 1144352 w 1696950"/>
                <a:gd name="connsiteY2" fmla="*/ 3030 h 647124"/>
                <a:gd name="connsiteX3" fmla="*/ 1680398 w 1696950"/>
                <a:gd name="connsiteY3" fmla="*/ 42941 h 647124"/>
                <a:gd name="connsiteX4" fmla="*/ 1557494 w 1696950"/>
                <a:gd name="connsiteY4" fmla="*/ 172522 h 647124"/>
                <a:gd name="connsiteX5" fmla="*/ 1529674 w 1696950"/>
                <a:gd name="connsiteY5" fmla="*/ 284102 h 647124"/>
                <a:gd name="connsiteX6" fmla="*/ 914400 w 1696950"/>
                <a:gd name="connsiteY6" fmla="*/ 634758 h 647124"/>
                <a:gd name="connsiteX7" fmla="*/ 354016 w 1696950"/>
                <a:gd name="connsiteY7" fmla="*/ 535310 h 647124"/>
                <a:gd name="connsiteX8" fmla="*/ 0 w 1696950"/>
                <a:gd name="connsiteY8" fmla="*/ 182581 h 647124"/>
                <a:gd name="connsiteX9" fmla="*/ 40194 w 1696950"/>
                <a:gd name="connsiteY9" fmla="*/ 192606 h 647124"/>
                <a:gd name="connsiteX0" fmla="*/ 40194 w 1698931"/>
                <a:gd name="connsiteY0" fmla="*/ 192606 h 647124"/>
                <a:gd name="connsiteX1" fmla="*/ 703385 w 1698931"/>
                <a:gd name="connsiteY1" fmla="*/ 192606 h 647124"/>
                <a:gd name="connsiteX2" fmla="*/ 1144352 w 1698931"/>
                <a:gd name="connsiteY2" fmla="*/ 3030 h 647124"/>
                <a:gd name="connsiteX3" fmla="*/ 1680398 w 1698931"/>
                <a:gd name="connsiteY3" fmla="*/ 42941 h 647124"/>
                <a:gd name="connsiteX4" fmla="*/ 1557494 w 1698931"/>
                <a:gd name="connsiteY4" fmla="*/ 172522 h 647124"/>
                <a:gd name="connsiteX5" fmla="*/ 1378949 w 1698931"/>
                <a:gd name="connsiteY5" fmla="*/ 304198 h 647124"/>
                <a:gd name="connsiteX6" fmla="*/ 914400 w 1698931"/>
                <a:gd name="connsiteY6" fmla="*/ 634758 h 647124"/>
                <a:gd name="connsiteX7" fmla="*/ 354016 w 1698931"/>
                <a:gd name="connsiteY7" fmla="*/ 535310 h 647124"/>
                <a:gd name="connsiteX8" fmla="*/ 0 w 1698931"/>
                <a:gd name="connsiteY8" fmla="*/ 182581 h 647124"/>
                <a:gd name="connsiteX9" fmla="*/ 40194 w 1698931"/>
                <a:gd name="connsiteY9" fmla="*/ 192606 h 647124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218173 w 1698931"/>
                <a:gd name="connsiteY6" fmla="*/ 464972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188028 w 1698931"/>
                <a:gd name="connsiteY6" fmla="*/ 505165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188028 w 1701736"/>
                <a:gd name="connsiteY6" fmla="*/ 50516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419141 w 1701736"/>
                <a:gd name="connsiteY6" fmla="*/ 38458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419141 w 1696228"/>
                <a:gd name="connsiteY6" fmla="*/ 384585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640205 w 1696228"/>
                <a:gd name="connsiteY6" fmla="*/ 223811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4746"/>
                <a:gd name="connsiteY0" fmla="*/ 192606 h 636941"/>
                <a:gd name="connsiteX1" fmla="*/ 703385 w 1694746"/>
                <a:gd name="connsiteY1" fmla="*/ 192606 h 636941"/>
                <a:gd name="connsiteX2" fmla="*/ 1144352 w 1694746"/>
                <a:gd name="connsiteY2" fmla="*/ 3030 h 636941"/>
                <a:gd name="connsiteX3" fmla="*/ 1680398 w 1694746"/>
                <a:gd name="connsiteY3" fmla="*/ 42941 h 636941"/>
                <a:gd name="connsiteX4" fmla="*/ 1497204 w 1694746"/>
                <a:gd name="connsiteY4" fmla="*/ 152425 h 636941"/>
                <a:gd name="connsiteX5" fmla="*/ 1358852 w 1694746"/>
                <a:gd name="connsiteY5" fmla="*/ 243908 h 636941"/>
                <a:gd name="connsiteX6" fmla="*/ 1640205 w 1694746"/>
                <a:gd name="connsiteY6" fmla="*/ 223811 h 636941"/>
                <a:gd name="connsiteX7" fmla="*/ 914400 w 1694746"/>
                <a:gd name="connsiteY7" fmla="*/ 634758 h 636941"/>
                <a:gd name="connsiteX8" fmla="*/ 354016 w 1694746"/>
                <a:gd name="connsiteY8" fmla="*/ 535310 h 636941"/>
                <a:gd name="connsiteX9" fmla="*/ 0 w 1694746"/>
                <a:gd name="connsiteY9" fmla="*/ 182581 h 636941"/>
                <a:gd name="connsiteX10" fmla="*/ 40194 w 1694746"/>
                <a:gd name="connsiteY10" fmla="*/ 192606 h 636941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167931 w 1694746"/>
                <a:gd name="connsiteY7" fmla="*/ 515213 h 635028"/>
                <a:gd name="connsiteX8" fmla="*/ 914400 w 1694746"/>
                <a:gd name="connsiteY8" fmla="*/ 634758 h 635028"/>
                <a:gd name="connsiteX9" fmla="*/ 354016 w 1694746"/>
                <a:gd name="connsiteY9" fmla="*/ 535310 h 635028"/>
                <a:gd name="connsiteX10" fmla="*/ 0 w 1694746"/>
                <a:gd name="connsiteY10" fmla="*/ 182581 h 635028"/>
                <a:gd name="connsiteX11" fmla="*/ 40194 w 1694746"/>
                <a:gd name="connsiteY11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334837 w 1694746"/>
                <a:gd name="connsiteY7" fmla="*/ 434883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2574"/>
                <a:gd name="connsiteY0" fmla="*/ 192606 h 635028"/>
                <a:gd name="connsiteX1" fmla="*/ 703385 w 1692574"/>
                <a:gd name="connsiteY1" fmla="*/ 192606 h 635028"/>
                <a:gd name="connsiteX2" fmla="*/ 1144352 w 1692574"/>
                <a:gd name="connsiteY2" fmla="*/ 3030 h 635028"/>
                <a:gd name="connsiteX3" fmla="*/ 1680398 w 1692574"/>
                <a:gd name="connsiteY3" fmla="*/ 42941 h 635028"/>
                <a:gd name="connsiteX4" fmla="*/ 1497204 w 1692574"/>
                <a:gd name="connsiteY4" fmla="*/ 152425 h 635028"/>
                <a:gd name="connsiteX5" fmla="*/ 1640205 w 1692574"/>
                <a:gd name="connsiteY5" fmla="*/ 223811 h 635028"/>
                <a:gd name="connsiteX6" fmla="*/ 1334837 w 1692574"/>
                <a:gd name="connsiteY6" fmla="*/ 434883 h 635028"/>
                <a:gd name="connsiteX7" fmla="*/ 1167931 w 1692574"/>
                <a:gd name="connsiteY7" fmla="*/ 515213 h 635028"/>
                <a:gd name="connsiteX8" fmla="*/ 914400 w 1692574"/>
                <a:gd name="connsiteY8" fmla="*/ 634758 h 635028"/>
                <a:gd name="connsiteX9" fmla="*/ 354016 w 1692574"/>
                <a:gd name="connsiteY9" fmla="*/ 535310 h 635028"/>
                <a:gd name="connsiteX10" fmla="*/ 0 w 1692574"/>
                <a:gd name="connsiteY10" fmla="*/ 182581 h 635028"/>
                <a:gd name="connsiteX11" fmla="*/ 40194 w 1692574"/>
                <a:gd name="connsiteY11" fmla="*/ 192606 h 635028"/>
                <a:gd name="connsiteX0" fmla="*/ 40194 w 1692574"/>
                <a:gd name="connsiteY0" fmla="*/ 192606 h 635028"/>
                <a:gd name="connsiteX1" fmla="*/ 703385 w 1692574"/>
                <a:gd name="connsiteY1" fmla="*/ 192606 h 635028"/>
                <a:gd name="connsiteX2" fmla="*/ 1144352 w 1692574"/>
                <a:gd name="connsiteY2" fmla="*/ 3030 h 635028"/>
                <a:gd name="connsiteX3" fmla="*/ 1680398 w 1692574"/>
                <a:gd name="connsiteY3" fmla="*/ 42941 h 635028"/>
                <a:gd name="connsiteX4" fmla="*/ 1497204 w 1692574"/>
                <a:gd name="connsiteY4" fmla="*/ 152425 h 635028"/>
                <a:gd name="connsiteX5" fmla="*/ 1640205 w 1692574"/>
                <a:gd name="connsiteY5" fmla="*/ 223811 h 635028"/>
                <a:gd name="connsiteX6" fmla="*/ 1167931 w 1692574"/>
                <a:gd name="connsiteY6" fmla="*/ 515213 h 635028"/>
                <a:gd name="connsiteX7" fmla="*/ 914400 w 1692574"/>
                <a:gd name="connsiteY7" fmla="*/ 634758 h 635028"/>
                <a:gd name="connsiteX8" fmla="*/ 354016 w 1692574"/>
                <a:gd name="connsiteY8" fmla="*/ 535310 h 635028"/>
                <a:gd name="connsiteX9" fmla="*/ 0 w 1692574"/>
                <a:gd name="connsiteY9" fmla="*/ 182581 h 635028"/>
                <a:gd name="connsiteX10" fmla="*/ 40194 w 1692574"/>
                <a:gd name="connsiteY10" fmla="*/ 192606 h 635028"/>
                <a:gd name="connsiteX0" fmla="*/ 40194 w 1726578"/>
                <a:gd name="connsiteY0" fmla="*/ 193435 h 635857"/>
                <a:gd name="connsiteX1" fmla="*/ 703385 w 1726578"/>
                <a:gd name="connsiteY1" fmla="*/ 193435 h 635857"/>
                <a:gd name="connsiteX2" fmla="*/ 1144352 w 1726578"/>
                <a:gd name="connsiteY2" fmla="*/ 3859 h 635857"/>
                <a:gd name="connsiteX3" fmla="*/ 1680398 w 1726578"/>
                <a:gd name="connsiteY3" fmla="*/ 43770 h 635857"/>
                <a:gd name="connsiteX4" fmla="*/ 1640205 w 1726578"/>
                <a:gd name="connsiteY4" fmla="*/ 224640 h 635857"/>
                <a:gd name="connsiteX5" fmla="*/ 1167931 w 1726578"/>
                <a:gd name="connsiteY5" fmla="*/ 516042 h 635857"/>
                <a:gd name="connsiteX6" fmla="*/ 914400 w 1726578"/>
                <a:gd name="connsiteY6" fmla="*/ 635587 h 635857"/>
                <a:gd name="connsiteX7" fmla="*/ 354016 w 1726578"/>
                <a:gd name="connsiteY7" fmla="*/ 536139 h 635857"/>
                <a:gd name="connsiteX8" fmla="*/ 0 w 1726578"/>
                <a:gd name="connsiteY8" fmla="*/ 183410 h 635857"/>
                <a:gd name="connsiteX9" fmla="*/ 40194 w 1726578"/>
                <a:gd name="connsiteY9" fmla="*/ 193435 h 635857"/>
                <a:gd name="connsiteX0" fmla="*/ 40194 w 1640237"/>
                <a:gd name="connsiteY0" fmla="*/ 189937 h 632359"/>
                <a:gd name="connsiteX1" fmla="*/ 703385 w 1640237"/>
                <a:gd name="connsiteY1" fmla="*/ 189937 h 632359"/>
                <a:gd name="connsiteX2" fmla="*/ 1144352 w 1640237"/>
                <a:gd name="connsiteY2" fmla="*/ 361 h 632359"/>
                <a:gd name="connsiteX3" fmla="*/ 1640205 w 1640237"/>
                <a:gd name="connsiteY3" fmla="*/ 221142 h 632359"/>
                <a:gd name="connsiteX4" fmla="*/ 1167931 w 1640237"/>
                <a:gd name="connsiteY4" fmla="*/ 512544 h 632359"/>
                <a:gd name="connsiteX5" fmla="*/ 914400 w 1640237"/>
                <a:gd name="connsiteY5" fmla="*/ 632089 h 632359"/>
                <a:gd name="connsiteX6" fmla="*/ 354016 w 1640237"/>
                <a:gd name="connsiteY6" fmla="*/ 532641 h 632359"/>
                <a:gd name="connsiteX7" fmla="*/ 0 w 1640237"/>
                <a:gd name="connsiteY7" fmla="*/ 179912 h 632359"/>
                <a:gd name="connsiteX8" fmla="*/ 40194 w 1640237"/>
                <a:gd name="connsiteY8" fmla="*/ 189937 h 632359"/>
                <a:gd name="connsiteX0" fmla="*/ 40194 w 1649489"/>
                <a:gd name="connsiteY0" fmla="*/ 10025 h 452447"/>
                <a:gd name="connsiteX1" fmla="*/ 703385 w 1649489"/>
                <a:gd name="connsiteY1" fmla="*/ 10025 h 452447"/>
                <a:gd name="connsiteX2" fmla="*/ 1640205 w 1649489"/>
                <a:gd name="connsiteY2" fmla="*/ 41230 h 452447"/>
                <a:gd name="connsiteX3" fmla="*/ 1167931 w 1649489"/>
                <a:gd name="connsiteY3" fmla="*/ 332632 h 452447"/>
                <a:gd name="connsiteX4" fmla="*/ 914400 w 1649489"/>
                <a:gd name="connsiteY4" fmla="*/ 452177 h 452447"/>
                <a:gd name="connsiteX5" fmla="*/ 354016 w 1649489"/>
                <a:gd name="connsiteY5" fmla="*/ 352729 h 452447"/>
                <a:gd name="connsiteX6" fmla="*/ 0 w 1649489"/>
                <a:gd name="connsiteY6" fmla="*/ 0 h 452447"/>
                <a:gd name="connsiteX7" fmla="*/ 40194 w 1649489"/>
                <a:gd name="connsiteY7" fmla="*/ 10025 h 45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9489" h="452447">
                  <a:moveTo>
                    <a:pt x="40194" y="10025"/>
                  </a:moveTo>
                  <a:lnTo>
                    <a:pt x="703385" y="10025"/>
                  </a:lnTo>
                  <a:cubicBezTo>
                    <a:pt x="970053" y="15226"/>
                    <a:pt x="1562781" y="-12538"/>
                    <a:pt x="1640205" y="41230"/>
                  </a:cubicBezTo>
                  <a:cubicBezTo>
                    <a:pt x="1717629" y="94998"/>
                    <a:pt x="1288898" y="264141"/>
                    <a:pt x="1167931" y="332632"/>
                  </a:cubicBezTo>
                  <a:cubicBezTo>
                    <a:pt x="1046964" y="401123"/>
                    <a:pt x="1050052" y="448828"/>
                    <a:pt x="914400" y="452177"/>
                  </a:cubicBezTo>
                  <a:cubicBezTo>
                    <a:pt x="778748" y="455526"/>
                    <a:pt x="506416" y="428092"/>
                    <a:pt x="354016" y="352729"/>
                  </a:cubicBezTo>
                  <a:cubicBezTo>
                    <a:pt x="201616" y="277366"/>
                    <a:pt x="69051" y="55443"/>
                    <a:pt x="0" y="0"/>
                  </a:cubicBezTo>
                  <a:lnTo>
                    <a:pt x="40194" y="1002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1" name="Retraso 3"/>
            <p:cNvSpPr/>
            <p:nvPr/>
          </p:nvSpPr>
          <p:spPr>
            <a:xfrm rot="10800000">
              <a:off x="3015748" y="1452176"/>
              <a:ext cx="1885731" cy="856208"/>
            </a:xfrm>
            <a:custGeom>
              <a:avLst/>
              <a:gdLst>
                <a:gd name="connsiteX0" fmla="*/ 0 w 1326382"/>
                <a:gd name="connsiteY0" fmla="*/ 0 h 723506"/>
                <a:gd name="connsiteX1" fmla="*/ 663191 w 1326382"/>
                <a:gd name="connsiteY1" fmla="*/ 0 h 723506"/>
                <a:gd name="connsiteX2" fmla="*/ 1326382 w 1326382"/>
                <a:gd name="connsiteY2" fmla="*/ 361753 h 723506"/>
                <a:gd name="connsiteX3" fmla="*/ 663191 w 1326382"/>
                <a:gd name="connsiteY3" fmla="*/ 723506 h 723506"/>
                <a:gd name="connsiteX4" fmla="*/ 0 w 1326382"/>
                <a:gd name="connsiteY4" fmla="*/ 723506 h 723506"/>
                <a:gd name="connsiteX5" fmla="*/ 0 w 1326382"/>
                <a:gd name="connsiteY5" fmla="*/ 0 h 723506"/>
                <a:gd name="connsiteX0" fmla="*/ 291403 w 1617785"/>
                <a:gd name="connsiteY0" fmla="*/ 50218 h 773724"/>
                <a:gd name="connsiteX1" fmla="*/ 954594 w 1617785"/>
                <a:gd name="connsiteY1" fmla="*/ 50218 h 773724"/>
                <a:gd name="connsiteX2" fmla="*/ 1617785 w 1617785"/>
                <a:gd name="connsiteY2" fmla="*/ 411971 h 773724"/>
                <a:gd name="connsiteX3" fmla="*/ 954594 w 1617785"/>
                <a:gd name="connsiteY3" fmla="*/ 773724 h 773724"/>
                <a:gd name="connsiteX4" fmla="*/ 0 w 1617785"/>
                <a:gd name="connsiteY4" fmla="*/ 0 h 773724"/>
                <a:gd name="connsiteX5" fmla="*/ 291403 w 1617785"/>
                <a:gd name="connsiteY5" fmla="*/ 50218 h 773724"/>
                <a:gd name="connsiteX0" fmla="*/ 291403 w 1623601"/>
                <a:gd name="connsiteY0" fmla="*/ 50218 h 653144"/>
                <a:gd name="connsiteX1" fmla="*/ 954594 w 1623601"/>
                <a:gd name="connsiteY1" fmla="*/ 50218 h 653144"/>
                <a:gd name="connsiteX2" fmla="*/ 1617785 w 1623601"/>
                <a:gd name="connsiteY2" fmla="*/ 411971 h 653144"/>
                <a:gd name="connsiteX3" fmla="*/ 1165609 w 1623601"/>
                <a:gd name="connsiteY3" fmla="*/ 653144 h 653144"/>
                <a:gd name="connsiteX4" fmla="*/ 0 w 1623601"/>
                <a:gd name="connsiteY4" fmla="*/ 0 h 653144"/>
                <a:gd name="connsiteX5" fmla="*/ 291403 w 1623601"/>
                <a:gd name="connsiteY5" fmla="*/ 50218 h 653144"/>
                <a:gd name="connsiteX0" fmla="*/ 291403 w 1652883"/>
                <a:gd name="connsiteY0" fmla="*/ 50218 h 653144"/>
                <a:gd name="connsiteX1" fmla="*/ 954594 w 1652883"/>
                <a:gd name="connsiteY1" fmla="*/ 50218 h 653144"/>
                <a:gd name="connsiteX2" fmla="*/ 1647930 w 1652883"/>
                <a:gd name="connsiteY2" fmla="*/ 110521 h 653144"/>
                <a:gd name="connsiteX3" fmla="*/ 1165609 w 1652883"/>
                <a:gd name="connsiteY3" fmla="*/ 653144 h 653144"/>
                <a:gd name="connsiteX4" fmla="*/ 0 w 1652883"/>
                <a:gd name="connsiteY4" fmla="*/ 0 h 653144"/>
                <a:gd name="connsiteX5" fmla="*/ 291403 w 1652883"/>
                <a:gd name="connsiteY5" fmla="*/ 50218 h 653144"/>
                <a:gd name="connsiteX0" fmla="*/ 291403 w 1653307"/>
                <a:gd name="connsiteY0" fmla="*/ 189936 h 792862"/>
                <a:gd name="connsiteX1" fmla="*/ 954594 w 1653307"/>
                <a:gd name="connsiteY1" fmla="*/ 189936 h 792862"/>
                <a:gd name="connsiteX2" fmla="*/ 1395561 w 1653307"/>
                <a:gd name="connsiteY2" fmla="*/ 360 h 792862"/>
                <a:gd name="connsiteX3" fmla="*/ 1647930 w 1653307"/>
                <a:gd name="connsiteY3" fmla="*/ 250239 h 792862"/>
                <a:gd name="connsiteX4" fmla="*/ 1165609 w 1653307"/>
                <a:gd name="connsiteY4" fmla="*/ 792862 h 792862"/>
                <a:gd name="connsiteX5" fmla="*/ 0 w 1653307"/>
                <a:gd name="connsiteY5" fmla="*/ 139718 h 792862"/>
                <a:gd name="connsiteX6" fmla="*/ 291403 w 1653307"/>
                <a:gd name="connsiteY6" fmla="*/ 189936 h 792862"/>
                <a:gd name="connsiteX0" fmla="*/ 291403 w 1653307"/>
                <a:gd name="connsiteY0" fmla="*/ 189936 h 632088"/>
                <a:gd name="connsiteX1" fmla="*/ 954594 w 1653307"/>
                <a:gd name="connsiteY1" fmla="*/ 189936 h 632088"/>
                <a:gd name="connsiteX2" fmla="*/ 1395561 w 1653307"/>
                <a:gd name="connsiteY2" fmla="*/ 360 h 632088"/>
                <a:gd name="connsiteX3" fmla="*/ 1647930 w 1653307"/>
                <a:gd name="connsiteY3" fmla="*/ 250239 h 632088"/>
                <a:gd name="connsiteX4" fmla="*/ 1165609 w 1653307"/>
                <a:gd name="connsiteY4" fmla="*/ 632088 h 632088"/>
                <a:gd name="connsiteX5" fmla="*/ 0 w 1653307"/>
                <a:gd name="connsiteY5" fmla="*/ 139718 h 632088"/>
                <a:gd name="connsiteX6" fmla="*/ 291403 w 1653307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402098"/>
                <a:gd name="connsiteY0" fmla="*/ 189936 h 632088"/>
                <a:gd name="connsiteX1" fmla="*/ 703385 w 1402098"/>
                <a:gd name="connsiteY1" fmla="*/ 189936 h 632088"/>
                <a:gd name="connsiteX2" fmla="*/ 1144352 w 1402098"/>
                <a:gd name="connsiteY2" fmla="*/ 360 h 632088"/>
                <a:gd name="connsiteX3" fmla="*/ 1396721 w 1402098"/>
                <a:gd name="connsiteY3" fmla="*/ 250239 h 632088"/>
                <a:gd name="connsiteX4" fmla="*/ 914400 w 1402098"/>
                <a:gd name="connsiteY4" fmla="*/ 632088 h 632088"/>
                <a:gd name="connsiteX5" fmla="*/ 0 w 1402098"/>
                <a:gd name="connsiteY5" fmla="*/ 179911 h 632088"/>
                <a:gd name="connsiteX6" fmla="*/ 40194 w 1402098"/>
                <a:gd name="connsiteY6" fmla="*/ 189936 h 632088"/>
                <a:gd name="connsiteX0" fmla="*/ 40194 w 1552886"/>
                <a:gd name="connsiteY0" fmla="*/ 189936 h 641251"/>
                <a:gd name="connsiteX1" fmla="*/ 703385 w 1552886"/>
                <a:gd name="connsiteY1" fmla="*/ 189936 h 641251"/>
                <a:gd name="connsiteX2" fmla="*/ 1144352 w 1552886"/>
                <a:gd name="connsiteY2" fmla="*/ 360 h 641251"/>
                <a:gd name="connsiteX3" fmla="*/ 1396721 w 1552886"/>
                <a:gd name="connsiteY3" fmla="*/ 250239 h 641251"/>
                <a:gd name="connsiteX4" fmla="*/ 1529674 w 1552886"/>
                <a:gd name="connsiteY4" fmla="*/ 281432 h 641251"/>
                <a:gd name="connsiteX5" fmla="*/ 914400 w 1552886"/>
                <a:gd name="connsiteY5" fmla="*/ 632088 h 641251"/>
                <a:gd name="connsiteX6" fmla="*/ 0 w 1552886"/>
                <a:gd name="connsiteY6" fmla="*/ 179911 h 641251"/>
                <a:gd name="connsiteX7" fmla="*/ 40194 w 1552886"/>
                <a:gd name="connsiteY7" fmla="*/ 189936 h 641251"/>
                <a:gd name="connsiteX0" fmla="*/ 40194 w 1598819"/>
                <a:gd name="connsiteY0" fmla="*/ 189936 h 641251"/>
                <a:gd name="connsiteX1" fmla="*/ 703385 w 1598819"/>
                <a:gd name="connsiteY1" fmla="*/ 189936 h 641251"/>
                <a:gd name="connsiteX2" fmla="*/ 1144352 w 1598819"/>
                <a:gd name="connsiteY2" fmla="*/ 360 h 641251"/>
                <a:gd name="connsiteX3" fmla="*/ 1557494 w 1598819"/>
                <a:gd name="connsiteY3" fmla="*/ 169852 h 641251"/>
                <a:gd name="connsiteX4" fmla="*/ 1529674 w 1598819"/>
                <a:gd name="connsiteY4" fmla="*/ 281432 h 641251"/>
                <a:gd name="connsiteX5" fmla="*/ 914400 w 1598819"/>
                <a:gd name="connsiteY5" fmla="*/ 632088 h 641251"/>
                <a:gd name="connsiteX6" fmla="*/ 0 w 1598819"/>
                <a:gd name="connsiteY6" fmla="*/ 179911 h 641251"/>
                <a:gd name="connsiteX7" fmla="*/ 40194 w 1598819"/>
                <a:gd name="connsiteY7" fmla="*/ 189936 h 641251"/>
                <a:gd name="connsiteX0" fmla="*/ 40194 w 1598819"/>
                <a:gd name="connsiteY0" fmla="*/ 189936 h 644454"/>
                <a:gd name="connsiteX1" fmla="*/ 703385 w 1598819"/>
                <a:gd name="connsiteY1" fmla="*/ 189936 h 644454"/>
                <a:gd name="connsiteX2" fmla="*/ 1144352 w 1598819"/>
                <a:gd name="connsiteY2" fmla="*/ 360 h 644454"/>
                <a:gd name="connsiteX3" fmla="*/ 1557494 w 1598819"/>
                <a:gd name="connsiteY3" fmla="*/ 169852 h 644454"/>
                <a:gd name="connsiteX4" fmla="*/ 1529674 w 1598819"/>
                <a:gd name="connsiteY4" fmla="*/ 281432 h 644454"/>
                <a:gd name="connsiteX5" fmla="*/ 914400 w 1598819"/>
                <a:gd name="connsiteY5" fmla="*/ 632088 h 644454"/>
                <a:gd name="connsiteX6" fmla="*/ 354016 w 1598819"/>
                <a:gd name="connsiteY6" fmla="*/ 532640 h 644454"/>
                <a:gd name="connsiteX7" fmla="*/ 0 w 1598819"/>
                <a:gd name="connsiteY7" fmla="*/ 179911 h 644454"/>
                <a:gd name="connsiteX8" fmla="*/ 40194 w 1598819"/>
                <a:gd name="connsiteY8" fmla="*/ 189936 h 644454"/>
                <a:gd name="connsiteX0" fmla="*/ 40194 w 1696950"/>
                <a:gd name="connsiteY0" fmla="*/ 192606 h 647124"/>
                <a:gd name="connsiteX1" fmla="*/ 703385 w 1696950"/>
                <a:gd name="connsiteY1" fmla="*/ 192606 h 647124"/>
                <a:gd name="connsiteX2" fmla="*/ 1144352 w 1696950"/>
                <a:gd name="connsiteY2" fmla="*/ 3030 h 647124"/>
                <a:gd name="connsiteX3" fmla="*/ 1680398 w 1696950"/>
                <a:gd name="connsiteY3" fmla="*/ 42941 h 647124"/>
                <a:gd name="connsiteX4" fmla="*/ 1557494 w 1696950"/>
                <a:gd name="connsiteY4" fmla="*/ 172522 h 647124"/>
                <a:gd name="connsiteX5" fmla="*/ 1529674 w 1696950"/>
                <a:gd name="connsiteY5" fmla="*/ 284102 h 647124"/>
                <a:gd name="connsiteX6" fmla="*/ 914400 w 1696950"/>
                <a:gd name="connsiteY6" fmla="*/ 634758 h 647124"/>
                <a:gd name="connsiteX7" fmla="*/ 354016 w 1696950"/>
                <a:gd name="connsiteY7" fmla="*/ 535310 h 647124"/>
                <a:gd name="connsiteX8" fmla="*/ 0 w 1696950"/>
                <a:gd name="connsiteY8" fmla="*/ 182581 h 647124"/>
                <a:gd name="connsiteX9" fmla="*/ 40194 w 1696950"/>
                <a:gd name="connsiteY9" fmla="*/ 192606 h 647124"/>
                <a:gd name="connsiteX0" fmla="*/ 40194 w 1698931"/>
                <a:gd name="connsiteY0" fmla="*/ 192606 h 647124"/>
                <a:gd name="connsiteX1" fmla="*/ 703385 w 1698931"/>
                <a:gd name="connsiteY1" fmla="*/ 192606 h 647124"/>
                <a:gd name="connsiteX2" fmla="*/ 1144352 w 1698931"/>
                <a:gd name="connsiteY2" fmla="*/ 3030 h 647124"/>
                <a:gd name="connsiteX3" fmla="*/ 1680398 w 1698931"/>
                <a:gd name="connsiteY3" fmla="*/ 42941 h 647124"/>
                <a:gd name="connsiteX4" fmla="*/ 1557494 w 1698931"/>
                <a:gd name="connsiteY4" fmla="*/ 172522 h 647124"/>
                <a:gd name="connsiteX5" fmla="*/ 1378949 w 1698931"/>
                <a:gd name="connsiteY5" fmla="*/ 304198 h 647124"/>
                <a:gd name="connsiteX6" fmla="*/ 914400 w 1698931"/>
                <a:gd name="connsiteY6" fmla="*/ 634758 h 647124"/>
                <a:gd name="connsiteX7" fmla="*/ 354016 w 1698931"/>
                <a:gd name="connsiteY7" fmla="*/ 535310 h 647124"/>
                <a:gd name="connsiteX8" fmla="*/ 0 w 1698931"/>
                <a:gd name="connsiteY8" fmla="*/ 182581 h 647124"/>
                <a:gd name="connsiteX9" fmla="*/ 40194 w 1698931"/>
                <a:gd name="connsiteY9" fmla="*/ 192606 h 647124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218173 w 1698931"/>
                <a:gd name="connsiteY6" fmla="*/ 464972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698931"/>
                <a:gd name="connsiteY0" fmla="*/ 192606 h 636941"/>
                <a:gd name="connsiteX1" fmla="*/ 703385 w 1698931"/>
                <a:gd name="connsiteY1" fmla="*/ 192606 h 636941"/>
                <a:gd name="connsiteX2" fmla="*/ 1144352 w 1698931"/>
                <a:gd name="connsiteY2" fmla="*/ 3030 h 636941"/>
                <a:gd name="connsiteX3" fmla="*/ 1680398 w 1698931"/>
                <a:gd name="connsiteY3" fmla="*/ 42941 h 636941"/>
                <a:gd name="connsiteX4" fmla="*/ 1557494 w 1698931"/>
                <a:gd name="connsiteY4" fmla="*/ 172522 h 636941"/>
                <a:gd name="connsiteX5" fmla="*/ 1378949 w 1698931"/>
                <a:gd name="connsiteY5" fmla="*/ 304198 h 636941"/>
                <a:gd name="connsiteX6" fmla="*/ 1188028 w 1698931"/>
                <a:gd name="connsiteY6" fmla="*/ 505165 h 636941"/>
                <a:gd name="connsiteX7" fmla="*/ 914400 w 1698931"/>
                <a:gd name="connsiteY7" fmla="*/ 634758 h 636941"/>
                <a:gd name="connsiteX8" fmla="*/ 354016 w 1698931"/>
                <a:gd name="connsiteY8" fmla="*/ 535310 h 636941"/>
                <a:gd name="connsiteX9" fmla="*/ 0 w 1698931"/>
                <a:gd name="connsiteY9" fmla="*/ 182581 h 636941"/>
                <a:gd name="connsiteX10" fmla="*/ 40194 w 1698931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188028 w 1701736"/>
                <a:gd name="connsiteY6" fmla="*/ 50516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701736"/>
                <a:gd name="connsiteY0" fmla="*/ 192606 h 636941"/>
                <a:gd name="connsiteX1" fmla="*/ 703385 w 1701736"/>
                <a:gd name="connsiteY1" fmla="*/ 192606 h 636941"/>
                <a:gd name="connsiteX2" fmla="*/ 1144352 w 1701736"/>
                <a:gd name="connsiteY2" fmla="*/ 3030 h 636941"/>
                <a:gd name="connsiteX3" fmla="*/ 1680398 w 1701736"/>
                <a:gd name="connsiteY3" fmla="*/ 42941 h 636941"/>
                <a:gd name="connsiteX4" fmla="*/ 1557494 w 1701736"/>
                <a:gd name="connsiteY4" fmla="*/ 172522 h 636941"/>
                <a:gd name="connsiteX5" fmla="*/ 1208127 w 1701736"/>
                <a:gd name="connsiteY5" fmla="*/ 294149 h 636941"/>
                <a:gd name="connsiteX6" fmla="*/ 1419141 w 1701736"/>
                <a:gd name="connsiteY6" fmla="*/ 384585 h 636941"/>
                <a:gd name="connsiteX7" fmla="*/ 914400 w 1701736"/>
                <a:gd name="connsiteY7" fmla="*/ 634758 h 636941"/>
                <a:gd name="connsiteX8" fmla="*/ 354016 w 1701736"/>
                <a:gd name="connsiteY8" fmla="*/ 535310 h 636941"/>
                <a:gd name="connsiteX9" fmla="*/ 0 w 1701736"/>
                <a:gd name="connsiteY9" fmla="*/ 182581 h 636941"/>
                <a:gd name="connsiteX10" fmla="*/ 40194 w 1701736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419141 w 1696228"/>
                <a:gd name="connsiteY6" fmla="*/ 384585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6228"/>
                <a:gd name="connsiteY0" fmla="*/ 192606 h 636941"/>
                <a:gd name="connsiteX1" fmla="*/ 703385 w 1696228"/>
                <a:gd name="connsiteY1" fmla="*/ 192606 h 636941"/>
                <a:gd name="connsiteX2" fmla="*/ 1144352 w 1696228"/>
                <a:gd name="connsiteY2" fmla="*/ 3030 h 636941"/>
                <a:gd name="connsiteX3" fmla="*/ 1680398 w 1696228"/>
                <a:gd name="connsiteY3" fmla="*/ 42941 h 636941"/>
                <a:gd name="connsiteX4" fmla="*/ 1497204 w 1696228"/>
                <a:gd name="connsiteY4" fmla="*/ 152425 h 636941"/>
                <a:gd name="connsiteX5" fmla="*/ 1208127 w 1696228"/>
                <a:gd name="connsiteY5" fmla="*/ 294149 h 636941"/>
                <a:gd name="connsiteX6" fmla="*/ 1640205 w 1696228"/>
                <a:gd name="connsiteY6" fmla="*/ 223811 h 636941"/>
                <a:gd name="connsiteX7" fmla="*/ 914400 w 1696228"/>
                <a:gd name="connsiteY7" fmla="*/ 634758 h 636941"/>
                <a:gd name="connsiteX8" fmla="*/ 354016 w 1696228"/>
                <a:gd name="connsiteY8" fmla="*/ 535310 h 636941"/>
                <a:gd name="connsiteX9" fmla="*/ 0 w 1696228"/>
                <a:gd name="connsiteY9" fmla="*/ 182581 h 636941"/>
                <a:gd name="connsiteX10" fmla="*/ 40194 w 1696228"/>
                <a:gd name="connsiteY10" fmla="*/ 192606 h 636941"/>
                <a:gd name="connsiteX0" fmla="*/ 40194 w 1694746"/>
                <a:gd name="connsiteY0" fmla="*/ 192606 h 636941"/>
                <a:gd name="connsiteX1" fmla="*/ 703385 w 1694746"/>
                <a:gd name="connsiteY1" fmla="*/ 192606 h 636941"/>
                <a:gd name="connsiteX2" fmla="*/ 1144352 w 1694746"/>
                <a:gd name="connsiteY2" fmla="*/ 3030 h 636941"/>
                <a:gd name="connsiteX3" fmla="*/ 1680398 w 1694746"/>
                <a:gd name="connsiteY3" fmla="*/ 42941 h 636941"/>
                <a:gd name="connsiteX4" fmla="*/ 1497204 w 1694746"/>
                <a:gd name="connsiteY4" fmla="*/ 152425 h 636941"/>
                <a:gd name="connsiteX5" fmla="*/ 1358852 w 1694746"/>
                <a:gd name="connsiteY5" fmla="*/ 243908 h 636941"/>
                <a:gd name="connsiteX6" fmla="*/ 1640205 w 1694746"/>
                <a:gd name="connsiteY6" fmla="*/ 223811 h 636941"/>
                <a:gd name="connsiteX7" fmla="*/ 914400 w 1694746"/>
                <a:gd name="connsiteY7" fmla="*/ 634758 h 636941"/>
                <a:gd name="connsiteX8" fmla="*/ 354016 w 1694746"/>
                <a:gd name="connsiteY8" fmla="*/ 535310 h 636941"/>
                <a:gd name="connsiteX9" fmla="*/ 0 w 1694746"/>
                <a:gd name="connsiteY9" fmla="*/ 182581 h 636941"/>
                <a:gd name="connsiteX10" fmla="*/ 40194 w 1694746"/>
                <a:gd name="connsiteY10" fmla="*/ 192606 h 636941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167931 w 1694746"/>
                <a:gd name="connsiteY7" fmla="*/ 515213 h 635028"/>
                <a:gd name="connsiteX8" fmla="*/ 914400 w 1694746"/>
                <a:gd name="connsiteY8" fmla="*/ 634758 h 635028"/>
                <a:gd name="connsiteX9" fmla="*/ 354016 w 1694746"/>
                <a:gd name="connsiteY9" fmla="*/ 535310 h 635028"/>
                <a:gd name="connsiteX10" fmla="*/ 0 w 1694746"/>
                <a:gd name="connsiteY10" fmla="*/ 182581 h 635028"/>
                <a:gd name="connsiteX11" fmla="*/ 40194 w 1694746"/>
                <a:gd name="connsiteY11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294643 w 1694746"/>
                <a:gd name="connsiteY7" fmla="*/ 424834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35028"/>
                <a:gd name="connsiteX1" fmla="*/ 703385 w 1694746"/>
                <a:gd name="connsiteY1" fmla="*/ 192606 h 635028"/>
                <a:gd name="connsiteX2" fmla="*/ 1144352 w 1694746"/>
                <a:gd name="connsiteY2" fmla="*/ 3030 h 635028"/>
                <a:gd name="connsiteX3" fmla="*/ 1680398 w 1694746"/>
                <a:gd name="connsiteY3" fmla="*/ 42941 h 635028"/>
                <a:gd name="connsiteX4" fmla="*/ 1497204 w 1694746"/>
                <a:gd name="connsiteY4" fmla="*/ 152425 h 635028"/>
                <a:gd name="connsiteX5" fmla="*/ 1358852 w 1694746"/>
                <a:gd name="connsiteY5" fmla="*/ 243908 h 635028"/>
                <a:gd name="connsiteX6" fmla="*/ 1640205 w 1694746"/>
                <a:gd name="connsiteY6" fmla="*/ 223811 h 635028"/>
                <a:gd name="connsiteX7" fmla="*/ 1334837 w 1694746"/>
                <a:gd name="connsiteY7" fmla="*/ 434883 h 635028"/>
                <a:gd name="connsiteX8" fmla="*/ 1167931 w 1694746"/>
                <a:gd name="connsiteY8" fmla="*/ 515213 h 635028"/>
                <a:gd name="connsiteX9" fmla="*/ 914400 w 1694746"/>
                <a:gd name="connsiteY9" fmla="*/ 634758 h 635028"/>
                <a:gd name="connsiteX10" fmla="*/ 354016 w 1694746"/>
                <a:gd name="connsiteY10" fmla="*/ 535310 h 635028"/>
                <a:gd name="connsiteX11" fmla="*/ 0 w 1694746"/>
                <a:gd name="connsiteY11" fmla="*/ 182581 h 635028"/>
                <a:gd name="connsiteX12" fmla="*/ 40194 w 1694746"/>
                <a:gd name="connsiteY12" fmla="*/ 192606 h 635028"/>
                <a:gd name="connsiteX0" fmla="*/ 40194 w 1694746"/>
                <a:gd name="connsiteY0" fmla="*/ 192606 h 643585"/>
                <a:gd name="connsiteX1" fmla="*/ 703385 w 1694746"/>
                <a:gd name="connsiteY1" fmla="*/ 192606 h 643585"/>
                <a:gd name="connsiteX2" fmla="*/ 1144352 w 1694746"/>
                <a:gd name="connsiteY2" fmla="*/ 3030 h 643585"/>
                <a:gd name="connsiteX3" fmla="*/ 1680398 w 1694746"/>
                <a:gd name="connsiteY3" fmla="*/ 42941 h 643585"/>
                <a:gd name="connsiteX4" fmla="*/ 1497204 w 1694746"/>
                <a:gd name="connsiteY4" fmla="*/ 152425 h 643585"/>
                <a:gd name="connsiteX5" fmla="*/ 1358852 w 1694746"/>
                <a:gd name="connsiteY5" fmla="*/ 243908 h 643585"/>
                <a:gd name="connsiteX6" fmla="*/ 1640205 w 1694746"/>
                <a:gd name="connsiteY6" fmla="*/ 223811 h 643585"/>
                <a:gd name="connsiteX7" fmla="*/ 1334837 w 1694746"/>
                <a:gd name="connsiteY7" fmla="*/ 434883 h 643585"/>
                <a:gd name="connsiteX8" fmla="*/ 1167931 w 1694746"/>
                <a:gd name="connsiteY8" fmla="*/ 515213 h 643585"/>
                <a:gd name="connsiteX9" fmla="*/ 914400 w 1694746"/>
                <a:gd name="connsiteY9" fmla="*/ 634758 h 643585"/>
                <a:gd name="connsiteX10" fmla="*/ 731936 w 1694746"/>
                <a:gd name="connsiteY10" fmla="*/ 623594 h 643585"/>
                <a:gd name="connsiteX11" fmla="*/ 354016 w 1694746"/>
                <a:gd name="connsiteY11" fmla="*/ 535310 h 643585"/>
                <a:gd name="connsiteX12" fmla="*/ 0 w 1694746"/>
                <a:gd name="connsiteY12" fmla="*/ 182581 h 643585"/>
                <a:gd name="connsiteX13" fmla="*/ 40194 w 1694746"/>
                <a:gd name="connsiteY13" fmla="*/ 192606 h 643585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167931 w 1694746"/>
                <a:gd name="connsiteY8" fmla="*/ 51521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914400 w 1694746"/>
                <a:gd name="connsiteY8" fmla="*/ 634758 h 635918"/>
                <a:gd name="connsiteX9" fmla="*/ 731936 w 1694746"/>
                <a:gd name="connsiteY9" fmla="*/ 623594 h 635918"/>
                <a:gd name="connsiteX10" fmla="*/ 354016 w 1694746"/>
                <a:gd name="connsiteY10" fmla="*/ 535310 h 635918"/>
                <a:gd name="connsiteX11" fmla="*/ 0 w 1694746"/>
                <a:gd name="connsiteY11" fmla="*/ 182581 h 635918"/>
                <a:gd name="connsiteX12" fmla="*/ 40194 w 1694746"/>
                <a:gd name="connsiteY12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153966 w 1694746"/>
                <a:gd name="connsiteY8" fmla="*/ 529204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164014 w 1694746"/>
                <a:gd name="connsiteY8" fmla="*/ 513472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164014 w 1694746"/>
                <a:gd name="connsiteY8" fmla="*/ 513472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206754 w 1694746"/>
                <a:gd name="connsiteY12" fmla="*/ 427725 h 635918"/>
                <a:gd name="connsiteX13" fmla="*/ 0 w 1694746"/>
                <a:gd name="connsiteY13" fmla="*/ 182581 h 635918"/>
                <a:gd name="connsiteX14" fmla="*/ 40194 w 1694746"/>
                <a:gd name="connsiteY14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220531 w 1694746"/>
                <a:gd name="connsiteY12" fmla="*/ 411464 h 635918"/>
                <a:gd name="connsiteX13" fmla="*/ 0 w 1694746"/>
                <a:gd name="connsiteY13" fmla="*/ 182581 h 635918"/>
                <a:gd name="connsiteX14" fmla="*/ 40194 w 1694746"/>
                <a:gd name="connsiteY14" fmla="*/ 192606 h 635918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354016 w 1694746"/>
                <a:gd name="connsiteY11" fmla="*/ 535310 h 635918"/>
                <a:gd name="connsiteX12" fmla="*/ 202469 w 1694746"/>
                <a:gd name="connsiteY12" fmla="*/ 575118 h 635918"/>
                <a:gd name="connsiteX13" fmla="*/ 0 w 1694746"/>
                <a:gd name="connsiteY13" fmla="*/ 182581 h 635918"/>
                <a:gd name="connsiteX14" fmla="*/ 40194 w 1694746"/>
                <a:gd name="connsiteY14" fmla="*/ 192606 h 635918"/>
                <a:gd name="connsiteX0" fmla="*/ 40194 w 1694746"/>
                <a:gd name="connsiteY0" fmla="*/ 192606 h 674451"/>
                <a:gd name="connsiteX1" fmla="*/ 703385 w 1694746"/>
                <a:gd name="connsiteY1" fmla="*/ 192606 h 674451"/>
                <a:gd name="connsiteX2" fmla="*/ 1144352 w 1694746"/>
                <a:gd name="connsiteY2" fmla="*/ 3030 h 674451"/>
                <a:gd name="connsiteX3" fmla="*/ 1680398 w 1694746"/>
                <a:gd name="connsiteY3" fmla="*/ 42941 h 674451"/>
                <a:gd name="connsiteX4" fmla="*/ 1497204 w 1694746"/>
                <a:gd name="connsiteY4" fmla="*/ 152425 h 674451"/>
                <a:gd name="connsiteX5" fmla="*/ 1358852 w 1694746"/>
                <a:gd name="connsiteY5" fmla="*/ 243908 h 674451"/>
                <a:gd name="connsiteX6" fmla="*/ 1640205 w 1694746"/>
                <a:gd name="connsiteY6" fmla="*/ 223811 h 674451"/>
                <a:gd name="connsiteX7" fmla="*/ 1334837 w 1694746"/>
                <a:gd name="connsiteY7" fmla="*/ 434883 h 674451"/>
                <a:gd name="connsiteX8" fmla="*/ 1364981 w 1694746"/>
                <a:gd name="connsiteY8" fmla="*/ 568533 h 674451"/>
                <a:gd name="connsiteX9" fmla="*/ 914400 w 1694746"/>
                <a:gd name="connsiteY9" fmla="*/ 634758 h 674451"/>
                <a:gd name="connsiteX10" fmla="*/ 731936 w 1694746"/>
                <a:gd name="connsiteY10" fmla="*/ 623594 h 674451"/>
                <a:gd name="connsiteX11" fmla="*/ 588813 w 1694746"/>
                <a:gd name="connsiteY11" fmla="*/ 649868 h 674451"/>
                <a:gd name="connsiteX12" fmla="*/ 202469 w 1694746"/>
                <a:gd name="connsiteY12" fmla="*/ 575118 h 674451"/>
                <a:gd name="connsiteX13" fmla="*/ 0 w 1694746"/>
                <a:gd name="connsiteY13" fmla="*/ 182581 h 674451"/>
                <a:gd name="connsiteX14" fmla="*/ 40194 w 1694746"/>
                <a:gd name="connsiteY14" fmla="*/ 192606 h 674451"/>
                <a:gd name="connsiteX0" fmla="*/ 40194 w 1694746"/>
                <a:gd name="connsiteY0" fmla="*/ 192606 h 725374"/>
                <a:gd name="connsiteX1" fmla="*/ 703385 w 1694746"/>
                <a:gd name="connsiteY1" fmla="*/ 192606 h 725374"/>
                <a:gd name="connsiteX2" fmla="*/ 1144352 w 1694746"/>
                <a:gd name="connsiteY2" fmla="*/ 3030 h 725374"/>
                <a:gd name="connsiteX3" fmla="*/ 1680398 w 1694746"/>
                <a:gd name="connsiteY3" fmla="*/ 42941 h 725374"/>
                <a:gd name="connsiteX4" fmla="*/ 1497204 w 1694746"/>
                <a:gd name="connsiteY4" fmla="*/ 152425 h 725374"/>
                <a:gd name="connsiteX5" fmla="*/ 1358852 w 1694746"/>
                <a:gd name="connsiteY5" fmla="*/ 243908 h 725374"/>
                <a:gd name="connsiteX6" fmla="*/ 1640205 w 1694746"/>
                <a:gd name="connsiteY6" fmla="*/ 223811 h 725374"/>
                <a:gd name="connsiteX7" fmla="*/ 1334837 w 1694746"/>
                <a:gd name="connsiteY7" fmla="*/ 434883 h 725374"/>
                <a:gd name="connsiteX8" fmla="*/ 1364981 w 1694746"/>
                <a:gd name="connsiteY8" fmla="*/ 568533 h 725374"/>
                <a:gd name="connsiteX9" fmla="*/ 914400 w 1694746"/>
                <a:gd name="connsiteY9" fmla="*/ 634758 h 725374"/>
                <a:gd name="connsiteX10" fmla="*/ 731936 w 1694746"/>
                <a:gd name="connsiteY10" fmla="*/ 623594 h 725374"/>
                <a:gd name="connsiteX11" fmla="*/ 778457 w 1694746"/>
                <a:gd name="connsiteY11" fmla="*/ 707147 h 725374"/>
                <a:gd name="connsiteX12" fmla="*/ 202469 w 1694746"/>
                <a:gd name="connsiteY12" fmla="*/ 575118 h 725374"/>
                <a:gd name="connsiteX13" fmla="*/ 0 w 1694746"/>
                <a:gd name="connsiteY13" fmla="*/ 182581 h 725374"/>
                <a:gd name="connsiteX14" fmla="*/ 40194 w 1694746"/>
                <a:gd name="connsiteY14" fmla="*/ 192606 h 725374"/>
                <a:gd name="connsiteX0" fmla="*/ 40194 w 1694746"/>
                <a:gd name="connsiteY0" fmla="*/ 192606 h 635918"/>
                <a:gd name="connsiteX1" fmla="*/ 703385 w 1694746"/>
                <a:gd name="connsiteY1" fmla="*/ 192606 h 635918"/>
                <a:gd name="connsiteX2" fmla="*/ 1144352 w 1694746"/>
                <a:gd name="connsiteY2" fmla="*/ 3030 h 635918"/>
                <a:gd name="connsiteX3" fmla="*/ 1680398 w 1694746"/>
                <a:gd name="connsiteY3" fmla="*/ 42941 h 635918"/>
                <a:gd name="connsiteX4" fmla="*/ 1497204 w 1694746"/>
                <a:gd name="connsiteY4" fmla="*/ 152425 h 635918"/>
                <a:gd name="connsiteX5" fmla="*/ 1358852 w 1694746"/>
                <a:gd name="connsiteY5" fmla="*/ 243908 h 635918"/>
                <a:gd name="connsiteX6" fmla="*/ 1640205 w 1694746"/>
                <a:gd name="connsiteY6" fmla="*/ 223811 h 635918"/>
                <a:gd name="connsiteX7" fmla="*/ 1334837 w 1694746"/>
                <a:gd name="connsiteY7" fmla="*/ 434883 h 635918"/>
                <a:gd name="connsiteX8" fmla="*/ 1364981 w 1694746"/>
                <a:gd name="connsiteY8" fmla="*/ 568533 h 635918"/>
                <a:gd name="connsiteX9" fmla="*/ 914400 w 1694746"/>
                <a:gd name="connsiteY9" fmla="*/ 634758 h 635918"/>
                <a:gd name="connsiteX10" fmla="*/ 731936 w 1694746"/>
                <a:gd name="connsiteY10" fmla="*/ 623594 h 635918"/>
                <a:gd name="connsiteX11" fmla="*/ 202469 w 1694746"/>
                <a:gd name="connsiteY11" fmla="*/ 575118 h 635918"/>
                <a:gd name="connsiteX12" fmla="*/ 0 w 1694746"/>
                <a:gd name="connsiteY12" fmla="*/ 182581 h 635918"/>
                <a:gd name="connsiteX13" fmla="*/ 40194 w 1694746"/>
                <a:gd name="connsiteY13" fmla="*/ 192606 h 635918"/>
                <a:gd name="connsiteX0" fmla="*/ 40194 w 1694746"/>
                <a:gd name="connsiteY0" fmla="*/ 192606 h 697238"/>
                <a:gd name="connsiteX1" fmla="*/ 703385 w 1694746"/>
                <a:gd name="connsiteY1" fmla="*/ 192606 h 697238"/>
                <a:gd name="connsiteX2" fmla="*/ 1144352 w 1694746"/>
                <a:gd name="connsiteY2" fmla="*/ 3030 h 697238"/>
                <a:gd name="connsiteX3" fmla="*/ 1680398 w 1694746"/>
                <a:gd name="connsiteY3" fmla="*/ 42941 h 697238"/>
                <a:gd name="connsiteX4" fmla="*/ 1497204 w 1694746"/>
                <a:gd name="connsiteY4" fmla="*/ 152425 h 697238"/>
                <a:gd name="connsiteX5" fmla="*/ 1358852 w 1694746"/>
                <a:gd name="connsiteY5" fmla="*/ 243908 h 697238"/>
                <a:gd name="connsiteX6" fmla="*/ 1640205 w 1694746"/>
                <a:gd name="connsiteY6" fmla="*/ 223811 h 697238"/>
                <a:gd name="connsiteX7" fmla="*/ 1334837 w 1694746"/>
                <a:gd name="connsiteY7" fmla="*/ 434883 h 697238"/>
                <a:gd name="connsiteX8" fmla="*/ 1364981 w 1694746"/>
                <a:gd name="connsiteY8" fmla="*/ 568533 h 697238"/>
                <a:gd name="connsiteX9" fmla="*/ 914400 w 1694746"/>
                <a:gd name="connsiteY9" fmla="*/ 634758 h 697238"/>
                <a:gd name="connsiteX10" fmla="*/ 795151 w 1694746"/>
                <a:gd name="connsiteY10" fmla="*/ 697238 h 697238"/>
                <a:gd name="connsiteX11" fmla="*/ 202469 w 1694746"/>
                <a:gd name="connsiteY11" fmla="*/ 575118 h 697238"/>
                <a:gd name="connsiteX12" fmla="*/ 0 w 1694746"/>
                <a:gd name="connsiteY12" fmla="*/ 182581 h 697238"/>
                <a:gd name="connsiteX13" fmla="*/ 40194 w 1694746"/>
                <a:gd name="connsiteY13" fmla="*/ 192606 h 69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94746" h="697238">
                  <a:moveTo>
                    <a:pt x="40194" y="192606"/>
                  </a:moveTo>
                  <a:lnTo>
                    <a:pt x="703385" y="192606"/>
                  </a:lnTo>
                  <a:cubicBezTo>
                    <a:pt x="889086" y="196179"/>
                    <a:pt x="1028796" y="-7020"/>
                    <a:pt x="1144352" y="3030"/>
                  </a:cubicBezTo>
                  <a:cubicBezTo>
                    <a:pt x="1277043" y="-8516"/>
                    <a:pt x="1611541" y="14692"/>
                    <a:pt x="1680398" y="42941"/>
                  </a:cubicBezTo>
                  <a:cubicBezTo>
                    <a:pt x="1749255" y="71190"/>
                    <a:pt x="1550795" y="118931"/>
                    <a:pt x="1497204" y="152425"/>
                  </a:cubicBezTo>
                  <a:cubicBezTo>
                    <a:pt x="1443613" y="185920"/>
                    <a:pt x="1415406" y="195166"/>
                    <a:pt x="1358852" y="243908"/>
                  </a:cubicBezTo>
                  <a:cubicBezTo>
                    <a:pt x="1302298" y="292650"/>
                    <a:pt x="1650906" y="193657"/>
                    <a:pt x="1640205" y="223811"/>
                  </a:cubicBezTo>
                  <a:cubicBezTo>
                    <a:pt x="1629504" y="253965"/>
                    <a:pt x="1415877" y="383984"/>
                    <a:pt x="1334837" y="434883"/>
                  </a:cubicBezTo>
                  <a:cubicBezTo>
                    <a:pt x="1253797" y="485782"/>
                    <a:pt x="1224038" y="527356"/>
                    <a:pt x="1364981" y="568533"/>
                  </a:cubicBezTo>
                  <a:cubicBezTo>
                    <a:pt x="1294908" y="601845"/>
                    <a:pt x="984738" y="619026"/>
                    <a:pt x="914400" y="634758"/>
                  </a:cubicBezTo>
                  <a:cubicBezTo>
                    <a:pt x="841734" y="652821"/>
                    <a:pt x="637339" y="525033"/>
                    <a:pt x="795151" y="697238"/>
                  </a:cubicBezTo>
                  <a:cubicBezTo>
                    <a:pt x="676496" y="687298"/>
                    <a:pt x="324458" y="648620"/>
                    <a:pt x="202469" y="575118"/>
                  </a:cubicBezTo>
                  <a:cubicBezTo>
                    <a:pt x="143466" y="516330"/>
                    <a:pt x="30056" y="219057"/>
                    <a:pt x="0" y="182581"/>
                  </a:cubicBezTo>
                  <a:lnTo>
                    <a:pt x="40194" y="19260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04800" h="31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11" name="Grupo 310"/>
          <p:cNvGrpSpPr/>
          <p:nvPr/>
        </p:nvGrpSpPr>
        <p:grpSpPr>
          <a:xfrm>
            <a:off x="-23593" y="2629089"/>
            <a:ext cx="3240000" cy="4445209"/>
            <a:chOff x="9129090" y="492594"/>
            <a:chExt cx="3240000" cy="4445209"/>
          </a:xfrm>
        </p:grpSpPr>
        <p:grpSp>
          <p:nvGrpSpPr>
            <p:cNvPr id="312" name="Grupo 311"/>
            <p:cNvGrpSpPr/>
            <p:nvPr/>
          </p:nvGrpSpPr>
          <p:grpSpPr>
            <a:xfrm>
              <a:off x="9580522" y="492594"/>
              <a:ext cx="2088531" cy="2185440"/>
              <a:chOff x="8432772" y="2507093"/>
              <a:chExt cx="2461354" cy="2473016"/>
            </a:xfrm>
          </p:grpSpPr>
          <p:grpSp>
            <p:nvGrpSpPr>
              <p:cNvPr id="327" name="Grupo 326"/>
              <p:cNvGrpSpPr/>
              <p:nvPr/>
            </p:nvGrpSpPr>
            <p:grpSpPr>
              <a:xfrm>
                <a:off x="8608971" y="2932516"/>
                <a:ext cx="2084576" cy="2047593"/>
                <a:chOff x="8608970" y="2932518"/>
                <a:chExt cx="2084575" cy="2047593"/>
              </a:xfrm>
            </p:grpSpPr>
            <p:sp>
              <p:nvSpPr>
                <p:cNvPr id="330" name="Trapecio 329"/>
                <p:cNvSpPr/>
                <p:nvPr/>
              </p:nvSpPr>
              <p:spPr>
                <a:xfrm>
                  <a:off x="9408550" y="4514287"/>
                  <a:ext cx="477294" cy="465824"/>
                </a:xfrm>
                <a:prstGeom prst="trapezoi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>
                  <a:bevelT w="146050"/>
                  <a:bevelB w="107950" h="4000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1" name="Acorde 330"/>
                <p:cNvSpPr/>
                <p:nvPr/>
              </p:nvSpPr>
              <p:spPr>
                <a:xfrm rot="20499742" flipH="1">
                  <a:off x="10261545" y="3705185"/>
                  <a:ext cx="432000" cy="432000"/>
                </a:xfrm>
                <a:prstGeom prst="chor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2" name="Acorde 331"/>
                <p:cNvSpPr/>
                <p:nvPr/>
              </p:nvSpPr>
              <p:spPr>
                <a:xfrm rot="1313694">
                  <a:off x="8608970" y="3765183"/>
                  <a:ext cx="432000" cy="432000"/>
                </a:xfrm>
                <a:prstGeom prst="chor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>
                    <a:rot lat="0" lon="0" rev="0"/>
                  </a:lightRig>
                </a:scene3d>
                <a:sp3d extrusionH="63500">
                  <a:bevelT w="736600" h="177800"/>
                  <a:bevelB w="146050" h="209550"/>
                  <a:contourClr>
                    <a:srgbClr val="FFEAA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333" name="Grupo 332"/>
                <p:cNvGrpSpPr/>
                <p:nvPr/>
              </p:nvGrpSpPr>
              <p:grpSpPr>
                <a:xfrm>
                  <a:off x="8771591" y="2932518"/>
                  <a:ext cx="1800000" cy="1800000"/>
                  <a:chOff x="8771591" y="2932518"/>
                  <a:chExt cx="1800000" cy="1800000"/>
                </a:xfrm>
              </p:grpSpPr>
              <p:sp>
                <p:nvSpPr>
                  <p:cNvPr id="334" name="Elipse 333"/>
                  <p:cNvSpPr/>
                  <p:nvPr/>
                </p:nvSpPr>
                <p:spPr>
                  <a:xfrm>
                    <a:off x="8771591" y="2932518"/>
                    <a:ext cx="1800000" cy="1800000"/>
                  </a:xfrm>
                  <a:prstGeom prst="ellips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scene3d>
                    <a:camera prst="orthographicFront"/>
                    <a:lightRig rig="twoPt" dir="t">
                      <a:rot lat="0" lon="0" rev="4800000"/>
                    </a:lightRig>
                  </a:scene3d>
                  <a:sp3d prstMaterial="softEdge">
                    <a:bevelT w="635000" h="590550"/>
                    <a:bevelB w="0" h="0"/>
                    <a:contourClr>
                      <a:srgbClr val="FFEAAF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335" name="Grupo 334"/>
                  <p:cNvGrpSpPr/>
                  <p:nvPr/>
                </p:nvGrpSpPr>
                <p:grpSpPr>
                  <a:xfrm>
                    <a:off x="8870839" y="3266570"/>
                    <a:ext cx="1546439" cy="1195673"/>
                    <a:chOff x="8870839" y="3266570"/>
                    <a:chExt cx="1546439" cy="1195673"/>
                  </a:xfrm>
                </p:grpSpPr>
                <p:sp>
                  <p:nvSpPr>
                    <p:cNvPr id="336" name="Conector 335"/>
                    <p:cNvSpPr/>
                    <p:nvPr/>
                  </p:nvSpPr>
                  <p:spPr>
                    <a:xfrm>
                      <a:off x="9200579" y="3452353"/>
                      <a:ext cx="212132" cy="285160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  <a:scene3d>
                      <a:camera prst="orthographicFront"/>
                      <a:lightRig rig="flat" dir="t">
                        <a:rot lat="0" lon="0" rev="2400000"/>
                      </a:lightRig>
                    </a:scene3d>
                    <a:sp3d>
                      <a:bevelT w="508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37" name="Luna 33"/>
                    <p:cNvSpPr/>
                    <p:nvPr/>
                  </p:nvSpPr>
                  <p:spPr>
                    <a:xfrm rot="16200000">
                      <a:off x="9482697" y="4023925"/>
                      <a:ext cx="292171" cy="584466"/>
                    </a:xfrm>
                    <a:custGeom>
                      <a:avLst/>
                      <a:gdLst>
                        <a:gd name="connsiteX0" fmla="*/ 427401 w 427401"/>
                        <a:gd name="connsiteY0" fmla="*/ 864037 h 864037"/>
                        <a:gd name="connsiteX1" fmla="*/ 0 w 427401"/>
                        <a:gd name="connsiteY1" fmla="*/ 432018 h 864037"/>
                        <a:gd name="connsiteX2" fmla="*/ 427401 w 427401"/>
                        <a:gd name="connsiteY2" fmla="*/ -1 h 864037"/>
                        <a:gd name="connsiteX3" fmla="*/ 213701 w 427401"/>
                        <a:gd name="connsiteY3" fmla="*/ 432017 h 864037"/>
                        <a:gd name="connsiteX4" fmla="*/ 427401 w 427401"/>
                        <a:gd name="connsiteY4" fmla="*/ 864035 h 864037"/>
                        <a:gd name="connsiteX5" fmla="*/ 427401 w 427401"/>
                        <a:gd name="connsiteY5" fmla="*/ 864037 h 864037"/>
                        <a:gd name="connsiteX0" fmla="*/ 428381 w 428381"/>
                        <a:gd name="connsiteY0" fmla="*/ 864038 h 864038"/>
                        <a:gd name="connsiteX1" fmla="*/ 980 w 428381"/>
                        <a:gd name="connsiteY1" fmla="*/ 432019 h 864038"/>
                        <a:gd name="connsiteX2" fmla="*/ 347994 w 428381"/>
                        <a:gd name="connsiteY2" fmla="*/ 0 h 864038"/>
                        <a:gd name="connsiteX3" fmla="*/ 214681 w 428381"/>
                        <a:gd name="connsiteY3" fmla="*/ 432018 h 864038"/>
                        <a:gd name="connsiteX4" fmla="*/ 428381 w 428381"/>
                        <a:gd name="connsiteY4" fmla="*/ 864036 h 864038"/>
                        <a:gd name="connsiteX5" fmla="*/ 428381 w 428381"/>
                        <a:gd name="connsiteY5" fmla="*/ 864038 h 864038"/>
                        <a:gd name="connsiteX0" fmla="*/ 347014 w 427401"/>
                        <a:gd name="connsiteY0" fmla="*/ 843945 h 864036"/>
                        <a:gd name="connsiteX1" fmla="*/ 0 w 427401"/>
                        <a:gd name="connsiteY1" fmla="*/ 432019 h 864036"/>
                        <a:gd name="connsiteX2" fmla="*/ 347014 w 427401"/>
                        <a:gd name="connsiteY2" fmla="*/ 0 h 864036"/>
                        <a:gd name="connsiteX3" fmla="*/ 213701 w 427401"/>
                        <a:gd name="connsiteY3" fmla="*/ 432018 h 864036"/>
                        <a:gd name="connsiteX4" fmla="*/ 427401 w 427401"/>
                        <a:gd name="connsiteY4" fmla="*/ 864036 h 864036"/>
                        <a:gd name="connsiteX5" fmla="*/ 347014 w 427401"/>
                        <a:gd name="connsiteY5" fmla="*/ 843945 h 8640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427401" h="864036">
                          <a:moveTo>
                            <a:pt x="347014" y="843945"/>
                          </a:moveTo>
                          <a:cubicBezTo>
                            <a:pt x="110967" y="843945"/>
                            <a:pt x="0" y="572676"/>
                            <a:pt x="0" y="432019"/>
                          </a:cubicBezTo>
                          <a:cubicBezTo>
                            <a:pt x="0" y="291362"/>
                            <a:pt x="110967" y="0"/>
                            <a:pt x="347014" y="0"/>
                          </a:cubicBezTo>
                          <a:cubicBezTo>
                            <a:pt x="212486" y="101986"/>
                            <a:pt x="213701" y="262042"/>
                            <a:pt x="213701" y="432018"/>
                          </a:cubicBezTo>
                          <a:cubicBezTo>
                            <a:pt x="213701" y="601994"/>
                            <a:pt x="292874" y="762051"/>
                            <a:pt x="427401" y="864036"/>
                          </a:cubicBezTo>
                          <a:lnTo>
                            <a:pt x="347014" y="843945"/>
                          </a:lnTo>
                          <a:close/>
                        </a:path>
                      </a:pathLst>
                    </a:cu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rgbClr val="F19E65"/>
                      </a:solidFill>
                    </a:ln>
                    <a:scene3d>
                      <a:camera prst="orthographicFront"/>
                      <a:lightRig rig="threePt" dir="t"/>
                    </a:scene3d>
                    <a:sp3d>
                      <a:bevelT w="69850" h="44450" prst="relaxedInset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38" name="Conector 36"/>
                    <p:cNvSpPr/>
                    <p:nvPr/>
                  </p:nvSpPr>
                  <p:spPr>
                    <a:xfrm rot="4596343">
                      <a:off x="9624153" y="4296141"/>
                      <a:ext cx="108000" cy="212132"/>
                    </a:xfrm>
                    <a:custGeom>
                      <a:avLst/>
                      <a:gdLst>
                        <a:gd name="connsiteX0" fmla="*/ 0 w 144000"/>
                        <a:gd name="connsiteY0" fmla="*/ 126000 h 252000"/>
                        <a:gd name="connsiteX1" fmla="*/ 72000 w 144000"/>
                        <a:gd name="connsiteY1" fmla="*/ 0 h 252000"/>
                        <a:gd name="connsiteX2" fmla="*/ 144000 w 144000"/>
                        <a:gd name="connsiteY2" fmla="*/ 126000 h 252000"/>
                        <a:gd name="connsiteX3" fmla="*/ 72000 w 144000"/>
                        <a:gd name="connsiteY3" fmla="*/ 252000 h 252000"/>
                        <a:gd name="connsiteX4" fmla="*/ 0 w 144000"/>
                        <a:gd name="connsiteY4" fmla="*/ 126000 h 252000"/>
                        <a:gd name="connsiteX0" fmla="*/ 751 w 145370"/>
                        <a:gd name="connsiteY0" fmla="*/ 250748 h 376748"/>
                        <a:gd name="connsiteX1" fmla="*/ 112786 w 145370"/>
                        <a:gd name="connsiteY1" fmla="*/ 0 h 376748"/>
                        <a:gd name="connsiteX2" fmla="*/ 144751 w 145370"/>
                        <a:gd name="connsiteY2" fmla="*/ 250748 h 376748"/>
                        <a:gd name="connsiteX3" fmla="*/ 72751 w 145370"/>
                        <a:gd name="connsiteY3" fmla="*/ 376748 h 376748"/>
                        <a:gd name="connsiteX4" fmla="*/ 751 w 145370"/>
                        <a:gd name="connsiteY4" fmla="*/ 250748 h 37674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5370" h="376748">
                          <a:moveTo>
                            <a:pt x="751" y="250748"/>
                          </a:moveTo>
                          <a:cubicBezTo>
                            <a:pt x="7423" y="187957"/>
                            <a:pt x="73021" y="0"/>
                            <a:pt x="112786" y="0"/>
                          </a:cubicBezTo>
                          <a:cubicBezTo>
                            <a:pt x="152551" y="0"/>
                            <a:pt x="144751" y="181160"/>
                            <a:pt x="144751" y="250748"/>
                          </a:cubicBezTo>
                          <a:cubicBezTo>
                            <a:pt x="144751" y="320336"/>
                            <a:pt x="112516" y="376748"/>
                            <a:pt x="72751" y="376748"/>
                          </a:cubicBezTo>
                          <a:cubicBezTo>
                            <a:pt x="32986" y="376748"/>
                            <a:pt x="-5921" y="313539"/>
                            <a:pt x="751" y="250748"/>
                          </a:cubicBezTo>
                          <a:close/>
                        </a:path>
                      </a:pathLst>
                    </a:custGeom>
                    <a:solidFill>
                      <a:srgbClr val="FFCCCC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9050"/>
                      <a:bevelB w="25400"/>
                      <a:contourClr>
                        <a:schemeClr val="bg1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39" name="Conector 338"/>
                    <p:cNvSpPr/>
                    <p:nvPr/>
                  </p:nvSpPr>
                  <p:spPr>
                    <a:xfrm>
                      <a:off x="9494394" y="3853510"/>
                      <a:ext cx="212132" cy="144000"/>
                    </a:xfrm>
                    <a:prstGeom prst="flowChartConnector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57150" h="38100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40" name="Arco 339"/>
                    <p:cNvSpPr/>
                    <p:nvPr/>
                  </p:nvSpPr>
                  <p:spPr>
                    <a:xfrm rot="20441065">
                      <a:off x="9483899" y="3266570"/>
                      <a:ext cx="933379" cy="1008000"/>
                    </a:xfrm>
                    <a:prstGeom prst="arc">
                      <a:avLst>
                        <a:gd name="adj1" fmla="val 16200000"/>
                        <a:gd name="adj2" fmla="val 18792415"/>
                      </a:avLst>
                    </a:prstGeom>
                    <a:ln w="57150">
                      <a:solidFill>
                        <a:schemeClr val="tx1"/>
                      </a:solidFill>
                    </a:ln>
                    <a:scene3d>
                      <a:camera prst="orthographicFront"/>
                      <a:lightRig rig="threePt" dir="t"/>
                    </a:scene3d>
                    <a:sp3d>
                      <a:bevelT w="57150" h="69850"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black"/>
                        </a:solidFill>
                      </a:endParaRPr>
                    </a:p>
                  </p:txBody>
                </p:sp>
                <p:sp>
                  <p:nvSpPr>
                    <p:cNvPr id="341" name="Arco 340"/>
                    <p:cNvSpPr/>
                    <p:nvPr/>
                  </p:nvSpPr>
                  <p:spPr>
                    <a:xfrm rot="19343763">
                      <a:off x="8870839" y="3292958"/>
                      <a:ext cx="975805" cy="1008000"/>
                    </a:xfrm>
                    <a:prstGeom prst="arc">
                      <a:avLst>
                        <a:gd name="adj1" fmla="val 16200000"/>
                        <a:gd name="adj2" fmla="val 18792415"/>
                      </a:avLst>
                    </a:prstGeom>
                    <a:ln w="57150">
                      <a:solidFill>
                        <a:schemeClr val="tx1"/>
                      </a:solidFill>
                    </a:ln>
                    <a:scene3d>
                      <a:camera prst="orthographicFront"/>
                      <a:lightRig rig="threePt" dir="t"/>
                    </a:scene3d>
                    <a:sp3d>
                      <a:bevelT w="38100" h="107950"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s-ES">
                        <a:solidFill>
                          <a:prstClr val="black"/>
                        </a:solidFill>
                      </a:endParaRPr>
                    </a:p>
                  </p:txBody>
                </p:sp>
              </p:grpSp>
            </p:grpSp>
          </p:grpSp>
          <p:sp>
            <p:nvSpPr>
              <p:cNvPr id="328" name="Circular 19"/>
              <p:cNvSpPr/>
              <p:nvPr/>
            </p:nvSpPr>
            <p:spPr>
              <a:xfrm rot="11870920" flipH="1">
                <a:off x="8432772" y="2594600"/>
                <a:ext cx="910856" cy="1278677"/>
              </a:xfrm>
              <a:custGeom>
                <a:avLst/>
                <a:gdLst>
                  <a:gd name="connsiteX0" fmla="*/ 914437 w 1113557"/>
                  <a:gd name="connsiteY0" fmla="*/ 1088563 h 1232526"/>
                  <a:gd name="connsiteX1" fmla="*/ 207374 w 1113557"/>
                  <a:gd name="connsiteY1" fmla="*/ 1096072 h 1232526"/>
                  <a:gd name="connsiteX2" fmla="*/ 25830 w 1113557"/>
                  <a:gd name="connsiteY2" fmla="*/ 430734 h 1232526"/>
                  <a:gd name="connsiteX3" fmla="*/ 583214 w 1113557"/>
                  <a:gd name="connsiteY3" fmla="*/ 694 h 1232526"/>
                  <a:gd name="connsiteX4" fmla="*/ 556779 w 1113557"/>
                  <a:gd name="connsiteY4" fmla="*/ 616263 h 1232526"/>
                  <a:gd name="connsiteX5" fmla="*/ 914437 w 1113557"/>
                  <a:gd name="connsiteY5" fmla="*/ 1088563 h 1232526"/>
                  <a:gd name="connsiteX0" fmla="*/ 914465 w 914465"/>
                  <a:gd name="connsiteY0" fmla="*/ 1088570 h 1232532"/>
                  <a:gd name="connsiteX1" fmla="*/ 207402 w 914465"/>
                  <a:gd name="connsiteY1" fmla="*/ 1096079 h 1232532"/>
                  <a:gd name="connsiteX2" fmla="*/ 25858 w 914465"/>
                  <a:gd name="connsiteY2" fmla="*/ 430741 h 1232532"/>
                  <a:gd name="connsiteX3" fmla="*/ 583242 w 914465"/>
                  <a:gd name="connsiteY3" fmla="*/ 701 h 1232532"/>
                  <a:gd name="connsiteX4" fmla="*/ 512930 w 914465"/>
                  <a:gd name="connsiteY4" fmla="*/ 293878 h 1232532"/>
                  <a:gd name="connsiteX5" fmla="*/ 556807 w 914465"/>
                  <a:gd name="connsiteY5" fmla="*/ 616270 h 1232532"/>
                  <a:gd name="connsiteX6" fmla="*/ 914465 w 914465"/>
                  <a:gd name="connsiteY6" fmla="*/ 1088570 h 1232532"/>
                  <a:gd name="connsiteX0" fmla="*/ 910855 w 910855"/>
                  <a:gd name="connsiteY0" fmla="*/ 1134716 h 1278678"/>
                  <a:gd name="connsiteX1" fmla="*/ 203792 w 910855"/>
                  <a:gd name="connsiteY1" fmla="*/ 1142225 h 1278678"/>
                  <a:gd name="connsiteX2" fmla="*/ 22248 w 910855"/>
                  <a:gd name="connsiteY2" fmla="*/ 476887 h 1278678"/>
                  <a:gd name="connsiteX3" fmla="*/ 566536 w 910855"/>
                  <a:gd name="connsiteY3" fmla="*/ 427 h 1278678"/>
                  <a:gd name="connsiteX4" fmla="*/ 509320 w 910855"/>
                  <a:gd name="connsiteY4" fmla="*/ 340024 h 1278678"/>
                  <a:gd name="connsiteX5" fmla="*/ 553197 w 910855"/>
                  <a:gd name="connsiteY5" fmla="*/ 662416 h 1278678"/>
                  <a:gd name="connsiteX6" fmla="*/ 910855 w 910855"/>
                  <a:gd name="connsiteY6" fmla="*/ 1134716 h 1278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0855" h="1278678">
                    <a:moveTo>
                      <a:pt x="910855" y="1134716"/>
                    </a:moveTo>
                    <a:cubicBezTo>
                      <a:pt x="707035" y="1323804"/>
                      <a:pt x="410853" y="1326950"/>
                      <a:pt x="203792" y="1142225"/>
                    </a:cubicBezTo>
                    <a:cubicBezTo>
                      <a:pt x="25283" y="982972"/>
                      <a:pt x="-38209" y="667187"/>
                      <a:pt x="22248" y="476887"/>
                    </a:cubicBezTo>
                    <a:cubicBezTo>
                      <a:pt x="82705" y="286587"/>
                      <a:pt x="314095" y="-12854"/>
                      <a:pt x="566536" y="427"/>
                    </a:cubicBezTo>
                    <a:cubicBezTo>
                      <a:pt x="559148" y="113877"/>
                      <a:pt x="516708" y="226574"/>
                      <a:pt x="509320" y="340024"/>
                    </a:cubicBezTo>
                    <a:lnTo>
                      <a:pt x="553197" y="662416"/>
                    </a:lnTo>
                    <a:lnTo>
                      <a:pt x="910855" y="113471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25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  <p:sp>
            <p:nvSpPr>
              <p:cNvPr id="329" name="Circular 20"/>
              <p:cNvSpPr/>
              <p:nvPr/>
            </p:nvSpPr>
            <p:spPr>
              <a:xfrm rot="7969697">
                <a:off x="9428873" y="2171829"/>
                <a:ext cx="1129990" cy="1800517"/>
              </a:xfrm>
              <a:custGeom>
                <a:avLst/>
                <a:gdLst>
                  <a:gd name="connsiteX0" fmla="*/ 1136375 w 1368718"/>
                  <a:gd name="connsiteY0" fmla="*/ 1391893 h 1589981"/>
                  <a:gd name="connsiteX1" fmla="*/ 285916 w 1368718"/>
                  <a:gd name="connsiteY1" fmla="*/ 1441347 h 1589981"/>
                  <a:gd name="connsiteX2" fmla="*/ 8447 w 1368718"/>
                  <a:gd name="connsiteY2" fmla="*/ 670468 h 1589981"/>
                  <a:gd name="connsiteX3" fmla="*/ 536640 w 1368718"/>
                  <a:gd name="connsiteY3" fmla="*/ 18741 h 1589981"/>
                  <a:gd name="connsiteX4" fmla="*/ 684359 w 1368718"/>
                  <a:gd name="connsiteY4" fmla="*/ 794991 h 1589981"/>
                  <a:gd name="connsiteX5" fmla="*/ 1136375 w 1368718"/>
                  <a:gd name="connsiteY5" fmla="*/ 1391893 h 1589981"/>
                  <a:gd name="connsiteX0" fmla="*/ 1137414 w 1137414"/>
                  <a:gd name="connsiteY0" fmla="*/ 1507786 h 1705877"/>
                  <a:gd name="connsiteX1" fmla="*/ 286955 w 1137414"/>
                  <a:gd name="connsiteY1" fmla="*/ 1557240 h 1705877"/>
                  <a:gd name="connsiteX2" fmla="*/ 9486 w 1137414"/>
                  <a:gd name="connsiteY2" fmla="*/ 786361 h 1705877"/>
                  <a:gd name="connsiteX3" fmla="*/ 549895 w 1137414"/>
                  <a:gd name="connsiteY3" fmla="*/ 0 h 1705877"/>
                  <a:gd name="connsiteX4" fmla="*/ 685398 w 1137414"/>
                  <a:gd name="connsiteY4" fmla="*/ 910884 h 1705877"/>
                  <a:gd name="connsiteX5" fmla="*/ 1137414 w 1137414"/>
                  <a:gd name="connsiteY5" fmla="*/ 1507786 h 1705877"/>
                  <a:gd name="connsiteX0" fmla="*/ 1142274 w 1142274"/>
                  <a:gd name="connsiteY0" fmla="*/ 1561357 h 1759448"/>
                  <a:gd name="connsiteX1" fmla="*/ 291815 w 1142274"/>
                  <a:gd name="connsiteY1" fmla="*/ 1610811 h 1759448"/>
                  <a:gd name="connsiteX2" fmla="*/ 14346 w 1142274"/>
                  <a:gd name="connsiteY2" fmla="*/ 839932 h 1759448"/>
                  <a:gd name="connsiteX3" fmla="*/ 642110 w 1142274"/>
                  <a:gd name="connsiteY3" fmla="*/ 0 h 1759448"/>
                  <a:gd name="connsiteX4" fmla="*/ 690258 w 1142274"/>
                  <a:gd name="connsiteY4" fmla="*/ 964455 h 1759448"/>
                  <a:gd name="connsiteX5" fmla="*/ 1142274 w 1142274"/>
                  <a:gd name="connsiteY5" fmla="*/ 1561357 h 1759448"/>
                  <a:gd name="connsiteX0" fmla="*/ 1142274 w 1142274"/>
                  <a:gd name="connsiteY0" fmla="*/ 1561357 h 1759448"/>
                  <a:gd name="connsiteX1" fmla="*/ 291815 w 1142274"/>
                  <a:gd name="connsiteY1" fmla="*/ 1610811 h 1759448"/>
                  <a:gd name="connsiteX2" fmla="*/ 14346 w 1142274"/>
                  <a:gd name="connsiteY2" fmla="*/ 839932 h 1759448"/>
                  <a:gd name="connsiteX3" fmla="*/ 642110 w 1142274"/>
                  <a:gd name="connsiteY3" fmla="*/ 0 h 1759448"/>
                  <a:gd name="connsiteX4" fmla="*/ 622427 w 1142274"/>
                  <a:gd name="connsiteY4" fmla="*/ 563701 h 1759448"/>
                  <a:gd name="connsiteX5" fmla="*/ 690258 w 1142274"/>
                  <a:gd name="connsiteY5" fmla="*/ 964455 h 1759448"/>
                  <a:gd name="connsiteX6" fmla="*/ 1142274 w 1142274"/>
                  <a:gd name="connsiteY6" fmla="*/ 1561357 h 1759448"/>
                  <a:gd name="connsiteX0" fmla="*/ 1129990 w 1129990"/>
                  <a:gd name="connsiteY0" fmla="*/ 1561458 h 1759549"/>
                  <a:gd name="connsiteX1" fmla="*/ 279531 w 1129990"/>
                  <a:gd name="connsiteY1" fmla="*/ 1610912 h 1759549"/>
                  <a:gd name="connsiteX2" fmla="*/ 2062 w 1129990"/>
                  <a:gd name="connsiteY2" fmla="*/ 840033 h 1759549"/>
                  <a:gd name="connsiteX3" fmla="*/ 178549 w 1129990"/>
                  <a:gd name="connsiteY3" fmla="*/ 319905 h 1759549"/>
                  <a:gd name="connsiteX4" fmla="*/ 629826 w 1129990"/>
                  <a:gd name="connsiteY4" fmla="*/ 101 h 1759549"/>
                  <a:gd name="connsiteX5" fmla="*/ 610143 w 1129990"/>
                  <a:gd name="connsiteY5" fmla="*/ 563802 h 1759549"/>
                  <a:gd name="connsiteX6" fmla="*/ 677974 w 1129990"/>
                  <a:gd name="connsiteY6" fmla="*/ 964556 h 1759549"/>
                  <a:gd name="connsiteX7" fmla="*/ 1129990 w 1129990"/>
                  <a:gd name="connsiteY7" fmla="*/ 1561458 h 1759549"/>
                  <a:gd name="connsiteX0" fmla="*/ 1129990 w 1129990"/>
                  <a:gd name="connsiteY0" fmla="*/ 1602426 h 1800517"/>
                  <a:gd name="connsiteX1" fmla="*/ 279531 w 1129990"/>
                  <a:gd name="connsiteY1" fmla="*/ 1651880 h 1800517"/>
                  <a:gd name="connsiteX2" fmla="*/ 2062 w 1129990"/>
                  <a:gd name="connsiteY2" fmla="*/ 881001 h 1800517"/>
                  <a:gd name="connsiteX3" fmla="*/ 178549 w 1129990"/>
                  <a:gd name="connsiteY3" fmla="*/ 360873 h 1800517"/>
                  <a:gd name="connsiteX4" fmla="*/ 674042 w 1129990"/>
                  <a:gd name="connsiteY4" fmla="*/ 83 h 1800517"/>
                  <a:gd name="connsiteX5" fmla="*/ 610143 w 1129990"/>
                  <a:gd name="connsiteY5" fmla="*/ 604770 h 1800517"/>
                  <a:gd name="connsiteX6" fmla="*/ 677974 w 1129990"/>
                  <a:gd name="connsiteY6" fmla="*/ 1005524 h 1800517"/>
                  <a:gd name="connsiteX7" fmla="*/ 1129990 w 1129990"/>
                  <a:gd name="connsiteY7" fmla="*/ 1602426 h 1800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990" h="1800517">
                    <a:moveTo>
                      <a:pt x="1129990" y="1602426"/>
                    </a:moveTo>
                    <a:cubicBezTo>
                      <a:pt x="890924" y="1846726"/>
                      <a:pt x="538404" y="1867225"/>
                      <a:pt x="279531" y="1651880"/>
                    </a:cubicBezTo>
                    <a:cubicBezTo>
                      <a:pt x="68883" y="1476650"/>
                      <a:pt x="18892" y="1096169"/>
                      <a:pt x="2062" y="881001"/>
                    </a:cubicBezTo>
                    <a:cubicBezTo>
                      <a:pt x="-14768" y="665833"/>
                      <a:pt x="73922" y="500862"/>
                      <a:pt x="178549" y="360873"/>
                    </a:cubicBezTo>
                    <a:cubicBezTo>
                      <a:pt x="283176" y="220884"/>
                      <a:pt x="603130" y="-4976"/>
                      <a:pt x="674042" y="83"/>
                    </a:cubicBezTo>
                    <a:cubicBezTo>
                      <a:pt x="679763" y="176599"/>
                      <a:pt x="604422" y="428254"/>
                      <a:pt x="610143" y="604770"/>
                    </a:cubicBezTo>
                    <a:lnTo>
                      <a:pt x="677974" y="1005524"/>
                    </a:lnTo>
                    <a:lnTo>
                      <a:pt x="1129990" y="160242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13" name="Retraso 312"/>
            <p:cNvSpPr/>
            <p:nvPr/>
          </p:nvSpPr>
          <p:spPr>
            <a:xfrm rot="16200000">
              <a:off x="10203592" y="2151361"/>
              <a:ext cx="963849" cy="1728170"/>
            </a:xfrm>
            <a:prstGeom prst="flowChartDelay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44450" h="19050"/>
              <a:bevelB w="0" h="0"/>
              <a:contourClr>
                <a:srgbClr val="FFEAA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grpSp>
          <p:nvGrpSpPr>
            <p:cNvPr id="314" name="Grupo 313"/>
            <p:cNvGrpSpPr/>
            <p:nvPr/>
          </p:nvGrpSpPr>
          <p:grpSpPr>
            <a:xfrm>
              <a:off x="9129090" y="2504222"/>
              <a:ext cx="3240000" cy="2433581"/>
              <a:chOff x="8773982" y="3551059"/>
              <a:chExt cx="3240000" cy="2433581"/>
            </a:xfrm>
          </p:grpSpPr>
          <p:sp>
            <p:nvSpPr>
              <p:cNvPr id="321" name="Forma libre 320"/>
              <p:cNvSpPr/>
              <p:nvPr/>
            </p:nvSpPr>
            <p:spPr>
              <a:xfrm rot="16200000">
                <a:off x="9981178" y="3234290"/>
                <a:ext cx="576000" cy="1296000"/>
              </a:xfrm>
              <a:custGeom>
                <a:avLst/>
                <a:gdLst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07321 w 575111"/>
                  <a:gd name="connsiteY6" fmla="*/ 27164 h 1354430"/>
                  <a:gd name="connsiteX7" fmla="*/ 520351 w 575111"/>
                  <a:gd name="connsiteY7" fmla="*/ 269238 h 1354430"/>
                  <a:gd name="connsiteX8" fmla="*/ 271778 w 575111"/>
                  <a:gd name="connsiteY8" fmla="*/ 691681 h 1354430"/>
                  <a:gd name="connsiteX9" fmla="*/ 564259 w 575111"/>
                  <a:gd name="connsiteY9" fmla="*/ 1085002 h 1354430"/>
                  <a:gd name="connsiteX10" fmla="*/ 575111 w 575111"/>
                  <a:gd name="connsiteY10" fmla="*/ 1286644 h 1354430"/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20351 w 575111"/>
                  <a:gd name="connsiteY6" fmla="*/ 269238 h 1354430"/>
                  <a:gd name="connsiteX7" fmla="*/ 271778 w 575111"/>
                  <a:gd name="connsiteY7" fmla="*/ 691681 h 1354430"/>
                  <a:gd name="connsiteX8" fmla="*/ 564259 w 575111"/>
                  <a:gd name="connsiteY8" fmla="*/ 1085002 h 1354430"/>
                  <a:gd name="connsiteX9" fmla="*/ 575111 w 575111"/>
                  <a:gd name="connsiteY9" fmla="*/ 1286644 h 1354430"/>
                  <a:gd name="connsiteX0" fmla="*/ 575111 w 575111"/>
                  <a:gd name="connsiteY0" fmla="*/ 1268281 h 1336067"/>
                  <a:gd name="connsiteX1" fmla="*/ 563607 w 575111"/>
                  <a:gd name="connsiteY1" fmla="*/ 1336067 h 1336067"/>
                  <a:gd name="connsiteX2" fmla="*/ 469036 w 575111"/>
                  <a:gd name="connsiteY2" fmla="*/ 1329250 h 1336067"/>
                  <a:gd name="connsiteX3" fmla="*/ 1252 w 575111"/>
                  <a:gd name="connsiteY3" fmla="*/ 687878 h 1336067"/>
                  <a:gd name="connsiteX4" fmla="*/ 397491 w 575111"/>
                  <a:gd name="connsiteY4" fmla="*/ 0 h 1336067"/>
                  <a:gd name="connsiteX5" fmla="*/ 520351 w 575111"/>
                  <a:gd name="connsiteY5" fmla="*/ 250875 h 1336067"/>
                  <a:gd name="connsiteX6" fmla="*/ 271778 w 575111"/>
                  <a:gd name="connsiteY6" fmla="*/ 673318 h 1336067"/>
                  <a:gd name="connsiteX7" fmla="*/ 564259 w 575111"/>
                  <a:gd name="connsiteY7" fmla="*/ 1066639 h 1336067"/>
                  <a:gd name="connsiteX8" fmla="*/ 575111 w 575111"/>
                  <a:gd name="connsiteY8" fmla="*/ 1268281 h 1336067"/>
                  <a:gd name="connsiteX0" fmla="*/ 575111 w 575111"/>
                  <a:gd name="connsiteY0" fmla="*/ 1268281 h 1329250"/>
                  <a:gd name="connsiteX1" fmla="*/ 469036 w 575111"/>
                  <a:gd name="connsiteY1" fmla="*/ 1329250 h 1329250"/>
                  <a:gd name="connsiteX2" fmla="*/ 1252 w 575111"/>
                  <a:gd name="connsiteY2" fmla="*/ 687878 h 1329250"/>
                  <a:gd name="connsiteX3" fmla="*/ 397491 w 575111"/>
                  <a:gd name="connsiteY3" fmla="*/ 0 h 1329250"/>
                  <a:gd name="connsiteX4" fmla="*/ 520351 w 575111"/>
                  <a:gd name="connsiteY4" fmla="*/ 250875 h 1329250"/>
                  <a:gd name="connsiteX5" fmla="*/ 271778 w 575111"/>
                  <a:gd name="connsiteY5" fmla="*/ 673318 h 1329250"/>
                  <a:gd name="connsiteX6" fmla="*/ 564259 w 575111"/>
                  <a:gd name="connsiteY6" fmla="*/ 1066639 h 1329250"/>
                  <a:gd name="connsiteX7" fmla="*/ 575111 w 575111"/>
                  <a:gd name="connsiteY7" fmla="*/ 1268281 h 1329250"/>
                  <a:gd name="connsiteX0" fmla="*/ 564259 w 564259"/>
                  <a:gd name="connsiteY0" fmla="*/ 1066639 h 1329250"/>
                  <a:gd name="connsiteX1" fmla="*/ 469036 w 564259"/>
                  <a:gd name="connsiteY1" fmla="*/ 1329250 h 1329250"/>
                  <a:gd name="connsiteX2" fmla="*/ 1252 w 564259"/>
                  <a:gd name="connsiteY2" fmla="*/ 687878 h 1329250"/>
                  <a:gd name="connsiteX3" fmla="*/ 397491 w 564259"/>
                  <a:gd name="connsiteY3" fmla="*/ 0 h 1329250"/>
                  <a:gd name="connsiteX4" fmla="*/ 520351 w 564259"/>
                  <a:gd name="connsiteY4" fmla="*/ 250875 h 1329250"/>
                  <a:gd name="connsiteX5" fmla="*/ 271778 w 564259"/>
                  <a:gd name="connsiteY5" fmla="*/ 673318 h 1329250"/>
                  <a:gd name="connsiteX6" fmla="*/ 564259 w 564259"/>
                  <a:gd name="connsiteY6" fmla="*/ 1066639 h 1329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64259" h="1329250">
                    <a:moveTo>
                      <a:pt x="564259" y="1066639"/>
                    </a:moveTo>
                    <a:lnTo>
                      <a:pt x="469036" y="1329250"/>
                    </a:lnTo>
                    <a:cubicBezTo>
                      <a:pt x="219083" y="1279261"/>
                      <a:pt x="18897" y="1015718"/>
                      <a:pt x="1252" y="687878"/>
                    </a:cubicBezTo>
                    <a:cubicBezTo>
                      <a:pt x="-16394" y="360037"/>
                      <a:pt x="154347" y="76529"/>
                      <a:pt x="397491" y="0"/>
                    </a:cubicBezTo>
                    <a:lnTo>
                      <a:pt x="520351" y="250875"/>
                    </a:lnTo>
                    <a:cubicBezTo>
                      <a:pt x="370943" y="258917"/>
                      <a:pt x="259654" y="448051"/>
                      <a:pt x="271778" y="673318"/>
                    </a:cubicBezTo>
                    <a:cubicBezTo>
                      <a:pt x="283903" y="898585"/>
                      <a:pt x="414851" y="1074680"/>
                      <a:pt x="564259" y="1066639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222250" h="1905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22" name="Forma libre 321"/>
              <p:cNvSpPr/>
              <p:nvPr/>
            </p:nvSpPr>
            <p:spPr>
              <a:xfrm rot="16200000">
                <a:off x="10799720" y="3629532"/>
                <a:ext cx="13443" cy="58449"/>
              </a:xfrm>
              <a:custGeom>
                <a:avLst/>
                <a:gdLst>
                  <a:gd name="connsiteX0" fmla="*/ 15212 w 15212"/>
                  <a:gd name="connsiteY0" fmla="*/ 68883 h 68883"/>
                  <a:gd name="connsiteX1" fmla="*/ 0 w 15212"/>
                  <a:gd name="connsiteY1" fmla="*/ 67786 h 68883"/>
                  <a:gd name="connsiteX2" fmla="*/ 11504 w 15212"/>
                  <a:gd name="connsiteY2" fmla="*/ 0 h 68883"/>
                  <a:gd name="connsiteX3" fmla="*/ 15212 w 15212"/>
                  <a:gd name="connsiteY3" fmla="*/ 68883 h 68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212" h="68883">
                    <a:moveTo>
                      <a:pt x="15212" y="68883"/>
                    </a:moveTo>
                    <a:lnTo>
                      <a:pt x="0" y="67786"/>
                    </a:lnTo>
                    <a:lnTo>
                      <a:pt x="11504" y="0"/>
                    </a:lnTo>
                    <a:lnTo>
                      <a:pt x="15212" y="6888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23" name="Forma libre 322"/>
              <p:cNvSpPr/>
              <p:nvPr/>
            </p:nvSpPr>
            <p:spPr>
              <a:xfrm rot="16200000">
                <a:off x="9304127" y="3140195"/>
                <a:ext cx="2179710" cy="3240000"/>
              </a:xfrm>
              <a:custGeom>
                <a:avLst/>
                <a:gdLst>
                  <a:gd name="connsiteX0" fmla="*/ 2466534 w 2466534"/>
                  <a:gd name="connsiteY0" fmla="*/ 2459073 h 3818374"/>
                  <a:gd name="connsiteX1" fmla="*/ 2463506 w 2466534"/>
                  <a:gd name="connsiteY1" fmla="*/ 2476920 h 3818374"/>
                  <a:gd name="connsiteX2" fmla="*/ 1260080 w 2466534"/>
                  <a:gd name="connsiteY2" fmla="*/ 3818374 h 3818374"/>
                  <a:gd name="connsiteX3" fmla="*/ 0 w 2466534"/>
                  <a:gd name="connsiteY3" fmla="*/ 3818374 h 3818374"/>
                  <a:gd name="connsiteX4" fmla="*/ 0 w 2466534"/>
                  <a:gd name="connsiteY4" fmla="*/ 3103342 h 3818374"/>
                  <a:gd name="connsiteX5" fmla="*/ 1407257 w 2466534"/>
                  <a:gd name="connsiteY5" fmla="*/ 3103342 h 3818374"/>
                  <a:gd name="connsiteX6" fmla="*/ 1407257 w 2466534"/>
                  <a:gd name="connsiteY6" fmla="*/ 3067342 h 3818374"/>
                  <a:gd name="connsiteX7" fmla="*/ 0 w 2466534"/>
                  <a:gd name="connsiteY7" fmla="*/ 3067342 h 3818374"/>
                  <a:gd name="connsiteX8" fmla="*/ 0 w 2466534"/>
                  <a:gd name="connsiteY8" fmla="*/ 749620 h 3818374"/>
                  <a:gd name="connsiteX9" fmla="*/ 1442172 w 2466534"/>
                  <a:gd name="connsiteY9" fmla="*/ 749620 h 3818374"/>
                  <a:gd name="connsiteX10" fmla="*/ 1442172 w 2466534"/>
                  <a:gd name="connsiteY10" fmla="*/ 713620 h 3818374"/>
                  <a:gd name="connsiteX11" fmla="*/ 0 w 2466534"/>
                  <a:gd name="connsiteY11" fmla="*/ 713620 h 3818374"/>
                  <a:gd name="connsiteX12" fmla="*/ 0 w 2466534"/>
                  <a:gd name="connsiteY12" fmla="*/ 0 h 3818374"/>
                  <a:gd name="connsiteX13" fmla="*/ 1260080 w 2466534"/>
                  <a:gd name="connsiteY13" fmla="*/ 0 h 3818374"/>
                  <a:gd name="connsiteX14" fmla="*/ 2368072 w 2466534"/>
                  <a:gd name="connsiteY14" fmla="*/ 999154 h 3818374"/>
                  <a:gd name="connsiteX15" fmla="*/ 2401612 w 2466534"/>
                  <a:gd name="connsiteY15" fmla="*/ 1104643 h 3818374"/>
                  <a:gd name="connsiteX16" fmla="*/ 2300418 w 2466534"/>
                  <a:gd name="connsiteY16" fmla="*/ 1123006 h 3818374"/>
                  <a:gd name="connsiteX17" fmla="*/ 1904179 w 2466534"/>
                  <a:gd name="connsiteY17" fmla="*/ 1810884 h 3818374"/>
                  <a:gd name="connsiteX18" fmla="*/ 2371963 w 2466534"/>
                  <a:gd name="connsiteY18" fmla="*/ 2452256 h 3818374"/>
                  <a:gd name="connsiteX19" fmla="*/ 2466534 w 2466534"/>
                  <a:gd name="connsiteY19" fmla="*/ 2459073 h 381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466534" h="3818374">
                    <a:moveTo>
                      <a:pt x="2466534" y="2459073"/>
                    </a:moveTo>
                    <a:lnTo>
                      <a:pt x="2463506" y="2476920"/>
                    </a:lnTo>
                    <a:cubicBezTo>
                      <a:pt x="2303966" y="3254090"/>
                      <a:pt x="1825516" y="3818374"/>
                      <a:pt x="1260080" y="3818374"/>
                    </a:cubicBezTo>
                    <a:lnTo>
                      <a:pt x="0" y="3818374"/>
                    </a:lnTo>
                    <a:lnTo>
                      <a:pt x="0" y="3103342"/>
                    </a:lnTo>
                    <a:lnTo>
                      <a:pt x="1407257" y="3103342"/>
                    </a:lnTo>
                    <a:lnTo>
                      <a:pt x="1407257" y="3067342"/>
                    </a:lnTo>
                    <a:lnTo>
                      <a:pt x="0" y="3067342"/>
                    </a:lnTo>
                    <a:lnTo>
                      <a:pt x="0" y="749620"/>
                    </a:lnTo>
                    <a:lnTo>
                      <a:pt x="1442172" y="749620"/>
                    </a:lnTo>
                    <a:lnTo>
                      <a:pt x="1442172" y="713620"/>
                    </a:lnTo>
                    <a:lnTo>
                      <a:pt x="0" y="713620"/>
                    </a:lnTo>
                    <a:lnTo>
                      <a:pt x="0" y="0"/>
                    </a:lnTo>
                    <a:lnTo>
                      <a:pt x="1260080" y="0"/>
                    </a:lnTo>
                    <a:cubicBezTo>
                      <a:pt x="1738525" y="0"/>
                      <a:pt x="2154692" y="404012"/>
                      <a:pt x="2368072" y="999154"/>
                    </a:cubicBezTo>
                    <a:lnTo>
                      <a:pt x="2401612" y="1104643"/>
                    </a:lnTo>
                    <a:lnTo>
                      <a:pt x="2300418" y="1123006"/>
                    </a:lnTo>
                    <a:cubicBezTo>
                      <a:pt x="2057274" y="1199535"/>
                      <a:pt x="1886533" y="1483043"/>
                      <a:pt x="1904179" y="1810884"/>
                    </a:cubicBezTo>
                    <a:cubicBezTo>
                      <a:pt x="1921824" y="2138724"/>
                      <a:pt x="2122010" y="2402267"/>
                      <a:pt x="2371963" y="2452256"/>
                    </a:cubicBezTo>
                    <a:lnTo>
                      <a:pt x="2466534" y="245907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24" name="Forma libre 323"/>
              <p:cNvSpPr/>
              <p:nvPr/>
            </p:nvSpPr>
            <p:spPr>
              <a:xfrm rot="16200000">
                <a:off x="9692625" y="3706963"/>
                <a:ext cx="7632" cy="24143"/>
              </a:xfrm>
              <a:custGeom>
                <a:avLst/>
                <a:gdLst>
                  <a:gd name="connsiteX0" fmla="*/ 8636 w 8636"/>
                  <a:gd name="connsiteY0" fmla="*/ 28453 h 28453"/>
                  <a:gd name="connsiteX1" fmla="*/ 0 w 8636"/>
                  <a:gd name="connsiteY1" fmla="*/ 1289 h 28453"/>
                  <a:gd name="connsiteX2" fmla="*/ 7105 w 8636"/>
                  <a:gd name="connsiteY2" fmla="*/ 0 h 28453"/>
                  <a:gd name="connsiteX3" fmla="*/ 8636 w 8636"/>
                  <a:gd name="connsiteY3" fmla="*/ 28453 h 28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36" h="28453">
                    <a:moveTo>
                      <a:pt x="8636" y="28453"/>
                    </a:moveTo>
                    <a:lnTo>
                      <a:pt x="0" y="1289"/>
                    </a:lnTo>
                    <a:lnTo>
                      <a:pt x="7105" y="0"/>
                    </a:lnTo>
                    <a:lnTo>
                      <a:pt x="8636" y="2845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25" name="Forma libre 324"/>
              <p:cNvSpPr/>
              <p:nvPr/>
            </p:nvSpPr>
            <p:spPr>
              <a:xfrm rot="16200000">
                <a:off x="11397212" y="5953939"/>
                <a:ext cx="30855" cy="30547"/>
              </a:xfrm>
              <a:custGeom>
                <a:avLst/>
                <a:gdLst>
                  <a:gd name="connsiteX0" fmla="*/ 34915 w 34915"/>
                  <a:gd name="connsiteY0" fmla="*/ 0 h 36000"/>
                  <a:gd name="connsiteX1" fmla="*/ 34915 w 34915"/>
                  <a:gd name="connsiteY1" fmla="*/ 36000 h 36000"/>
                  <a:gd name="connsiteX2" fmla="*/ 0 w 34915"/>
                  <a:gd name="connsiteY2" fmla="*/ 36000 h 36000"/>
                  <a:gd name="connsiteX3" fmla="*/ 0 w 34915"/>
                  <a:gd name="connsiteY3" fmla="*/ 0 h 36000"/>
                  <a:gd name="connsiteX4" fmla="*/ 34915 w 34915"/>
                  <a:gd name="connsiteY4" fmla="*/ 0 h 3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915" h="36000">
                    <a:moveTo>
                      <a:pt x="34915" y="0"/>
                    </a:moveTo>
                    <a:lnTo>
                      <a:pt x="34915" y="36000"/>
                    </a:lnTo>
                    <a:lnTo>
                      <a:pt x="0" y="36000"/>
                    </a:lnTo>
                    <a:lnTo>
                      <a:pt x="0" y="0"/>
                    </a:lnTo>
                    <a:lnTo>
                      <a:pt x="34915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26" name="Forma libre 325"/>
              <p:cNvSpPr/>
              <p:nvPr/>
            </p:nvSpPr>
            <p:spPr>
              <a:xfrm rot="16200000">
                <a:off x="10083352" y="3281059"/>
                <a:ext cx="360000" cy="900000"/>
              </a:xfrm>
              <a:custGeom>
                <a:avLst/>
                <a:gdLst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07321 w 575111"/>
                  <a:gd name="connsiteY6" fmla="*/ 27164 h 1354430"/>
                  <a:gd name="connsiteX7" fmla="*/ 520351 w 575111"/>
                  <a:gd name="connsiteY7" fmla="*/ 269238 h 1354430"/>
                  <a:gd name="connsiteX8" fmla="*/ 271778 w 575111"/>
                  <a:gd name="connsiteY8" fmla="*/ 691681 h 1354430"/>
                  <a:gd name="connsiteX9" fmla="*/ 564259 w 575111"/>
                  <a:gd name="connsiteY9" fmla="*/ 1085002 h 1354430"/>
                  <a:gd name="connsiteX10" fmla="*/ 575111 w 575111"/>
                  <a:gd name="connsiteY10" fmla="*/ 1286644 h 1354430"/>
                  <a:gd name="connsiteX0" fmla="*/ 575111 w 575111"/>
                  <a:gd name="connsiteY0" fmla="*/ 1286644 h 1354430"/>
                  <a:gd name="connsiteX1" fmla="*/ 563607 w 575111"/>
                  <a:gd name="connsiteY1" fmla="*/ 1354430 h 1354430"/>
                  <a:gd name="connsiteX2" fmla="*/ 469036 w 575111"/>
                  <a:gd name="connsiteY2" fmla="*/ 1347613 h 1354430"/>
                  <a:gd name="connsiteX3" fmla="*/ 1252 w 575111"/>
                  <a:gd name="connsiteY3" fmla="*/ 706241 h 1354430"/>
                  <a:gd name="connsiteX4" fmla="*/ 397491 w 575111"/>
                  <a:gd name="connsiteY4" fmla="*/ 18363 h 1354430"/>
                  <a:gd name="connsiteX5" fmla="*/ 498685 w 575111"/>
                  <a:gd name="connsiteY5" fmla="*/ 0 h 1354430"/>
                  <a:gd name="connsiteX6" fmla="*/ 520351 w 575111"/>
                  <a:gd name="connsiteY6" fmla="*/ 269238 h 1354430"/>
                  <a:gd name="connsiteX7" fmla="*/ 271778 w 575111"/>
                  <a:gd name="connsiteY7" fmla="*/ 691681 h 1354430"/>
                  <a:gd name="connsiteX8" fmla="*/ 564259 w 575111"/>
                  <a:gd name="connsiteY8" fmla="*/ 1085002 h 1354430"/>
                  <a:gd name="connsiteX9" fmla="*/ 575111 w 575111"/>
                  <a:gd name="connsiteY9" fmla="*/ 1286644 h 1354430"/>
                  <a:gd name="connsiteX0" fmla="*/ 575111 w 575111"/>
                  <a:gd name="connsiteY0" fmla="*/ 1268281 h 1336067"/>
                  <a:gd name="connsiteX1" fmla="*/ 563607 w 575111"/>
                  <a:gd name="connsiteY1" fmla="*/ 1336067 h 1336067"/>
                  <a:gd name="connsiteX2" fmla="*/ 469036 w 575111"/>
                  <a:gd name="connsiteY2" fmla="*/ 1329250 h 1336067"/>
                  <a:gd name="connsiteX3" fmla="*/ 1252 w 575111"/>
                  <a:gd name="connsiteY3" fmla="*/ 687878 h 1336067"/>
                  <a:gd name="connsiteX4" fmla="*/ 397491 w 575111"/>
                  <a:gd name="connsiteY4" fmla="*/ 0 h 1336067"/>
                  <a:gd name="connsiteX5" fmla="*/ 520351 w 575111"/>
                  <a:gd name="connsiteY5" fmla="*/ 250875 h 1336067"/>
                  <a:gd name="connsiteX6" fmla="*/ 271778 w 575111"/>
                  <a:gd name="connsiteY6" fmla="*/ 673318 h 1336067"/>
                  <a:gd name="connsiteX7" fmla="*/ 564259 w 575111"/>
                  <a:gd name="connsiteY7" fmla="*/ 1066639 h 1336067"/>
                  <a:gd name="connsiteX8" fmla="*/ 575111 w 575111"/>
                  <a:gd name="connsiteY8" fmla="*/ 1268281 h 1336067"/>
                  <a:gd name="connsiteX0" fmla="*/ 575111 w 575111"/>
                  <a:gd name="connsiteY0" fmla="*/ 1268281 h 1329250"/>
                  <a:gd name="connsiteX1" fmla="*/ 469036 w 575111"/>
                  <a:gd name="connsiteY1" fmla="*/ 1329250 h 1329250"/>
                  <a:gd name="connsiteX2" fmla="*/ 1252 w 575111"/>
                  <a:gd name="connsiteY2" fmla="*/ 687878 h 1329250"/>
                  <a:gd name="connsiteX3" fmla="*/ 397491 w 575111"/>
                  <a:gd name="connsiteY3" fmla="*/ 0 h 1329250"/>
                  <a:gd name="connsiteX4" fmla="*/ 520351 w 575111"/>
                  <a:gd name="connsiteY4" fmla="*/ 250875 h 1329250"/>
                  <a:gd name="connsiteX5" fmla="*/ 271778 w 575111"/>
                  <a:gd name="connsiteY5" fmla="*/ 673318 h 1329250"/>
                  <a:gd name="connsiteX6" fmla="*/ 564259 w 575111"/>
                  <a:gd name="connsiteY6" fmla="*/ 1066639 h 1329250"/>
                  <a:gd name="connsiteX7" fmla="*/ 575111 w 575111"/>
                  <a:gd name="connsiteY7" fmla="*/ 1268281 h 1329250"/>
                  <a:gd name="connsiteX0" fmla="*/ 564259 w 564259"/>
                  <a:gd name="connsiteY0" fmla="*/ 1066639 h 1329250"/>
                  <a:gd name="connsiteX1" fmla="*/ 469036 w 564259"/>
                  <a:gd name="connsiteY1" fmla="*/ 1329250 h 1329250"/>
                  <a:gd name="connsiteX2" fmla="*/ 1252 w 564259"/>
                  <a:gd name="connsiteY2" fmla="*/ 687878 h 1329250"/>
                  <a:gd name="connsiteX3" fmla="*/ 397491 w 564259"/>
                  <a:gd name="connsiteY3" fmla="*/ 0 h 1329250"/>
                  <a:gd name="connsiteX4" fmla="*/ 520351 w 564259"/>
                  <a:gd name="connsiteY4" fmla="*/ 250875 h 1329250"/>
                  <a:gd name="connsiteX5" fmla="*/ 271778 w 564259"/>
                  <a:gd name="connsiteY5" fmla="*/ 673318 h 1329250"/>
                  <a:gd name="connsiteX6" fmla="*/ 564259 w 564259"/>
                  <a:gd name="connsiteY6" fmla="*/ 1066639 h 1329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64259" h="1329250">
                    <a:moveTo>
                      <a:pt x="564259" y="1066639"/>
                    </a:moveTo>
                    <a:lnTo>
                      <a:pt x="469036" y="1329250"/>
                    </a:lnTo>
                    <a:cubicBezTo>
                      <a:pt x="219083" y="1279261"/>
                      <a:pt x="18897" y="1015718"/>
                      <a:pt x="1252" y="687878"/>
                    </a:cubicBezTo>
                    <a:cubicBezTo>
                      <a:pt x="-16394" y="360037"/>
                      <a:pt x="154347" y="76529"/>
                      <a:pt x="397491" y="0"/>
                    </a:cubicBezTo>
                    <a:lnTo>
                      <a:pt x="520351" y="250875"/>
                    </a:lnTo>
                    <a:cubicBezTo>
                      <a:pt x="370943" y="258917"/>
                      <a:pt x="259654" y="448051"/>
                      <a:pt x="271778" y="673318"/>
                    </a:cubicBezTo>
                    <a:cubicBezTo>
                      <a:pt x="283903" y="898585"/>
                      <a:pt x="414851" y="1074680"/>
                      <a:pt x="564259" y="106663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222250" h="1905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15" name="Conector 314"/>
            <p:cNvSpPr/>
            <p:nvPr/>
          </p:nvSpPr>
          <p:spPr>
            <a:xfrm>
              <a:off x="10769190" y="1308426"/>
              <a:ext cx="180000" cy="252000"/>
            </a:xfrm>
            <a:prstGeom prst="flowChartConnector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flat" dir="t">
                <a:rot lat="0" lon="0" rev="3000000"/>
              </a:lightRig>
            </a:scene3d>
            <a:sp3d>
              <a:bevelT w="95250" h="825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grpSp>
          <p:nvGrpSpPr>
            <p:cNvPr id="316" name="Grupo 315"/>
            <p:cNvGrpSpPr/>
            <p:nvPr/>
          </p:nvGrpSpPr>
          <p:grpSpPr>
            <a:xfrm>
              <a:off x="9930361" y="943672"/>
              <a:ext cx="1337037" cy="1060320"/>
              <a:chOff x="8911768" y="2058632"/>
              <a:chExt cx="1337037" cy="1060320"/>
            </a:xfrm>
          </p:grpSpPr>
          <p:sp>
            <p:nvSpPr>
              <p:cNvPr id="317" name="Menos 316"/>
              <p:cNvSpPr/>
              <p:nvPr/>
            </p:nvSpPr>
            <p:spPr>
              <a:xfrm>
                <a:off x="9513642" y="2622136"/>
                <a:ext cx="144000" cy="72000"/>
              </a:xfrm>
              <a:prstGeom prst="mathMinus">
                <a:avLst/>
              </a:prstGeom>
              <a:noFill/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318" name="Grupo 317"/>
              <p:cNvGrpSpPr/>
              <p:nvPr/>
            </p:nvGrpSpPr>
            <p:grpSpPr>
              <a:xfrm rot="1727723">
                <a:off x="8911768" y="2058632"/>
                <a:ext cx="1337037" cy="1060320"/>
                <a:chOff x="8294526" y="570048"/>
                <a:chExt cx="1337037" cy="1060320"/>
              </a:xfrm>
              <a:solidFill>
                <a:schemeClr val="tx1">
                  <a:alpha val="81000"/>
                </a:schemeClr>
              </a:solidFill>
              <a:scene3d>
                <a:camera prst="orthographicFront"/>
                <a:lightRig rig="balanced" dir="t"/>
              </a:scene3d>
            </p:grpSpPr>
            <p:sp>
              <p:nvSpPr>
                <p:cNvPr id="319" name="Lágrima 1"/>
                <p:cNvSpPr/>
                <p:nvPr/>
              </p:nvSpPr>
              <p:spPr>
                <a:xfrm rot="178262">
                  <a:off x="8294526" y="1018368"/>
                  <a:ext cx="684000" cy="612000"/>
                </a:xfrm>
                <a:custGeom>
                  <a:avLst/>
                  <a:gdLst>
                    <a:gd name="connsiteX0" fmla="*/ 0 w 712148"/>
                    <a:gd name="connsiteY0" fmla="*/ 362433 h 724865"/>
                    <a:gd name="connsiteX1" fmla="*/ 356074 w 712148"/>
                    <a:gd name="connsiteY1" fmla="*/ 0 h 724865"/>
                    <a:gd name="connsiteX2" fmla="*/ 712148 w 712148"/>
                    <a:gd name="connsiteY2" fmla="*/ 0 h 724865"/>
                    <a:gd name="connsiteX3" fmla="*/ 712148 w 712148"/>
                    <a:gd name="connsiteY3" fmla="*/ 362433 h 724865"/>
                    <a:gd name="connsiteX4" fmla="*/ 356074 w 712148"/>
                    <a:gd name="connsiteY4" fmla="*/ 724866 h 724865"/>
                    <a:gd name="connsiteX5" fmla="*/ 0 w 712148"/>
                    <a:gd name="connsiteY5" fmla="*/ 362433 h 724865"/>
                    <a:gd name="connsiteX0" fmla="*/ 0 w 713856"/>
                    <a:gd name="connsiteY0" fmla="*/ 362433 h 724866"/>
                    <a:gd name="connsiteX1" fmla="*/ 356074 w 713856"/>
                    <a:gd name="connsiteY1" fmla="*/ 0 h 724866"/>
                    <a:gd name="connsiteX2" fmla="*/ 713856 w 713856"/>
                    <a:gd name="connsiteY2" fmla="*/ 73662 h 724866"/>
                    <a:gd name="connsiteX3" fmla="*/ 712148 w 713856"/>
                    <a:gd name="connsiteY3" fmla="*/ 362433 h 724866"/>
                    <a:gd name="connsiteX4" fmla="*/ 356074 w 713856"/>
                    <a:gd name="connsiteY4" fmla="*/ 724866 h 724866"/>
                    <a:gd name="connsiteX5" fmla="*/ 0 w 713856"/>
                    <a:gd name="connsiteY5" fmla="*/ 362433 h 724866"/>
                    <a:gd name="connsiteX0" fmla="*/ 0 w 712148"/>
                    <a:gd name="connsiteY0" fmla="*/ 362433 h 724866"/>
                    <a:gd name="connsiteX1" fmla="*/ 356074 w 712148"/>
                    <a:gd name="connsiteY1" fmla="*/ 0 h 724866"/>
                    <a:gd name="connsiteX2" fmla="*/ 689013 w 712148"/>
                    <a:gd name="connsiteY2" fmla="*/ 114773 h 724866"/>
                    <a:gd name="connsiteX3" fmla="*/ 712148 w 712148"/>
                    <a:gd name="connsiteY3" fmla="*/ 362433 h 724866"/>
                    <a:gd name="connsiteX4" fmla="*/ 356074 w 712148"/>
                    <a:gd name="connsiteY4" fmla="*/ 724866 h 724866"/>
                    <a:gd name="connsiteX5" fmla="*/ 0 w 712148"/>
                    <a:gd name="connsiteY5" fmla="*/ 362433 h 724866"/>
                    <a:gd name="connsiteX0" fmla="*/ 115 w 712263"/>
                    <a:gd name="connsiteY0" fmla="*/ 362433 h 731770"/>
                    <a:gd name="connsiteX1" fmla="*/ 356189 w 712263"/>
                    <a:gd name="connsiteY1" fmla="*/ 0 h 731770"/>
                    <a:gd name="connsiteX2" fmla="*/ 689128 w 712263"/>
                    <a:gd name="connsiteY2" fmla="*/ 114773 h 731770"/>
                    <a:gd name="connsiteX3" fmla="*/ 712263 w 712263"/>
                    <a:gd name="connsiteY3" fmla="*/ 362433 h 731770"/>
                    <a:gd name="connsiteX4" fmla="*/ 328316 w 712263"/>
                    <a:gd name="connsiteY4" fmla="*/ 731770 h 731770"/>
                    <a:gd name="connsiteX5" fmla="*/ 115 w 712263"/>
                    <a:gd name="connsiteY5" fmla="*/ 362433 h 731770"/>
                    <a:gd name="connsiteX0" fmla="*/ 73 w 689085"/>
                    <a:gd name="connsiteY0" fmla="*/ 362433 h 732014"/>
                    <a:gd name="connsiteX1" fmla="*/ 356147 w 689085"/>
                    <a:gd name="connsiteY1" fmla="*/ 0 h 732014"/>
                    <a:gd name="connsiteX2" fmla="*/ 689086 w 689085"/>
                    <a:gd name="connsiteY2" fmla="*/ 114773 h 732014"/>
                    <a:gd name="connsiteX3" fmla="*/ 682905 w 689085"/>
                    <a:gd name="connsiteY3" fmla="*/ 306821 h 732014"/>
                    <a:gd name="connsiteX4" fmla="*/ 328274 w 689085"/>
                    <a:gd name="connsiteY4" fmla="*/ 731770 h 732014"/>
                    <a:gd name="connsiteX5" fmla="*/ 73 w 689085"/>
                    <a:gd name="connsiteY5" fmla="*/ 362433 h 732014"/>
                    <a:gd name="connsiteX0" fmla="*/ 296 w 689309"/>
                    <a:gd name="connsiteY0" fmla="*/ 362433 h 682625"/>
                    <a:gd name="connsiteX1" fmla="*/ 356370 w 689309"/>
                    <a:gd name="connsiteY1" fmla="*/ 0 h 682625"/>
                    <a:gd name="connsiteX2" fmla="*/ 689309 w 689309"/>
                    <a:gd name="connsiteY2" fmla="*/ 114773 h 682625"/>
                    <a:gd name="connsiteX3" fmla="*/ 683128 w 689309"/>
                    <a:gd name="connsiteY3" fmla="*/ 306821 h 682625"/>
                    <a:gd name="connsiteX4" fmla="*/ 302437 w 689309"/>
                    <a:gd name="connsiteY4" fmla="*/ 682336 h 682625"/>
                    <a:gd name="connsiteX5" fmla="*/ 296 w 689309"/>
                    <a:gd name="connsiteY5" fmla="*/ 362433 h 682625"/>
                    <a:gd name="connsiteX0" fmla="*/ 284 w 689297"/>
                    <a:gd name="connsiteY0" fmla="*/ 362433 h 682824"/>
                    <a:gd name="connsiteX1" fmla="*/ 356358 w 689297"/>
                    <a:gd name="connsiteY1" fmla="*/ 0 h 682824"/>
                    <a:gd name="connsiteX2" fmla="*/ 689297 w 689297"/>
                    <a:gd name="connsiteY2" fmla="*/ 114773 h 682824"/>
                    <a:gd name="connsiteX3" fmla="*/ 626646 w 689297"/>
                    <a:gd name="connsiteY3" fmla="*/ 289370 h 682824"/>
                    <a:gd name="connsiteX4" fmla="*/ 302425 w 689297"/>
                    <a:gd name="connsiteY4" fmla="*/ 682336 h 682824"/>
                    <a:gd name="connsiteX5" fmla="*/ 284 w 689297"/>
                    <a:gd name="connsiteY5" fmla="*/ 362433 h 682824"/>
                    <a:gd name="connsiteX0" fmla="*/ 284 w 652372"/>
                    <a:gd name="connsiteY0" fmla="*/ 362433 h 682824"/>
                    <a:gd name="connsiteX1" fmla="*/ 356358 w 652372"/>
                    <a:gd name="connsiteY1" fmla="*/ 0 h 682824"/>
                    <a:gd name="connsiteX2" fmla="*/ 652372 w 652372"/>
                    <a:gd name="connsiteY2" fmla="*/ 134398 h 682824"/>
                    <a:gd name="connsiteX3" fmla="*/ 626646 w 652372"/>
                    <a:gd name="connsiteY3" fmla="*/ 289370 h 682824"/>
                    <a:gd name="connsiteX4" fmla="*/ 302425 w 652372"/>
                    <a:gd name="connsiteY4" fmla="*/ 682336 h 682824"/>
                    <a:gd name="connsiteX5" fmla="*/ 284 w 652372"/>
                    <a:gd name="connsiteY5" fmla="*/ 362433 h 682824"/>
                    <a:gd name="connsiteX0" fmla="*/ 287 w 652375"/>
                    <a:gd name="connsiteY0" fmla="*/ 362433 h 682829"/>
                    <a:gd name="connsiteX1" fmla="*/ 356361 w 652375"/>
                    <a:gd name="connsiteY1" fmla="*/ 0 h 682829"/>
                    <a:gd name="connsiteX2" fmla="*/ 652375 w 652375"/>
                    <a:gd name="connsiteY2" fmla="*/ 134398 h 682829"/>
                    <a:gd name="connsiteX3" fmla="*/ 642214 w 652375"/>
                    <a:gd name="connsiteY3" fmla="*/ 289008 h 682829"/>
                    <a:gd name="connsiteX4" fmla="*/ 302428 w 652375"/>
                    <a:gd name="connsiteY4" fmla="*/ 682336 h 682829"/>
                    <a:gd name="connsiteX5" fmla="*/ 287 w 652375"/>
                    <a:gd name="connsiteY5" fmla="*/ 362433 h 6828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52375" h="682829">
                      <a:moveTo>
                        <a:pt x="287" y="362433"/>
                      </a:moveTo>
                      <a:cubicBezTo>
                        <a:pt x="9276" y="248710"/>
                        <a:pt x="159707" y="0"/>
                        <a:pt x="356361" y="0"/>
                      </a:cubicBezTo>
                      <a:lnTo>
                        <a:pt x="652375" y="134398"/>
                      </a:lnTo>
                      <a:cubicBezTo>
                        <a:pt x="652375" y="255209"/>
                        <a:pt x="642214" y="168197"/>
                        <a:pt x="642214" y="289008"/>
                      </a:cubicBezTo>
                      <a:cubicBezTo>
                        <a:pt x="642214" y="489174"/>
                        <a:pt x="409416" y="670099"/>
                        <a:pt x="302428" y="682336"/>
                      </a:cubicBezTo>
                      <a:cubicBezTo>
                        <a:pt x="195440" y="694573"/>
                        <a:pt x="-8702" y="476156"/>
                        <a:pt x="287" y="362433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bg1">
                      <a:alpha val="44000"/>
                    </a:schemeClr>
                  </a:solidFill>
                </a:ln>
                <a:sp3d prstMaterial="plastic">
                  <a:bevelT w="50800" h="82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0" name="Lágrima 1"/>
                <p:cNvSpPr/>
                <p:nvPr/>
              </p:nvSpPr>
              <p:spPr>
                <a:xfrm rot="17814990" flipH="1">
                  <a:off x="8983563" y="606048"/>
                  <a:ext cx="684000" cy="612000"/>
                </a:xfrm>
                <a:custGeom>
                  <a:avLst/>
                  <a:gdLst>
                    <a:gd name="connsiteX0" fmla="*/ 0 w 712148"/>
                    <a:gd name="connsiteY0" fmla="*/ 362433 h 724865"/>
                    <a:gd name="connsiteX1" fmla="*/ 356074 w 712148"/>
                    <a:gd name="connsiteY1" fmla="*/ 0 h 724865"/>
                    <a:gd name="connsiteX2" fmla="*/ 712148 w 712148"/>
                    <a:gd name="connsiteY2" fmla="*/ 0 h 724865"/>
                    <a:gd name="connsiteX3" fmla="*/ 712148 w 712148"/>
                    <a:gd name="connsiteY3" fmla="*/ 362433 h 724865"/>
                    <a:gd name="connsiteX4" fmla="*/ 356074 w 712148"/>
                    <a:gd name="connsiteY4" fmla="*/ 724866 h 724865"/>
                    <a:gd name="connsiteX5" fmla="*/ 0 w 712148"/>
                    <a:gd name="connsiteY5" fmla="*/ 362433 h 724865"/>
                    <a:gd name="connsiteX0" fmla="*/ 0 w 713856"/>
                    <a:gd name="connsiteY0" fmla="*/ 362433 h 724866"/>
                    <a:gd name="connsiteX1" fmla="*/ 356074 w 713856"/>
                    <a:gd name="connsiteY1" fmla="*/ 0 h 724866"/>
                    <a:gd name="connsiteX2" fmla="*/ 713856 w 713856"/>
                    <a:gd name="connsiteY2" fmla="*/ 73662 h 724866"/>
                    <a:gd name="connsiteX3" fmla="*/ 712148 w 713856"/>
                    <a:gd name="connsiteY3" fmla="*/ 362433 h 724866"/>
                    <a:gd name="connsiteX4" fmla="*/ 356074 w 713856"/>
                    <a:gd name="connsiteY4" fmla="*/ 724866 h 724866"/>
                    <a:gd name="connsiteX5" fmla="*/ 0 w 713856"/>
                    <a:gd name="connsiteY5" fmla="*/ 362433 h 724866"/>
                    <a:gd name="connsiteX0" fmla="*/ 0 w 712148"/>
                    <a:gd name="connsiteY0" fmla="*/ 362433 h 724866"/>
                    <a:gd name="connsiteX1" fmla="*/ 356074 w 712148"/>
                    <a:gd name="connsiteY1" fmla="*/ 0 h 724866"/>
                    <a:gd name="connsiteX2" fmla="*/ 689013 w 712148"/>
                    <a:gd name="connsiteY2" fmla="*/ 114773 h 724866"/>
                    <a:gd name="connsiteX3" fmla="*/ 712148 w 712148"/>
                    <a:gd name="connsiteY3" fmla="*/ 362433 h 724866"/>
                    <a:gd name="connsiteX4" fmla="*/ 356074 w 712148"/>
                    <a:gd name="connsiteY4" fmla="*/ 724866 h 724866"/>
                    <a:gd name="connsiteX5" fmla="*/ 0 w 712148"/>
                    <a:gd name="connsiteY5" fmla="*/ 362433 h 724866"/>
                    <a:gd name="connsiteX0" fmla="*/ 115 w 712263"/>
                    <a:gd name="connsiteY0" fmla="*/ 362433 h 731770"/>
                    <a:gd name="connsiteX1" fmla="*/ 356189 w 712263"/>
                    <a:gd name="connsiteY1" fmla="*/ 0 h 731770"/>
                    <a:gd name="connsiteX2" fmla="*/ 689128 w 712263"/>
                    <a:gd name="connsiteY2" fmla="*/ 114773 h 731770"/>
                    <a:gd name="connsiteX3" fmla="*/ 712263 w 712263"/>
                    <a:gd name="connsiteY3" fmla="*/ 362433 h 731770"/>
                    <a:gd name="connsiteX4" fmla="*/ 328316 w 712263"/>
                    <a:gd name="connsiteY4" fmla="*/ 731770 h 731770"/>
                    <a:gd name="connsiteX5" fmla="*/ 115 w 712263"/>
                    <a:gd name="connsiteY5" fmla="*/ 362433 h 731770"/>
                    <a:gd name="connsiteX0" fmla="*/ 73 w 689085"/>
                    <a:gd name="connsiteY0" fmla="*/ 362433 h 732014"/>
                    <a:gd name="connsiteX1" fmla="*/ 356147 w 689085"/>
                    <a:gd name="connsiteY1" fmla="*/ 0 h 732014"/>
                    <a:gd name="connsiteX2" fmla="*/ 689086 w 689085"/>
                    <a:gd name="connsiteY2" fmla="*/ 114773 h 732014"/>
                    <a:gd name="connsiteX3" fmla="*/ 682905 w 689085"/>
                    <a:gd name="connsiteY3" fmla="*/ 306821 h 732014"/>
                    <a:gd name="connsiteX4" fmla="*/ 328274 w 689085"/>
                    <a:gd name="connsiteY4" fmla="*/ 731770 h 732014"/>
                    <a:gd name="connsiteX5" fmla="*/ 73 w 689085"/>
                    <a:gd name="connsiteY5" fmla="*/ 362433 h 732014"/>
                    <a:gd name="connsiteX0" fmla="*/ 296 w 689309"/>
                    <a:gd name="connsiteY0" fmla="*/ 362433 h 682625"/>
                    <a:gd name="connsiteX1" fmla="*/ 356370 w 689309"/>
                    <a:gd name="connsiteY1" fmla="*/ 0 h 682625"/>
                    <a:gd name="connsiteX2" fmla="*/ 689309 w 689309"/>
                    <a:gd name="connsiteY2" fmla="*/ 114773 h 682625"/>
                    <a:gd name="connsiteX3" fmla="*/ 683128 w 689309"/>
                    <a:gd name="connsiteY3" fmla="*/ 306821 h 682625"/>
                    <a:gd name="connsiteX4" fmla="*/ 302437 w 689309"/>
                    <a:gd name="connsiteY4" fmla="*/ 682336 h 682625"/>
                    <a:gd name="connsiteX5" fmla="*/ 296 w 689309"/>
                    <a:gd name="connsiteY5" fmla="*/ 362433 h 682625"/>
                    <a:gd name="connsiteX0" fmla="*/ 284 w 689297"/>
                    <a:gd name="connsiteY0" fmla="*/ 362433 h 682824"/>
                    <a:gd name="connsiteX1" fmla="*/ 356358 w 689297"/>
                    <a:gd name="connsiteY1" fmla="*/ 0 h 682824"/>
                    <a:gd name="connsiteX2" fmla="*/ 689297 w 689297"/>
                    <a:gd name="connsiteY2" fmla="*/ 114773 h 682824"/>
                    <a:gd name="connsiteX3" fmla="*/ 626646 w 689297"/>
                    <a:gd name="connsiteY3" fmla="*/ 289370 h 682824"/>
                    <a:gd name="connsiteX4" fmla="*/ 302425 w 689297"/>
                    <a:gd name="connsiteY4" fmla="*/ 682336 h 682824"/>
                    <a:gd name="connsiteX5" fmla="*/ 284 w 689297"/>
                    <a:gd name="connsiteY5" fmla="*/ 362433 h 682824"/>
                    <a:gd name="connsiteX0" fmla="*/ 284 w 652372"/>
                    <a:gd name="connsiteY0" fmla="*/ 362433 h 682824"/>
                    <a:gd name="connsiteX1" fmla="*/ 356358 w 652372"/>
                    <a:gd name="connsiteY1" fmla="*/ 0 h 682824"/>
                    <a:gd name="connsiteX2" fmla="*/ 652372 w 652372"/>
                    <a:gd name="connsiteY2" fmla="*/ 134398 h 682824"/>
                    <a:gd name="connsiteX3" fmla="*/ 626646 w 652372"/>
                    <a:gd name="connsiteY3" fmla="*/ 289370 h 682824"/>
                    <a:gd name="connsiteX4" fmla="*/ 302425 w 652372"/>
                    <a:gd name="connsiteY4" fmla="*/ 682336 h 682824"/>
                    <a:gd name="connsiteX5" fmla="*/ 284 w 652372"/>
                    <a:gd name="connsiteY5" fmla="*/ 362433 h 682824"/>
                    <a:gd name="connsiteX0" fmla="*/ 287 w 652375"/>
                    <a:gd name="connsiteY0" fmla="*/ 362433 h 682829"/>
                    <a:gd name="connsiteX1" fmla="*/ 356361 w 652375"/>
                    <a:gd name="connsiteY1" fmla="*/ 0 h 682829"/>
                    <a:gd name="connsiteX2" fmla="*/ 652375 w 652375"/>
                    <a:gd name="connsiteY2" fmla="*/ 134398 h 682829"/>
                    <a:gd name="connsiteX3" fmla="*/ 642214 w 652375"/>
                    <a:gd name="connsiteY3" fmla="*/ 289008 h 682829"/>
                    <a:gd name="connsiteX4" fmla="*/ 302428 w 652375"/>
                    <a:gd name="connsiteY4" fmla="*/ 682336 h 682829"/>
                    <a:gd name="connsiteX5" fmla="*/ 287 w 652375"/>
                    <a:gd name="connsiteY5" fmla="*/ 362433 h 6828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52375" h="682829">
                      <a:moveTo>
                        <a:pt x="287" y="362433"/>
                      </a:moveTo>
                      <a:cubicBezTo>
                        <a:pt x="9276" y="248710"/>
                        <a:pt x="159707" y="0"/>
                        <a:pt x="356361" y="0"/>
                      </a:cubicBezTo>
                      <a:lnTo>
                        <a:pt x="652375" y="134398"/>
                      </a:lnTo>
                      <a:cubicBezTo>
                        <a:pt x="652375" y="255209"/>
                        <a:pt x="642214" y="168197"/>
                        <a:pt x="642214" y="289008"/>
                      </a:cubicBezTo>
                      <a:cubicBezTo>
                        <a:pt x="642214" y="489174"/>
                        <a:pt x="409416" y="670099"/>
                        <a:pt x="302428" y="682336"/>
                      </a:cubicBezTo>
                      <a:cubicBezTo>
                        <a:pt x="195440" y="694573"/>
                        <a:pt x="-8702" y="476156"/>
                        <a:pt x="287" y="362433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bg1">
                      <a:alpha val="44000"/>
                    </a:schemeClr>
                  </a:solidFill>
                </a:ln>
                <a:sp3d prstMaterial="plastic">
                  <a:bevelT w="50800" h="825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342" name="Grupo 341"/>
          <p:cNvGrpSpPr/>
          <p:nvPr/>
        </p:nvGrpSpPr>
        <p:grpSpPr>
          <a:xfrm>
            <a:off x="4743418" y="2444546"/>
            <a:ext cx="3240000" cy="4493405"/>
            <a:chOff x="335186" y="2030966"/>
            <a:chExt cx="3240000" cy="4493405"/>
          </a:xfrm>
        </p:grpSpPr>
        <p:grpSp>
          <p:nvGrpSpPr>
            <p:cNvPr id="343" name="Grupo 342"/>
            <p:cNvGrpSpPr/>
            <p:nvPr/>
          </p:nvGrpSpPr>
          <p:grpSpPr>
            <a:xfrm>
              <a:off x="335186" y="2520304"/>
              <a:ext cx="3240000" cy="4004067"/>
              <a:chOff x="335186" y="2520304"/>
              <a:chExt cx="3240000" cy="4004067"/>
            </a:xfrm>
          </p:grpSpPr>
          <p:sp>
            <p:nvSpPr>
              <p:cNvPr id="345" name="Trapecio 344"/>
              <p:cNvSpPr/>
              <p:nvPr/>
            </p:nvSpPr>
            <p:spPr>
              <a:xfrm>
                <a:off x="1665281" y="3969330"/>
                <a:ext cx="378803" cy="367564"/>
              </a:xfrm>
              <a:prstGeom prst="trapezoid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146050"/>
                <a:bevelB w="107950" h="4000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6" name="Retraso 345"/>
              <p:cNvSpPr/>
              <p:nvPr/>
            </p:nvSpPr>
            <p:spPr>
              <a:xfrm>
                <a:off x="2519273" y="3243768"/>
                <a:ext cx="336716" cy="321442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7" name="Retraso 346"/>
              <p:cNvSpPr/>
              <p:nvPr/>
            </p:nvSpPr>
            <p:spPr>
              <a:xfrm flipH="1">
                <a:off x="859597" y="3343579"/>
                <a:ext cx="338195" cy="321442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48" name="Elipse 347"/>
              <p:cNvSpPr/>
              <p:nvPr/>
            </p:nvSpPr>
            <p:spPr>
              <a:xfrm>
                <a:off x="1012948" y="2520304"/>
                <a:ext cx="1683579" cy="1607209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soft" dir="t">
                  <a:rot lat="0" lon="0" rev="16200000"/>
                </a:lightRig>
              </a:scene3d>
              <a:sp3d extrusionH="63500">
                <a:bevelT w="768350" h="463550"/>
                <a:bevelB w="146050" h="20955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9" name="Conector 348"/>
              <p:cNvSpPr/>
              <p:nvPr/>
            </p:nvSpPr>
            <p:spPr>
              <a:xfrm>
                <a:off x="1439927" y="3062650"/>
                <a:ext cx="202029" cy="257153"/>
              </a:xfrm>
              <a:prstGeom prst="flowChartConnector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13200000"/>
                </a:lightRig>
              </a:scene3d>
              <a:sp3d>
                <a:bevelT w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50" name="Arco 349"/>
              <p:cNvSpPr/>
              <p:nvPr/>
            </p:nvSpPr>
            <p:spPr>
              <a:xfrm rot="18108507">
                <a:off x="1282527" y="2945860"/>
                <a:ext cx="514307" cy="505074"/>
              </a:xfrm>
              <a:prstGeom prst="arc">
                <a:avLst>
                  <a:gd name="adj1" fmla="val 16824655"/>
                  <a:gd name="adj2" fmla="val 0"/>
                </a:avLst>
              </a:prstGeom>
              <a:ln w="5715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63500" h="444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1" name="Arco 350"/>
              <p:cNvSpPr/>
              <p:nvPr/>
            </p:nvSpPr>
            <p:spPr>
              <a:xfrm rot="18235126">
                <a:off x="1860265" y="2913525"/>
                <a:ext cx="514307" cy="471402"/>
              </a:xfrm>
              <a:prstGeom prst="arc">
                <a:avLst>
                  <a:gd name="adj1" fmla="val 16200000"/>
                  <a:gd name="adj2" fmla="val 21072866"/>
                </a:avLst>
              </a:prstGeom>
              <a:ln w="57150"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63500" h="444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2" name="Arco 351"/>
              <p:cNvSpPr/>
              <p:nvPr/>
            </p:nvSpPr>
            <p:spPr>
              <a:xfrm rot="8561292">
                <a:off x="1458552" y="3097432"/>
                <a:ext cx="639760" cy="739316"/>
              </a:xfrm>
              <a:prstGeom prst="arc">
                <a:avLst>
                  <a:gd name="adj1" fmla="val 16200000"/>
                  <a:gd name="adj2" fmla="val 19436294"/>
                </a:avLst>
              </a:prstGeom>
              <a:ln w="57150" cap="rnd">
                <a:solidFill>
                  <a:schemeClr val="accent2">
                    <a:lumMod val="50000"/>
                  </a:schemeClr>
                </a:solidFill>
                <a:round/>
              </a:ln>
              <a:scene3d>
                <a:camera prst="orthographicFront"/>
                <a:lightRig rig="flat" dir="t">
                  <a:rot lat="0" lon="0" rev="1200000"/>
                </a:lightRig>
              </a:scene3d>
              <a:sp3d>
                <a:bevelT w="63500" h="44450"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3" name="Luna 352"/>
              <p:cNvSpPr/>
              <p:nvPr/>
            </p:nvSpPr>
            <p:spPr>
              <a:xfrm rot="5081412">
                <a:off x="2040482" y="2958621"/>
                <a:ext cx="160721" cy="370387"/>
              </a:xfrm>
              <a:prstGeom prst="moon">
                <a:avLst>
                  <a:gd name="adj" fmla="val 36397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flat" dir="t">
                  <a:rot lat="0" lon="0" rev="5400000"/>
                </a:lightRig>
              </a:scene3d>
              <a:sp3d>
                <a:bevelT w="6350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4" name="Conector 353"/>
              <p:cNvSpPr/>
              <p:nvPr/>
            </p:nvSpPr>
            <p:spPr>
              <a:xfrm>
                <a:off x="1752687" y="3375723"/>
                <a:ext cx="180000" cy="128577"/>
              </a:xfrm>
              <a:prstGeom prst="flowChartConnector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57150" h="44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55" name="Retraso 354"/>
              <p:cNvSpPr/>
              <p:nvPr/>
            </p:nvSpPr>
            <p:spPr>
              <a:xfrm rot="16200000">
                <a:off x="1393063" y="3877909"/>
                <a:ext cx="963849" cy="1728170"/>
              </a:xfrm>
              <a:prstGeom prst="flowChartDelay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plastic">
                <a:bevelT w="44450" h="19050"/>
                <a:bevelB w="0" h="0"/>
                <a:contourClr>
                  <a:srgbClr val="FFEAA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sp>
            <p:nvSpPr>
              <p:cNvPr id="356" name="Forma libre 355"/>
              <p:cNvSpPr/>
              <p:nvPr/>
            </p:nvSpPr>
            <p:spPr>
              <a:xfrm rot="16200000">
                <a:off x="865331" y="3814516"/>
                <a:ext cx="2179710" cy="3240000"/>
              </a:xfrm>
              <a:custGeom>
                <a:avLst/>
                <a:gdLst>
                  <a:gd name="connsiteX0" fmla="*/ 2466534 w 2466534"/>
                  <a:gd name="connsiteY0" fmla="*/ 2459073 h 3818374"/>
                  <a:gd name="connsiteX1" fmla="*/ 2463506 w 2466534"/>
                  <a:gd name="connsiteY1" fmla="*/ 2476920 h 3818374"/>
                  <a:gd name="connsiteX2" fmla="*/ 1260080 w 2466534"/>
                  <a:gd name="connsiteY2" fmla="*/ 3818374 h 3818374"/>
                  <a:gd name="connsiteX3" fmla="*/ 0 w 2466534"/>
                  <a:gd name="connsiteY3" fmla="*/ 3818374 h 3818374"/>
                  <a:gd name="connsiteX4" fmla="*/ 0 w 2466534"/>
                  <a:gd name="connsiteY4" fmla="*/ 3103342 h 3818374"/>
                  <a:gd name="connsiteX5" fmla="*/ 1407257 w 2466534"/>
                  <a:gd name="connsiteY5" fmla="*/ 3103342 h 3818374"/>
                  <a:gd name="connsiteX6" fmla="*/ 1407257 w 2466534"/>
                  <a:gd name="connsiteY6" fmla="*/ 3067342 h 3818374"/>
                  <a:gd name="connsiteX7" fmla="*/ 0 w 2466534"/>
                  <a:gd name="connsiteY7" fmla="*/ 3067342 h 3818374"/>
                  <a:gd name="connsiteX8" fmla="*/ 0 w 2466534"/>
                  <a:gd name="connsiteY8" fmla="*/ 749620 h 3818374"/>
                  <a:gd name="connsiteX9" fmla="*/ 1442172 w 2466534"/>
                  <a:gd name="connsiteY9" fmla="*/ 749620 h 3818374"/>
                  <a:gd name="connsiteX10" fmla="*/ 1442172 w 2466534"/>
                  <a:gd name="connsiteY10" fmla="*/ 713620 h 3818374"/>
                  <a:gd name="connsiteX11" fmla="*/ 0 w 2466534"/>
                  <a:gd name="connsiteY11" fmla="*/ 713620 h 3818374"/>
                  <a:gd name="connsiteX12" fmla="*/ 0 w 2466534"/>
                  <a:gd name="connsiteY12" fmla="*/ 0 h 3818374"/>
                  <a:gd name="connsiteX13" fmla="*/ 1260080 w 2466534"/>
                  <a:gd name="connsiteY13" fmla="*/ 0 h 3818374"/>
                  <a:gd name="connsiteX14" fmla="*/ 2368072 w 2466534"/>
                  <a:gd name="connsiteY14" fmla="*/ 999154 h 3818374"/>
                  <a:gd name="connsiteX15" fmla="*/ 2401612 w 2466534"/>
                  <a:gd name="connsiteY15" fmla="*/ 1104643 h 3818374"/>
                  <a:gd name="connsiteX16" fmla="*/ 2300418 w 2466534"/>
                  <a:gd name="connsiteY16" fmla="*/ 1123006 h 3818374"/>
                  <a:gd name="connsiteX17" fmla="*/ 1904179 w 2466534"/>
                  <a:gd name="connsiteY17" fmla="*/ 1810884 h 3818374"/>
                  <a:gd name="connsiteX18" fmla="*/ 2371963 w 2466534"/>
                  <a:gd name="connsiteY18" fmla="*/ 2452256 h 3818374"/>
                  <a:gd name="connsiteX19" fmla="*/ 2466534 w 2466534"/>
                  <a:gd name="connsiteY19" fmla="*/ 2459073 h 381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466534" h="3818374">
                    <a:moveTo>
                      <a:pt x="2466534" y="2459073"/>
                    </a:moveTo>
                    <a:lnTo>
                      <a:pt x="2463506" y="2476920"/>
                    </a:lnTo>
                    <a:cubicBezTo>
                      <a:pt x="2303966" y="3254090"/>
                      <a:pt x="1825516" y="3818374"/>
                      <a:pt x="1260080" y="3818374"/>
                    </a:cubicBezTo>
                    <a:lnTo>
                      <a:pt x="0" y="3818374"/>
                    </a:lnTo>
                    <a:lnTo>
                      <a:pt x="0" y="3103342"/>
                    </a:lnTo>
                    <a:lnTo>
                      <a:pt x="1407257" y="3103342"/>
                    </a:lnTo>
                    <a:lnTo>
                      <a:pt x="1407257" y="3067342"/>
                    </a:lnTo>
                    <a:lnTo>
                      <a:pt x="0" y="3067342"/>
                    </a:lnTo>
                    <a:lnTo>
                      <a:pt x="0" y="749620"/>
                    </a:lnTo>
                    <a:lnTo>
                      <a:pt x="1442172" y="749620"/>
                    </a:lnTo>
                    <a:lnTo>
                      <a:pt x="1442172" y="713620"/>
                    </a:lnTo>
                    <a:lnTo>
                      <a:pt x="0" y="713620"/>
                    </a:lnTo>
                    <a:lnTo>
                      <a:pt x="0" y="0"/>
                    </a:lnTo>
                    <a:lnTo>
                      <a:pt x="1260080" y="0"/>
                    </a:lnTo>
                    <a:cubicBezTo>
                      <a:pt x="1738525" y="0"/>
                      <a:pt x="2154692" y="404012"/>
                      <a:pt x="2368072" y="999154"/>
                    </a:cubicBezTo>
                    <a:lnTo>
                      <a:pt x="2401612" y="1104643"/>
                    </a:lnTo>
                    <a:lnTo>
                      <a:pt x="2300418" y="1123006"/>
                    </a:lnTo>
                    <a:cubicBezTo>
                      <a:pt x="2057274" y="1199535"/>
                      <a:pt x="1886533" y="1483043"/>
                      <a:pt x="1904179" y="1810884"/>
                    </a:cubicBezTo>
                    <a:cubicBezTo>
                      <a:pt x="1921824" y="2138724"/>
                      <a:pt x="2122010" y="2402267"/>
                      <a:pt x="2371963" y="2452256"/>
                    </a:cubicBezTo>
                    <a:lnTo>
                      <a:pt x="2466534" y="2459073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morning" dir="t">
                  <a:rot lat="0" lon="0" rev="6000000"/>
                </a:lightRig>
              </a:scene3d>
              <a:sp3d>
                <a:bevelT w="635000" h="50800"/>
                <a:bevelB w="10795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E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57" name="Grupo 356"/>
              <p:cNvGrpSpPr/>
              <p:nvPr/>
            </p:nvGrpSpPr>
            <p:grpSpPr>
              <a:xfrm>
                <a:off x="1326881" y="4274587"/>
                <a:ext cx="1042173" cy="808779"/>
                <a:chOff x="1326881" y="4274587"/>
                <a:chExt cx="1042173" cy="808779"/>
              </a:xfrm>
            </p:grpSpPr>
            <p:sp>
              <p:nvSpPr>
                <p:cNvPr id="358" name="Datos almacenados 357"/>
                <p:cNvSpPr/>
                <p:nvPr/>
              </p:nvSpPr>
              <p:spPr>
                <a:xfrm rot="11657332">
                  <a:off x="1925772" y="4274587"/>
                  <a:ext cx="443282" cy="778459"/>
                </a:xfrm>
                <a:prstGeom prst="flowChartOnlineStorag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635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359" name="Datos almacenados 358"/>
                <p:cNvSpPr/>
                <p:nvPr/>
              </p:nvSpPr>
              <p:spPr>
                <a:xfrm rot="9498848" flipH="1">
                  <a:off x="1326881" y="4306673"/>
                  <a:ext cx="439131" cy="776693"/>
                </a:xfrm>
                <a:prstGeom prst="flowChartOnlineStorag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63500" h="444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344" name="Forma libre 343"/>
            <p:cNvSpPr/>
            <p:nvPr/>
          </p:nvSpPr>
          <p:spPr>
            <a:xfrm rot="3165532" flipH="1">
              <a:off x="894957" y="1979542"/>
              <a:ext cx="1900803" cy="2003652"/>
            </a:xfrm>
            <a:custGeom>
              <a:avLst/>
              <a:gdLst>
                <a:gd name="connsiteX0" fmla="*/ 1496585 w 1900803"/>
                <a:gd name="connsiteY0" fmla="*/ 273746 h 2003652"/>
                <a:gd name="connsiteX1" fmla="*/ 1182895 w 1900803"/>
                <a:gd name="connsiteY1" fmla="*/ 16305 h 2003652"/>
                <a:gd name="connsiteX2" fmla="*/ 0 w 1900803"/>
                <a:gd name="connsiteY2" fmla="*/ 297294 h 2003652"/>
                <a:gd name="connsiteX3" fmla="*/ 50265 w 1900803"/>
                <a:gd name="connsiteY3" fmla="*/ 472947 h 2003652"/>
                <a:gd name="connsiteX4" fmla="*/ 671055 w 1900803"/>
                <a:gd name="connsiteY4" fmla="*/ 491546 h 2003652"/>
                <a:gd name="connsiteX5" fmla="*/ 1366449 w 1900803"/>
                <a:gd name="connsiteY5" fmla="*/ 991514 h 2003652"/>
                <a:gd name="connsiteX6" fmla="*/ 1217595 w 1900803"/>
                <a:gd name="connsiteY6" fmla="*/ 1754520 h 2003652"/>
                <a:gd name="connsiteX7" fmla="*/ 1089819 w 1900803"/>
                <a:gd name="connsiteY7" fmla="*/ 1994957 h 2003652"/>
                <a:gd name="connsiteX8" fmla="*/ 1314056 w 1900803"/>
                <a:gd name="connsiteY8" fmla="*/ 1958153 h 2003652"/>
                <a:gd name="connsiteX9" fmla="*/ 1889998 w 1900803"/>
                <a:gd name="connsiteY9" fmla="*/ 1370502 h 2003652"/>
                <a:gd name="connsiteX10" fmla="*/ 1695345 w 1900803"/>
                <a:gd name="connsiteY10" fmla="*/ 851280 h 2003652"/>
                <a:gd name="connsiteX11" fmla="*/ 1675278 w 1900803"/>
                <a:gd name="connsiteY11" fmla="*/ 845372 h 2003652"/>
                <a:gd name="connsiteX12" fmla="*/ 1690904 w 1900803"/>
                <a:gd name="connsiteY12" fmla="*/ 825383 h 2003652"/>
                <a:gd name="connsiteX13" fmla="*/ 1496585 w 1900803"/>
                <a:gd name="connsiteY13" fmla="*/ 273746 h 2003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00803" h="2003652">
                  <a:moveTo>
                    <a:pt x="1496585" y="273746"/>
                  </a:moveTo>
                  <a:cubicBezTo>
                    <a:pt x="1401959" y="151480"/>
                    <a:pt x="1288576" y="49311"/>
                    <a:pt x="1182895" y="16305"/>
                  </a:cubicBezTo>
                  <a:cubicBezTo>
                    <a:pt x="901078" y="-71710"/>
                    <a:pt x="203429" y="221725"/>
                    <a:pt x="0" y="297294"/>
                  </a:cubicBezTo>
                  <a:lnTo>
                    <a:pt x="50265" y="472947"/>
                  </a:lnTo>
                  <a:cubicBezTo>
                    <a:pt x="274887" y="568882"/>
                    <a:pt x="446434" y="395611"/>
                    <a:pt x="671055" y="491546"/>
                  </a:cubicBezTo>
                  <a:lnTo>
                    <a:pt x="1366449" y="991514"/>
                  </a:lnTo>
                  <a:lnTo>
                    <a:pt x="1217595" y="1754520"/>
                  </a:lnTo>
                  <a:lnTo>
                    <a:pt x="1089819" y="1994957"/>
                  </a:lnTo>
                  <a:cubicBezTo>
                    <a:pt x="1146634" y="1986412"/>
                    <a:pt x="1208359" y="2038231"/>
                    <a:pt x="1314056" y="1958153"/>
                  </a:cubicBezTo>
                  <a:cubicBezTo>
                    <a:pt x="1419753" y="1878075"/>
                    <a:pt x="1835109" y="1557530"/>
                    <a:pt x="1889998" y="1370502"/>
                  </a:cubicBezTo>
                  <a:cubicBezTo>
                    <a:pt x="1938027" y="1206852"/>
                    <a:pt x="1817474" y="920349"/>
                    <a:pt x="1695345" y="851280"/>
                  </a:cubicBezTo>
                  <a:lnTo>
                    <a:pt x="1675278" y="845372"/>
                  </a:lnTo>
                  <a:lnTo>
                    <a:pt x="1690904" y="825383"/>
                  </a:lnTo>
                  <a:cubicBezTo>
                    <a:pt x="1759900" y="737123"/>
                    <a:pt x="1654294" y="477523"/>
                    <a:pt x="1496585" y="27374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/>
              <a:lightRig rig="flat" dir="t"/>
            </a:scene3d>
            <a:sp3d>
              <a:bevelT w="44450" h="31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1841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110</cp:revision>
  <dcterms:created xsi:type="dcterms:W3CDTF">2023-03-14T14:45:22Z</dcterms:created>
  <dcterms:modified xsi:type="dcterms:W3CDTF">2023-10-19T14:08:03Z</dcterms:modified>
</cp:coreProperties>
</file>