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2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7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3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9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8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66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60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37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65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205D-F307-473D-BA6E-EB2AF3BDC70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F869-8415-48FE-96BE-0CC8E6D489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41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4" y="1468877"/>
            <a:ext cx="5544000" cy="35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Imagen 110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4" b="67000"/>
          <a:stretch>
            <a:fillRect/>
          </a:stretch>
        </p:blipFill>
        <p:spPr bwMode="auto">
          <a:xfrm>
            <a:off x="5494664" y="5305069"/>
            <a:ext cx="2029791" cy="1188000"/>
          </a:xfrm>
          <a:custGeom>
            <a:avLst/>
            <a:gdLst>
              <a:gd name="connsiteX0" fmla="*/ 0 w 2029791"/>
              <a:gd name="connsiteY0" fmla="*/ 0 h 1188000"/>
              <a:gd name="connsiteX1" fmla="*/ 1872000 w 2029791"/>
              <a:gd name="connsiteY1" fmla="*/ 0 h 1188000"/>
              <a:gd name="connsiteX2" fmla="*/ 1872000 w 2029791"/>
              <a:gd name="connsiteY2" fmla="*/ 395321 h 1188000"/>
              <a:gd name="connsiteX3" fmla="*/ 1886067 w 2029791"/>
              <a:gd name="connsiteY3" fmla="*/ 396739 h 1188000"/>
              <a:gd name="connsiteX4" fmla="*/ 2029791 w 2029791"/>
              <a:gd name="connsiteY4" fmla="*/ 573082 h 1188000"/>
              <a:gd name="connsiteX5" fmla="*/ 1886067 w 2029791"/>
              <a:gd name="connsiteY5" fmla="*/ 749425 h 1188000"/>
              <a:gd name="connsiteX6" fmla="*/ 1872000 w 2029791"/>
              <a:gd name="connsiteY6" fmla="*/ 750843 h 1188000"/>
              <a:gd name="connsiteX7" fmla="*/ 1872000 w 2029791"/>
              <a:gd name="connsiteY7" fmla="*/ 1188000 h 1188000"/>
              <a:gd name="connsiteX8" fmla="*/ 1131914 w 2029791"/>
              <a:gd name="connsiteY8" fmla="*/ 1188000 h 1188000"/>
              <a:gd name="connsiteX9" fmla="*/ 1119837 w 2029791"/>
              <a:gd name="connsiteY9" fmla="*/ 1128179 h 1188000"/>
              <a:gd name="connsiteX10" fmla="*/ 953982 w 2029791"/>
              <a:gd name="connsiteY10" fmla="*/ 1018243 h 1188000"/>
              <a:gd name="connsiteX11" fmla="*/ 788127 w 2029791"/>
              <a:gd name="connsiteY11" fmla="*/ 1128179 h 1188000"/>
              <a:gd name="connsiteX12" fmla="*/ 776050 w 2029791"/>
              <a:gd name="connsiteY12" fmla="*/ 1188000 h 1188000"/>
              <a:gd name="connsiteX13" fmla="*/ 0 w 2029791"/>
              <a:gd name="connsiteY13" fmla="*/ 118800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9791" h="1188000">
                <a:moveTo>
                  <a:pt x="0" y="0"/>
                </a:moveTo>
                <a:lnTo>
                  <a:pt x="1872000" y="0"/>
                </a:lnTo>
                <a:lnTo>
                  <a:pt x="1872000" y="395321"/>
                </a:lnTo>
                <a:lnTo>
                  <a:pt x="1886067" y="396739"/>
                </a:lnTo>
                <a:cubicBezTo>
                  <a:pt x="1968090" y="413523"/>
                  <a:pt x="2029791" y="486097"/>
                  <a:pt x="2029791" y="573082"/>
                </a:cubicBezTo>
                <a:cubicBezTo>
                  <a:pt x="2029791" y="660067"/>
                  <a:pt x="1968090" y="732641"/>
                  <a:pt x="1886067" y="749425"/>
                </a:cubicBezTo>
                <a:lnTo>
                  <a:pt x="1872000" y="750843"/>
                </a:lnTo>
                <a:lnTo>
                  <a:pt x="1872000" y="1188000"/>
                </a:lnTo>
                <a:lnTo>
                  <a:pt x="1131914" y="1188000"/>
                </a:lnTo>
                <a:lnTo>
                  <a:pt x="1119837" y="1128179"/>
                </a:lnTo>
                <a:cubicBezTo>
                  <a:pt x="1092511" y="1063574"/>
                  <a:pt x="1028540" y="1018243"/>
                  <a:pt x="953982" y="1018243"/>
                </a:cubicBezTo>
                <a:cubicBezTo>
                  <a:pt x="879424" y="1018243"/>
                  <a:pt x="815453" y="1063574"/>
                  <a:pt x="788127" y="1128179"/>
                </a:cubicBezTo>
                <a:lnTo>
                  <a:pt x="776050" y="1188000"/>
                </a:lnTo>
                <a:lnTo>
                  <a:pt x="0" y="118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n 120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7" t="60544" r="33594"/>
          <a:stretch>
            <a:fillRect/>
          </a:stretch>
        </p:blipFill>
        <p:spPr bwMode="auto">
          <a:xfrm>
            <a:off x="9801964" y="3417141"/>
            <a:ext cx="2088000" cy="1420422"/>
          </a:xfrm>
          <a:custGeom>
            <a:avLst/>
            <a:gdLst>
              <a:gd name="connsiteX0" fmla="*/ 1098299 w 2088000"/>
              <a:gd name="connsiteY0" fmla="*/ 0 h 1420422"/>
              <a:gd name="connsiteX1" fmla="*/ 1283602 w 2088000"/>
              <a:gd name="connsiteY1" fmla="*/ 180000 h 1420422"/>
              <a:gd name="connsiteX2" fmla="*/ 1280189 w 2088000"/>
              <a:gd name="connsiteY2" fmla="*/ 196422 h 1420422"/>
              <a:gd name="connsiteX3" fmla="*/ 2088000 w 2088000"/>
              <a:gd name="connsiteY3" fmla="*/ 196422 h 1420422"/>
              <a:gd name="connsiteX4" fmla="*/ 2088000 w 2088000"/>
              <a:gd name="connsiteY4" fmla="*/ 603165 h 1420422"/>
              <a:gd name="connsiteX5" fmla="*/ 2087999 w 2088000"/>
              <a:gd name="connsiteY5" fmla="*/ 603165 h 1420422"/>
              <a:gd name="connsiteX6" fmla="*/ 1902697 w 2088000"/>
              <a:gd name="connsiteY6" fmla="*/ 783165 h 1420422"/>
              <a:gd name="connsiteX7" fmla="*/ 2087999 w 2088000"/>
              <a:gd name="connsiteY7" fmla="*/ 963165 h 1420422"/>
              <a:gd name="connsiteX8" fmla="*/ 2088000 w 2088000"/>
              <a:gd name="connsiteY8" fmla="*/ 963165 h 1420422"/>
              <a:gd name="connsiteX9" fmla="*/ 2088000 w 2088000"/>
              <a:gd name="connsiteY9" fmla="*/ 1420422 h 1420422"/>
              <a:gd name="connsiteX10" fmla="*/ 201887 w 2088000"/>
              <a:gd name="connsiteY10" fmla="*/ 1420422 h 1420422"/>
              <a:gd name="connsiteX11" fmla="*/ 201887 w 2088000"/>
              <a:gd name="connsiteY11" fmla="*/ 989325 h 1420422"/>
              <a:gd name="connsiteX12" fmla="*/ 185302 w 2088000"/>
              <a:gd name="connsiteY12" fmla="*/ 990949 h 1420422"/>
              <a:gd name="connsiteX13" fmla="*/ 0 w 2088000"/>
              <a:gd name="connsiteY13" fmla="*/ 810949 h 1420422"/>
              <a:gd name="connsiteX14" fmla="*/ 185302 w 2088000"/>
              <a:gd name="connsiteY14" fmla="*/ 630949 h 1420422"/>
              <a:gd name="connsiteX15" fmla="*/ 201887 w 2088000"/>
              <a:gd name="connsiteY15" fmla="*/ 632573 h 1420422"/>
              <a:gd name="connsiteX16" fmla="*/ 201887 w 2088000"/>
              <a:gd name="connsiteY16" fmla="*/ 196422 h 1420422"/>
              <a:gd name="connsiteX17" fmla="*/ 916411 w 2088000"/>
              <a:gd name="connsiteY17" fmla="*/ 196422 h 1420422"/>
              <a:gd name="connsiteX18" fmla="*/ 912997 w 2088000"/>
              <a:gd name="connsiteY18" fmla="*/ 180000 h 1420422"/>
              <a:gd name="connsiteX19" fmla="*/ 1098299 w 2088000"/>
              <a:gd name="connsiteY19" fmla="*/ 0 h 142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8000" h="1420422">
                <a:moveTo>
                  <a:pt x="1098299" y="0"/>
                </a:moveTo>
                <a:cubicBezTo>
                  <a:pt x="1200639" y="0"/>
                  <a:pt x="1283602" y="80589"/>
                  <a:pt x="1283602" y="180000"/>
                </a:cubicBezTo>
                <a:lnTo>
                  <a:pt x="1280189" y="196422"/>
                </a:lnTo>
                <a:lnTo>
                  <a:pt x="2088000" y="196422"/>
                </a:lnTo>
                <a:lnTo>
                  <a:pt x="2088000" y="603165"/>
                </a:lnTo>
                <a:lnTo>
                  <a:pt x="2087999" y="603165"/>
                </a:lnTo>
                <a:cubicBezTo>
                  <a:pt x="1985660" y="603165"/>
                  <a:pt x="1902697" y="683754"/>
                  <a:pt x="1902697" y="783165"/>
                </a:cubicBezTo>
                <a:cubicBezTo>
                  <a:pt x="1902697" y="882576"/>
                  <a:pt x="1985660" y="963165"/>
                  <a:pt x="2087999" y="963165"/>
                </a:cubicBezTo>
                <a:lnTo>
                  <a:pt x="2088000" y="963165"/>
                </a:lnTo>
                <a:lnTo>
                  <a:pt x="2088000" y="1420422"/>
                </a:lnTo>
                <a:lnTo>
                  <a:pt x="201887" y="1420422"/>
                </a:lnTo>
                <a:lnTo>
                  <a:pt x="201887" y="989325"/>
                </a:lnTo>
                <a:lnTo>
                  <a:pt x="185302" y="990949"/>
                </a:lnTo>
                <a:cubicBezTo>
                  <a:pt x="82963" y="990949"/>
                  <a:pt x="0" y="910360"/>
                  <a:pt x="0" y="810949"/>
                </a:cubicBezTo>
                <a:cubicBezTo>
                  <a:pt x="0" y="711538"/>
                  <a:pt x="82963" y="630949"/>
                  <a:pt x="185302" y="630949"/>
                </a:cubicBezTo>
                <a:lnTo>
                  <a:pt x="201887" y="632573"/>
                </a:lnTo>
                <a:lnTo>
                  <a:pt x="201887" y="196422"/>
                </a:lnTo>
                <a:lnTo>
                  <a:pt x="916411" y="196422"/>
                </a:lnTo>
                <a:lnTo>
                  <a:pt x="912997" y="180000"/>
                </a:lnTo>
                <a:cubicBezTo>
                  <a:pt x="912997" y="80589"/>
                  <a:pt x="995960" y="0"/>
                  <a:pt x="10982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Imagen 117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6" r="67199"/>
          <a:stretch>
            <a:fillRect/>
          </a:stretch>
        </p:blipFill>
        <p:spPr bwMode="auto">
          <a:xfrm>
            <a:off x="10043433" y="1778718"/>
            <a:ext cx="1830304" cy="1387578"/>
          </a:xfrm>
          <a:custGeom>
            <a:avLst/>
            <a:gdLst>
              <a:gd name="connsiteX0" fmla="*/ 930461 w 1830304"/>
              <a:gd name="connsiteY0" fmla="*/ 0 h 1387578"/>
              <a:gd name="connsiteX1" fmla="*/ 1096316 w 1830304"/>
              <a:gd name="connsiteY1" fmla="*/ 109936 h 1387578"/>
              <a:gd name="connsiteX2" fmla="*/ 1107146 w 1830304"/>
              <a:gd name="connsiteY2" fmla="*/ 163578 h 1387578"/>
              <a:gd name="connsiteX3" fmla="*/ 1830304 w 1830304"/>
              <a:gd name="connsiteY3" fmla="*/ 163578 h 1387578"/>
              <a:gd name="connsiteX4" fmla="*/ 1830304 w 1830304"/>
              <a:gd name="connsiteY4" fmla="*/ 599729 h 1387578"/>
              <a:gd name="connsiteX5" fmla="*/ 1814194 w 1830304"/>
              <a:gd name="connsiteY5" fmla="*/ 598105 h 1387578"/>
              <a:gd name="connsiteX6" fmla="*/ 1634194 w 1830304"/>
              <a:gd name="connsiteY6" fmla="*/ 778105 h 1387578"/>
              <a:gd name="connsiteX7" fmla="*/ 1814194 w 1830304"/>
              <a:gd name="connsiteY7" fmla="*/ 958105 h 1387578"/>
              <a:gd name="connsiteX8" fmla="*/ 1830304 w 1830304"/>
              <a:gd name="connsiteY8" fmla="*/ 956481 h 1387578"/>
              <a:gd name="connsiteX9" fmla="*/ 1830304 w 1830304"/>
              <a:gd name="connsiteY9" fmla="*/ 1387578 h 1387578"/>
              <a:gd name="connsiteX10" fmla="*/ 0 w 1830304"/>
              <a:gd name="connsiteY10" fmla="*/ 1387578 h 1387578"/>
              <a:gd name="connsiteX11" fmla="*/ 0 w 1830304"/>
              <a:gd name="connsiteY11" fmla="*/ 163578 h 1387578"/>
              <a:gd name="connsiteX12" fmla="*/ 753777 w 1830304"/>
              <a:gd name="connsiteY12" fmla="*/ 163578 h 1387578"/>
              <a:gd name="connsiteX13" fmla="*/ 764606 w 1830304"/>
              <a:gd name="connsiteY13" fmla="*/ 109936 h 1387578"/>
              <a:gd name="connsiteX14" fmla="*/ 930461 w 1830304"/>
              <a:gd name="connsiteY14" fmla="*/ 0 h 138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0304" h="1387578">
                <a:moveTo>
                  <a:pt x="930461" y="0"/>
                </a:moveTo>
                <a:cubicBezTo>
                  <a:pt x="1005019" y="0"/>
                  <a:pt x="1068990" y="45331"/>
                  <a:pt x="1096316" y="109936"/>
                </a:cubicBezTo>
                <a:lnTo>
                  <a:pt x="1107146" y="163578"/>
                </a:lnTo>
                <a:lnTo>
                  <a:pt x="1830304" y="163578"/>
                </a:lnTo>
                <a:lnTo>
                  <a:pt x="1830304" y="599729"/>
                </a:lnTo>
                <a:lnTo>
                  <a:pt x="1814194" y="598105"/>
                </a:lnTo>
                <a:cubicBezTo>
                  <a:pt x="1714783" y="598105"/>
                  <a:pt x="1634194" y="678694"/>
                  <a:pt x="1634194" y="778105"/>
                </a:cubicBezTo>
                <a:cubicBezTo>
                  <a:pt x="1634194" y="877516"/>
                  <a:pt x="1714783" y="958105"/>
                  <a:pt x="1814194" y="958105"/>
                </a:cubicBezTo>
                <a:lnTo>
                  <a:pt x="1830304" y="956481"/>
                </a:lnTo>
                <a:lnTo>
                  <a:pt x="1830304" y="1387578"/>
                </a:lnTo>
                <a:lnTo>
                  <a:pt x="0" y="1387578"/>
                </a:lnTo>
                <a:lnTo>
                  <a:pt x="0" y="163578"/>
                </a:lnTo>
                <a:lnTo>
                  <a:pt x="753777" y="163578"/>
                </a:lnTo>
                <a:lnTo>
                  <a:pt x="764606" y="109936"/>
                </a:lnTo>
                <a:cubicBezTo>
                  <a:pt x="791932" y="45331"/>
                  <a:pt x="855903" y="0"/>
                  <a:pt x="930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Imagen 126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9" r="66475" b="33860"/>
          <a:stretch>
            <a:fillRect/>
          </a:stretch>
        </p:blipFill>
        <p:spPr bwMode="auto">
          <a:xfrm>
            <a:off x="7723762" y="3477774"/>
            <a:ext cx="1881605" cy="1359789"/>
          </a:xfrm>
          <a:custGeom>
            <a:avLst/>
            <a:gdLst>
              <a:gd name="connsiteX0" fmla="*/ 934699 w 1870699"/>
              <a:gd name="connsiteY0" fmla="*/ 0 h 1359789"/>
              <a:gd name="connsiteX1" fmla="*/ 1100554 w 1870699"/>
              <a:gd name="connsiteY1" fmla="*/ 109936 h 1359789"/>
              <a:gd name="connsiteX2" fmla="*/ 1113041 w 1870699"/>
              <a:gd name="connsiteY2" fmla="*/ 171789 h 1359789"/>
              <a:gd name="connsiteX3" fmla="*/ 1867077 w 1870699"/>
              <a:gd name="connsiteY3" fmla="*/ 171789 h 1359789"/>
              <a:gd name="connsiteX4" fmla="*/ 1867077 w 1870699"/>
              <a:gd name="connsiteY4" fmla="*/ 517864 h 1359789"/>
              <a:gd name="connsiteX5" fmla="*/ 1837165 w 1870699"/>
              <a:gd name="connsiteY5" fmla="*/ 514848 h 1359789"/>
              <a:gd name="connsiteX6" fmla="*/ 1657165 w 1870699"/>
              <a:gd name="connsiteY6" fmla="*/ 694848 h 1359789"/>
              <a:gd name="connsiteX7" fmla="*/ 1837165 w 1870699"/>
              <a:gd name="connsiteY7" fmla="*/ 874848 h 1359789"/>
              <a:gd name="connsiteX8" fmla="*/ 1867077 w 1870699"/>
              <a:gd name="connsiteY8" fmla="*/ 871833 h 1359789"/>
              <a:gd name="connsiteX9" fmla="*/ 1867077 w 1870699"/>
              <a:gd name="connsiteY9" fmla="*/ 1338312 h 1359789"/>
              <a:gd name="connsiteX10" fmla="*/ 1870699 w 1870699"/>
              <a:gd name="connsiteY10" fmla="*/ 1338312 h 1359789"/>
              <a:gd name="connsiteX11" fmla="*/ 1870699 w 1870699"/>
              <a:gd name="connsiteY11" fmla="*/ 1359789 h 1359789"/>
              <a:gd name="connsiteX12" fmla="*/ 1834034 w 1870699"/>
              <a:gd name="connsiteY12" fmla="*/ 1359789 h 1359789"/>
              <a:gd name="connsiteX13" fmla="*/ 1834034 w 1870699"/>
              <a:gd name="connsiteY13" fmla="*/ 1352313 h 1359789"/>
              <a:gd name="connsiteX14" fmla="*/ 1069832 w 1870699"/>
              <a:gd name="connsiteY14" fmla="*/ 1352313 h 1359789"/>
              <a:gd name="connsiteX15" fmla="*/ 1059002 w 1870699"/>
              <a:gd name="connsiteY15" fmla="*/ 1298671 h 1359789"/>
              <a:gd name="connsiteX16" fmla="*/ 893147 w 1870699"/>
              <a:gd name="connsiteY16" fmla="*/ 1188735 h 1359789"/>
              <a:gd name="connsiteX17" fmla="*/ 727292 w 1870699"/>
              <a:gd name="connsiteY17" fmla="*/ 1298671 h 1359789"/>
              <a:gd name="connsiteX18" fmla="*/ 716463 w 1870699"/>
              <a:gd name="connsiteY18" fmla="*/ 1352313 h 1359789"/>
              <a:gd name="connsiteX19" fmla="*/ 0 w 1870699"/>
              <a:gd name="connsiteY19" fmla="*/ 1352313 h 1359789"/>
              <a:gd name="connsiteX20" fmla="*/ 0 w 1870699"/>
              <a:gd name="connsiteY20" fmla="*/ 171789 h 1359789"/>
              <a:gd name="connsiteX21" fmla="*/ 756357 w 1870699"/>
              <a:gd name="connsiteY21" fmla="*/ 171789 h 1359789"/>
              <a:gd name="connsiteX22" fmla="*/ 768844 w 1870699"/>
              <a:gd name="connsiteY22" fmla="*/ 109936 h 1359789"/>
              <a:gd name="connsiteX23" fmla="*/ 934699 w 1870699"/>
              <a:gd name="connsiteY23" fmla="*/ 0 h 135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0699" h="1359789">
                <a:moveTo>
                  <a:pt x="934699" y="0"/>
                </a:moveTo>
                <a:cubicBezTo>
                  <a:pt x="1009257" y="0"/>
                  <a:pt x="1073228" y="45331"/>
                  <a:pt x="1100554" y="109936"/>
                </a:cubicBezTo>
                <a:lnTo>
                  <a:pt x="1113041" y="171789"/>
                </a:lnTo>
                <a:lnTo>
                  <a:pt x="1867077" y="171789"/>
                </a:lnTo>
                <a:lnTo>
                  <a:pt x="1867077" y="517864"/>
                </a:lnTo>
                <a:lnTo>
                  <a:pt x="1837165" y="514848"/>
                </a:lnTo>
                <a:cubicBezTo>
                  <a:pt x="1737754" y="514848"/>
                  <a:pt x="1657165" y="595437"/>
                  <a:pt x="1657165" y="694848"/>
                </a:cubicBezTo>
                <a:cubicBezTo>
                  <a:pt x="1657165" y="794259"/>
                  <a:pt x="1737754" y="874848"/>
                  <a:pt x="1837165" y="874848"/>
                </a:cubicBezTo>
                <a:lnTo>
                  <a:pt x="1867077" y="871833"/>
                </a:lnTo>
                <a:lnTo>
                  <a:pt x="1867077" y="1338312"/>
                </a:lnTo>
                <a:lnTo>
                  <a:pt x="1870699" y="1338312"/>
                </a:lnTo>
                <a:lnTo>
                  <a:pt x="1870699" y="1359789"/>
                </a:lnTo>
                <a:lnTo>
                  <a:pt x="1834034" y="1359789"/>
                </a:lnTo>
                <a:lnTo>
                  <a:pt x="1834034" y="1352313"/>
                </a:lnTo>
                <a:lnTo>
                  <a:pt x="1069832" y="1352313"/>
                </a:lnTo>
                <a:lnTo>
                  <a:pt x="1059002" y="1298671"/>
                </a:lnTo>
                <a:cubicBezTo>
                  <a:pt x="1031676" y="1234066"/>
                  <a:pt x="967705" y="1188735"/>
                  <a:pt x="893147" y="1188735"/>
                </a:cubicBezTo>
                <a:cubicBezTo>
                  <a:pt x="818589" y="1188735"/>
                  <a:pt x="754618" y="1234066"/>
                  <a:pt x="727292" y="1298671"/>
                </a:cubicBezTo>
                <a:lnTo>
                  <a:pt x="716463" y="1352313"/>
                </a:lnTo>
                <a:lnTo>
                  <a:pt x="0" y="1352313"/>
                </a:lnTo>
                <a:lnTo>
                  <a:pt x="0" y="171789"/>
                </a:lnTo>
                <a:lnTo>
                  <a:pt x="756357" y="171789"/>
                </a:lnTo>
                <a:lnTo>
                  <a:pt x="768844" y="109936"/>
                </a:lnTo>
                <a:cubicBezTo>
                  <a:pt x="796170" y="45331"/>
                  <a:pt x="860141" y="0"/>
                  <a:pt x="9346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Imagen 125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t="33000" r="33086" b="34000"/>
          <a:stretch>
            <a:fillRect/>
          </a:stretch>
        </p:blipFill>
        <p:spPr bwMode="auto">
          <a:xfrm>
            <a:off x="7463302" y="2091776"/>
            <a:ext cx="2080912" cy="1188000"/>
          </a:xfrm>
          <a:custGeom>
            <a:avLst/>
            <a:gdLst>
              <a:gd name="connsiteX0" fmla="*/ 209912 w 2080912"/>
              <a:gd name="connsiteY0" fmla="*/ 0 h 1188000"/>
              <a:gd name="connsiteX1" fmla="*/ 901780 w 2080912"/>
              <a:gd name="connsiteY1" fmla="*/ 0 h 1188000"/>
              <a:gd name="connsiteX2" fmla="*/ 901590 w 2080912"/>
              <a:gd name="connsiteY2" fmla="*/ 941 h 1188000"/>
              <a:gd name="connsiteX3" fmla="*/ 1081590 w 2080912"/>
              <a:gd name="connsiteY3" fmla="*/ 180941 h 1188000"/>
              <a:gd name="connsiteX4" fmla="*/ 1261590 w 2080912"/>
              <a:gd name="connsiteY4" fmla="*/ 941 h 1188000"/>
              <a:gd name="connsiteX5" fmla="*/ 1261400 w 2080912"/>
              <a:gd name="connsiteY5" fmla="*/ 0 h 1188000"/>
              <a:gd name="connsiteX6" fmla="*/ 2080912 w 2080912"/>
              <a:gd name="connsiteY6" fmla="*/ 0 h 1188000"/>
              <a:gd name="connsiteX7" fmla="*/ 2080912 w 2080912"/>
              <a:gd name="connsiteY7" fmla="*/ 419222 h 1188000"/>
              <a:gd name="connsiteX8" fmla="*/ 2051000 w 2080912"/>
              <a:gd name="connsiteY8" fmla="*/ 416206 h 1188000"/>
              <a:gd name="connsiteX9" fmla="*/ 1871000 w 2080912"/>
              <a:gd name="connsiteY9" fmla="*/ 596206 h 1188000"/>
              <a:gd name="connsiteX10" fmla="*/ 2051000 w 2080912"/>
              <a:gd name="connsiteY10" fmla="*/ 776206 h 1188000"/>
              <a:gd name="connsiteX11" fmla="*/ 2080912 w 2080912"/>
              <a:gd name="connsiteY11" fmla="*/ 773191 h 1188000"/>
              <a:gd name="connsiteX12" fmla="*/ 2080912 w 2080912"/>
              <a:gd name="connsiteY12" fmla="*/ 1188000 h 1188000"/>
              <a:gd name="connsiteX13" fmla="*/ 2054582 w 2080912"/>
              <a:gd name="connsiteY13" fmla="*/ 1188000 h 1188000"/>
              <a:gd name="connsiteX14" fmla="*/ 2054582 w 2080912"/>
              <a:gd name="connsiteY14" fmla="*/ 1186014 h 1188000"/>
              <a:gd name="connsiteX15" fmla="*/ 1269886 w 2080912"/>
              <a:gd name="connsiteY15" fmla="*/ 1186014 h 1188000"/>
              <a:gd name="connsiteX16" fmla="*/ 1273201 w 2080912"/>
              <a:gd name="connsiteY16" fmla="*/ 1169592 h 1188000"/>
              <a:gd name="connsiteX17" fmla="*/ 1093201 w 2080912"/>
              <a:gd name="connsiteY17" fmla="*/ 989592 h 1188000"/>
              <a:gd name="connsiteX18" fmla="*/ 913201 w 2080912"/>
              <a:gd name="connsiteY18" fmla="*/ 1169592 h 1188000"/>
              <a:gd name="connsiteX19" fmla="*/ 916517 w 2080912"/>
              <a:gd name="connsiteY19" fmla="*/ 1186014 h 1188000"/>
              <a:gd name="connsiteX20" fmla="*/ 222439 w 2080912"/>
              <a:gd name="connsiteY20" fmla="*/ 1186014 h 1188000"/>
              <a:gd name="connsiteX21" fmla="*/ 222439 w 2080912"/>
              <a:gd name="connsiteY21" fmla="*/ 1188000 h 1188000"/>
              <a:gd name="connsiteX22" fmla="*/ 209912 w 2080912"/>
              <a:gd name="connsiteY22" fmla="*/ 1188000 h 1188000"/>
              <a:gd name="connsiteX23" fmla="*/ 209912 w 2080912"/>
              <a:gd name="connsiteY23" fmla="*/ 721521 h 1188000"/>
              <a:gd name="connsiteX24" fmla="*/ 180000 w 2080912"/>
              <a:gd name="connsiteY24" fmla="*/ 724536 h 1188000"/>
              <a:gd name="connsiteX25" fmla="*/ 0 w 2080912"/>
              <a:gd name="connsiteY25" fmla="*/ 544536 h 1188000"/>
              <a:gd name="connsiteX26" fmla="*/ 180000 w 2080912"/>
              <a:gd name="connsiteY26" fmla="*/ 364536 h 1188000"/>
              <a:gd name="connsiteX27" fmla="*/ 209912 w 2080912"/>
              <a:gd name="connsiteY27" fmla="*/ 367552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0912" h="1188000">
                <a:moveTo>
                  <a:pt x="209912" y="0"/>
                </a:moveTo>
                <a:lnTo>
                  <a:pt x="901780" y="0"/>
                </a:lnTo>
                <a:lnTo>
                  <a:pt x="901590" y="941"/>
                </a:lnTo>
                <a:cubicBezTo>
                  <a:pt x="901590" y="100352"/>
                  <a:pt x="982179" y="180941"/>
                  <a:pt x="1081590" y="180941"/>
                </a:cubicBezTo>
                <a:cubicBezTo>
                  <a:pt x="1181001" y="180941"/>
                  <a:pt x="1261590" y="100352"/>
                  <a:pt x="1261590" y="941"/>
                </a:cubicBezTo>
                <a:lnTo>
                  <a:pt x="1261400" y="0"/>
                </a:lnTo>
                <a:lnTo>
                  <a:pt x="2080912" y="0"/>
                </a:lnTo>
                <a:lnTo>
                  <a:pt x="2080912" y="419222"/>
                </a:lnTo>
                <a:lnTo>
                  <a:pt x="2051000" y="416206"/>
                </a:lnTo>
                <a:cubicBezTo>
                  <a:pt x="1951589" y="416206"/>
                  <a:pt x="1871000" y="496795"/>
                  <a:pt x="1871000" y="596206"/>
                </a:cubicBezTo>
                <a:cubicBezTo>
                  <a:pt x="1871000" y="695617"/>
                  <a:pt x="1951589" y="776206"/>
                  <a:pt x="2051000" y="776206"/>
                </a:cubicBezTo>
                <a:lnTo>
                  <a:pt x="2080912" y="773191"/>
                </a:lnTo>
                <a:lnTo>
                  <a:pt x="2080912" y="1188000"/>
                </a:lnTo>
                <a:lnTo>
                  <a:pt x="2054582" y="1188000"/>
                </a:lnTo>
                <a:lnTo>
                  <a:pt x="2054582" y="1186014"/>
                </a:lnTo>
                <a:lnTo>
                  <a:pt x="1269886" y="1186014"/>
                </a:lnTo>
                <a:lnTo>
                  <a:pt x="1273201" y="1169592"/>
                </a:lnTo>
                <a:cubicBezTo>
                  <a:pt x="1273201" y="1070181"/>
                  <a:pt x="1192612" y="989592"/>
                  <a:pt x="1093201" y="989592"/>
                </a:cubicBezTo>
                <a:cubicBezTo>
                  <a:pt x="993790" y="989592"/>
                  <a:pt x="913201" y="1070181"/>
                  <a:pt x="913201" y="1169592"/>
                </a:cubicBezTo>
                <a:lnTo>
                  <a:pt x="916517" y="1186014"/>
                </a:lnTo>
                <a:lnTo>
                  <a:pt x="222439" y="1186014"/>
                </a:lnTo>
                <a:lnTo>
                  <a:pt x="222439" y="1188000"/>
                </a:lnTo>
                <a:lnTo>
                  <a:pt x="209912" y="1188000"/>
                </a:lnTo>
                <a:lnTo>
                  <a:pt x="209912" y="721521"/>
                </a:lnTo>
                <a:lnTo>
                  <a:pt x="180000" y="724536"/>
                </a:lnTo>
                <a:cubicBezTo>
                  <a:pt x="80589" y="724536"/>
                  <a:pt x="0" y="643947"/>
                  <a:pt x="0" y="544536"/>
                </a:cubicBezTo>
                <a:cubicBezTo>
                  <a:pt x="0" y="445125"/>
                  <a:pt x="80589" y="364536"/>
                  <a:pt x="180000" y="364536"/>
                </a:cubicBezTo>
                <a:lnTo>
                  <a:pt x="209912" y="3675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Imagen 124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0" t="33140" r="170" b="29860"/>
          <a:stretch>
            <a:fillRect/>
          </a:stretch>
        </p:blipFill>
        <p:spPr bwMode="auto">
          <a:xfrm>
            <a:off x="7463302" y="446718"/>
            <a:ext cx="2081912" cy="1332000"/>
          </a:xfrm>
          <a:custGeom>
            <a:avLst/>
            <a:gdLst>
              <a:gd name="connsiteX0" fmla="*/ 209912 w 2081912"/>
              <a:gd name="connsiteY0" fmla="*/ 0 h 1332000"/>
              <a:gd name="connsiteX1" fmla="*/ 904296 w 2081912"/>
              <a:gd name="connsiteY1" fmla="*/ 0 h 1332000"/>
              <a:gd name="connsiteX2" fmla="*/ 911234 w 2081912"/>
              <a:gd name="connsiteY2" fmla="*/ 34365 h 1332000"/>
              <a:gd name="connsiteX3" fmla="*/ 1077088 w 2081912"/>
              <a:gd name="connsiteY3" fmla="*/ 144301 h 1332000"/>
              <a:gd name="connsiteX4" fmla="*/ 1242943 w 2081912"/>
              <a:gd name="connsiteY4" fmla="*/ 34365 h 1332000"/>
              <a:gd name="connsiteX5" fmla="*/ 1249881 w 2081912"/>
              <a:gd name="connsiteY5" fmla="*/ 0 h 1332000"/>
              <a:gd name="connsiteX6" fmla="*/ 2081912 w 2081912"/>
              <a:gd name="connsiteY6" fmla="*/ 0 h 1332000"/>
              <a:gd name="connsiteX7" fmla="*/ 2081912 w 2081912"/>
              <a:gd name="connsiteY7" fmla="*/ 1188000 h 1332000"/>
              <a:gd name="connsiteX8" fmla="*/ 1252690 w 2081912"/>
              <a:gd name="connsiteY8" fmla="*/ 1188000 h 1332000"/>
              <a:gd name="connsiteX9" fmla="*/ 1245813 w 2081912"/>
              <a:gd name="connsiteY9" fmla="*/ 1222064 h 1332000"/>
              <a:gd name="connsiteX10" fmla="*/ 1079958 w 2081912"/>
              <a:gd name="connsiteY10" fmla="*/ 1332000 h 1332000"/>
              <a:gd name="connsiteX11" fmla="*/ 914104 w 2081912"/>
              <a:gd name="connsiteY11" fmla="*/ 1222064 h 1332000"/>
              <a:gd name="connsiteX12" fmla="*/ 907226 w 2081912"/>
              <a:gd name="connsiteY12" fmla="*/ 1188000 h 1332000"/>
              <a:gd name="connsiteX13" fmla="*/ 209912 w 2081912"/>
              <a:gd name="connsiteY13" fmla="*/ 1188000 h 1332000"/>
              <a:gd name="connsiteX14" fmla="*/ 209912 w 2081912"/>
              <a:gd name="connsiteY14" fmla="*/ 773191 h 1332000"/>
              <a:gd name="connsiteX15" fmla="*/ 180000 w 2081912"/>
              <a:gd name="connsiteY15" fmla="*/ 776206 h 1332000"/>
              <a:gd name="connsiteX16" fmla="*/ 0 w 2081912"/>
              <a:gd name="connsiteY16" fmla="*/ 596206 h 1332000"/>
              <a:gd name="connsiteX17" fmla="*/ 180000 w 2081912"/>
              <a:gd name="connsiteY17" fmla="*/ 416206 h 1332000"/>
              <a:gd name="connsiteX18" fmla="*/ 209912 w 2081912"/>
              <a:gd name="connsiteY18" fmla="*/ 419222 h 13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81912" h="1332000">
                <a:moveTo>
                  <a:pt x="209912" y="0"/>
                </a:moveTo>
                <a:lnTo>
                  <a:pt x="904296" y="0"/>
                </a:lnTo>
                <a:lnTo>
                  <a:pt x="911234" y="34365"/>
                </a:lnTo>
                <a:cubicBezTo>
                  <a:pt x="938559" y="98970"/>
                  <a:pt x="1002530" y="144301"/>
                  <a:pt x="1077088" y="144301"/>
                </a:cubicBezTo>
                <a:cubicBezTo>
                  <a:pt x="1151647" y="144301"/>
                  <a:pt x="1215617" y="98970"/>
                  <a:pt x="1242943" y="34365"/>
                </a:cubicBezTo>
                <a:lnTo>
                  <a:pt x="1249881" y="0"/>
                </a:lnTo>
                <a:lnTo>
                  <a:pt x="2081912" y="0"/>
                </a:lnTo>
                <a:lnTo>
                  <a:pt x="2081912" y="1188000"/>
                </a:lnTo>
                <a:lnTo>
                  <a:pt x="1252690" y="1188000"/>
                </a:lnTo>
                <a:lnTo>
                  <a:pt x="1245813" y="1222064"/>
                </a:lnTo>
                <a:cubicBezTo>
                  <a:pt x="1218487" y="1286669"/>
                  <a:pt x="1154516" y="1332000"/>
                  <a:pt x="1079958" y="1332000"/>
                </a:cubicBezTo>
                <a:cubicBezTo>
                  <a:pt x="1005400" y="1332000"/>
                  <a:pt x="941429" y="1286669"/>
                  <a:pt x="914104" y="1222064"/>
                </a:cubicBezTo>
                <a:lnTo>
                  <a:pt x="907226" y="1188000"/>
                </a:lnTo>
                <a:lnTo>
                  <a:pt x="209912" y="1188000"/>
                </a:lnTo>
                <a:lnTo>
                  <a:pt x="209912" y="773191"/>
                </a:lnTo>
                <a:lnTo>
                  <a:pt x="180000" y="776206"/>
                </a:lnTo>
                <a:cubicBezTo>
                  <a:pt x="80589" y="776206"/>
                  <a:pt x="0" y="695617"/>
                  <a:pt x="0" y="596206"/>
                </a:cubicBezTo>
                <a:cubicBezTo>
                  <a:pt x="0" y="496795"/>
                  <a:pt x="80589" y="416206"/>
                  <a:pt x="180000" y="416206"/>
                </a:cubicBezTo>
                <a:lnTo>
                  <a:pt x="209912" y="41922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Imagen 112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8" b="62860"/>
          <a:stretch>
            <a:fillRect/>
          </a:stretch>
        </p:blipFill>
        <p:spPr bwMode="auto">
          <a:xfrm>
            <a:off x="10061299" y="418289"/>
            <a:ext cx="1821751" cy="1355373"/>
          </a:xfrm>
          <a:custGeom>
            <a:avLst/>
            <a:gdLst>
              <a:gd name="connsiteX0" fmla="*/ 0 w 1828665"/>
              <a:gd name="connsiteY0" fmla="*/ 0 h 1337055"/>
              <a:gd name="connsiteX1" fmla="*/ 1828665 w 1828665"/>
              <a:gd name="connsiteY1" fmla="*/ 0 h 1337055"/>
              <a:gd name="connsiteX2" fmla="*/ 1828665 w 1828665"/>
              <a:gd name="connsiteY2" fmla="*/ 1188000 h 1337055"/>
              <a:gd name="connsiteX3" fmla="*/ 1023221 w 1828665"/>
              <a:gd name="connsiteY3" fmla="*/ 1188000 h 1337055"/>
              <a:gd name="connsiteX4" fmla="*/ 1015323 w 1828665"/>
              <a:gd name="connsiteY4" fmla="*/ 1227119 h 1337055"/>
              <a:gd name="connsiteX5" fmla="*/ 849468 w 1828665"/>
              <a:gd name="connsiteY5" fmla="*/ 1337055 h 1337055"/>
              <a:gd name="connsiteX6" fmla="*/ 683614 w 1828665"/>
              <a:gd name="connsiteY6" fmla="*/ 1227119 h 1337055"/>
              <a:gd name="connsiteX7" fmla="*/ 675716 w 1828665"/>
              <a:gd name="connsiteY7" fmla="*/ 1188000 h 1337055"/>
              <a:gd name="connsiteX8" fmla="*/ 0 w 1828665"/>
              <a:gd name="connsiteY8" fmla="*/ 1188000 h 1337055"/>
              <a:gd name="connsiteX9" fmla="*/ 0 w 1828665"/>
              <a:gd name="connsiteY9" fmla="*/ 753082 h 1337055"/>
              <a:gd name="connsiteX10" fmla="*/ 180000 w 1828665"/>
              <a:gd name="connsiteY10" fmla="*/ 573082 h 1337055"/>
              <a:gd name="connsiteX11" fmla="*/ 0 w 1828665"/>
              <a:gd name="connsiteY11" fmla="*/ 393082 h 133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665" h="1337055">
                <a:moveTo>
                  <a:pt x="0" y="0"/>
                </a:moveTo>
                <a:lnTo>
                  <a:pt x="1828665" y="0"/>
                </a:lnTo>
                <a:lnTo>
                  <a:pt x="1828665" y="1188000"/>
                </a:lnTo>
                <a:lnTo>
                  <a:pt x="1023221" y="1188000"/>
                </a:lnTo>
                <a:lnTo>
                  <a:pt x="1015323" y="1227119"/>
                </a:lnTo>
                <a:cubicBezTo>
                  <a:pt x="987997" y="1291724"/>
                  <a:pt x="924027" y="1337055"/>
                  <a:pt x="849468" y="1337055"/>
                </a:cubicBezTo>
                <a:cubicBezTo>
                  <a:pt x="774910" y="1337055"/>
                  <a:pt x="710939" y="1291724"/>
                  <a:pt x="683614" y="1227119"/>
                </a:cubicBezTo>
                <a:lnTo>
                  <a:pt x="675716" y="1188000"/>
                </a:lnTo>
                <a:lnTo>
                  <a:pt x="0" y="1188000"/>
                </a:lnTo>
                <a:lnTo>
                  <a:pt x="0" y="753082"/>
                </a:lnTo>
                <a:cubicBezTo>
                  <a:pt x="99411" y="753082"/>
                  <a:pt x="180000" y="672493"/>
                  <a:pt x="180000" y="573082"/>
                </a:cubicBezTo>
                <a:cubicBezTo>
                  <a:pt x="180000" y="473671"/>
                  <a:pt x="99411" y="393082"/>
                  <a:pt x="0" y="3930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Imagen 119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3" t="66000"/>
          <a:stretch>
            <a:fillRect/>
          </a:stretch>
        </p:blipFill>
        <p:spPr bwMode="auto">
          <a:xfrm>
            <a:off x="7651198" y="5305069"/>
            <a:ext cx="2037638" cy="1224000"/>
          </a:xfrm>
          <a:custGeom>
            <a:avLst/>
            <a:gdLst>
              <a:gd name="connsiteX0" fmla="*/ 180001 w 2037638"/>
              <a:gd name="connsiteY0" fmla="*/ 0 h 1224000"/>
              <a:gd name="connsiteX1" fmla="*/ 893901 w 2037638"/>
              <a:gd name="connsiteY1" fmla="*/ 0 h 1224000"/>
              <a:gd name="connsiteX2" fmla="*/ 899148 w 2037638"/>
              <a:gd name="connsiteY2" fmla="*/ 25988 h 1224000"/>
              <a:gd name="connsiteX3" fmla="*/ 1065002 w 2037638"/>
              <a:gd name="connsiteY3" fmla="*/ 135924 h 1224000"/>
              <a:gd name="connsiteX4" fmla="*/ 1230857 w 2037638"/>
              <a:gd name="connsiteY4" fmla="*/ 25988 h 1224000"/>
              <a:gd name="connsiteX5" fmla="*/ 1236104 w 2037638"/>
              <a:gd name="connsiteY5" fmla="*/ 0 h 1224000"/>
              <a:gd name="connsiteX6" fmla="*/ 2037638 w 2037638"/>
              <a:gd name="connsiteY6" fmla="*/ 0 h 1224000"/>
              <a:gd name="connsiteX7" fmla="*/ 2037638 w 2037638"/>
              <a:gd name="connsiteY7" fmla="*/ 1224000 h 1224000"/>
              <a:gd name="connsiteX8" fmla="*/ 180001 w 2037638"/>
              <a:gd name="connsiteY8" fmla="*/ 1224000 h 1224000"/>
              <a:gd name="connsiteX9" fmla="*/ 180001 w 2037638"/>
              <a:gd name="connsiteY9" fmla="*/ 766743 h 1224000"/>
              <a:gd name="connsiteX10" fmla="*/ 180000 w 2037638"/>
              <a:gd name="connsiteY10" fmla="*/ 766743 h 1224000"/>
              <a:gd name="connsiteX11" fmla="*/ 0 w 2037638"/>
              <a:gd name="connsiteY11" fmla="*/ 586743 h 1224000"/>
              <a:gd name="connsiteX12" fmla="*/ 180000 w 2037638"/>
              <a:gd name="connsiteY12" fmla="*/ 406743 h 1224000"/>
              <a:gd name="connsiteX13" fmla="*/ 180001 w 2037638"/>
              <a:gd name="connsiteY13" fmla="*/ 406743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638" h="1224000">
                <a:moveTo>
                  <a:pt x="180001" y="0"/>
                </a:moveTo>
                <a:lnTo>
                  <a:pt x="893901" y="0"/>
                </a:lnTo>
                <a:lnTo>
                  <a:pt x="899148" y="25988"/>
                </a:lnTo>
                <a:cubicBezTo>
                  <a:pt x="926473" y="90593"/>
                  <a:pt x="990444" y="135924"/>
                  <a:pt x="1065002" y="135924"/>
                </a:cubicBezTo>
                <a:cubicBezTo>
                  <a:pt x="1139560" y="135924"/>
                  <a:pt x="1203531" y="90593"/>
                  <a:pt x="1230857" y="25988"/>
                </a:cubicBezTo>
                <a:lnTo>
                  <a:pt x="1236104" y="0"/>
                </a:lnTo>
                <a:lnTo>
                  <a:pt x="2037638" y="0"/>
                </a:lnTo>
                <a:lnTo>
                  <a:pt x="2037638" y="1224000"/>
                </a:lnTo>
                <a:lnTo>
                  <a:pt x="180001" y="1224000"/>
                </a:lnTo>
                <a:lnTo>
                  <a:pt x="180001" y="766743"/>
                </a:lnTo>
                <a:lnTo>
                  <a:pt x="180000" y="766743"/>
                </a:lnTo>
                <a:cubicBezTo>
                  <a:pt x="80589" y="766743"/>
                  <a:pt x="0" y="686154"/>
                  <a:pt x="0" y="586743"/>
                </a:cubicBezTo>
                <a:cubicBezTo>
                  <a:pt x="0" y="487332"/>
                  <a:pt x="80589" y="406743"/>
                  <a:pt x="180000" y="406743"/>
                </a:cubicBezTo>
                <a:lnTo>
                  <a:pt x="180001" y="406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4" y="1468877"/>
            <a:ext cx="5544000" cy="35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ON"/>
          <p:cNvSpPr/>
          <p:nvPr/>
        </p:nvSpPr>
        <p:spPr>
          <a:xfrm>
            <a:off x="1861002" y="5389785"/>
            <a:ext cx="2942110" cy="669370"/>
          </a:xfrm>
          <a:prstGeom prst="roundRect">
            <a:avLst/>
          </a:prstGeom>
          <a:blipFill>
            <a:blip r:embed="rId3">
              <a:alphaModFix amt="75000"/>
            </a:blip>
            <a:stretch>
              <a:fillRect/>
            </a:stretch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7515" y="172995"/>
            <a:ext cx="11910918" cy="6518072"/>
          </a:xfrm>
          <a:prstGeom prst="rect">
            <a:avLst/>
          </a:prstGeom>
          <a:noFill/>
          <a:ln w="95250" cap="rnd" cmpd="sng">
            <a:solidFill>
              <a:schemeClr val="accent6">
                <a:lumMod val="75000"/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5" name="Imagen 114" descr="Imágenes de Animales De Dibujos Animad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r="29762" b="61860"/>
          <a:stretch>
            <a:fillRect/>
          </a:stretch>
        </p:blipFill>
        <p:spPr bwMode="auto">
          <a:xfrm>
            <a:off x="10043433" y="5272391"/>
            <a:ext cx="2098247" cy="1418676"/>
          </a:xfrm>
          <a:custGeom>
            <a:avLst/>
            <a:gdLst>
              <a:gd name="connsiteX0" fmla="*/ 0 w 2052000"/>
              <a:gd name="connsiteY0" fmla="*/ 0 h 1373055"/>
              <a:gd name="connsiteX1" fmla="*/ 1872000 w 2052000"/>
              <a:gd name="connsiteY1" fmla="*/ 0 h 1373055"/>
              <a:gd name="connsiteX2" fmla="*/ 1872000 w 2052000"/>
              <a:gd name="connsiteY2" fmla="*/ 393082 h 1373055"/>
              <a:gd name="connsiteX3" fmla="*/ 2052000 w 2052000"/>
              <a:gd name="connsiteY3" fmla="*/ 573082 h 1373055"/>
              <a:gd name="connsiteX4" fmla="*/ 1872000 w 2052000"/>
              <a:gd name="connsiteY4" fmla="*/ 753082 h 1373055"/>
              <a:gd name="connsiteX5" fmla="*/ 1872000 w 2052000"/>
              <a:gd name="connsiteY5" fmla="*/ 1188000 h 1373055"/>
              <a:gd name="connsiteX6" fmla="*/ 1028156 w 2052000"/>
              <a:gd name="connsiteY6" fmla="*/ 1188000 h 1373055"/>
              <a:gd name="connsiteX7" fmla="*/ 1029176 w 2052000"/>
              <a:gd name="connsiteY7" fmla="*/ 1193055 h 1373055"/>
              <a:gd name="connsiteX8" fmla="*/ 849176 w 2052000"/>
              <a:gd name="connsiteY8" fmla="*/ 1373055 h 1373055"/>
              <a:gd name="connsiteX9" fmla="*/ 669176 w 2052000"/>
              <a:gd name="connsiteY9" fmla="*/ 1193055 h 1373055"/>
              <a:gd name="connsiteX10" fmla="*/ 670197 w 2052000"/>
              <a:gd name="connsiteY10" fmla="*/ 1188000 h 1373055"/>
              <a:gd name="connsiteX11" fmla="*/ 0 w 2052000"/>
              <a:gd name="connsiteY11" fmla="*/ 1188000 h 1373055"/>
              <a:gd name="connsiteX12" fmla="*/ 0 w 2052000"/>
              <a:gd name="connsiteY12" fmla="*/ 749935 h 1373055"/>
              <a:gd name="connsiteX13" fmla="*/ 5063 w 2052000"/>
              <a:gd name="connsiteY13" fmla="*/ 749425 h 1373055"/>
              <a:gd name="connsiteX14" fmla="*/ 148787 w 2052000"/>
              <a:gd name="connsiteY14" fmla="*/ 573082 h 1373055"/>
              <a:gd name="connsiteX15" fmla="*/ 5063 w 2052000"/>
              <a:gd name="connsiteY15" fmla="*/ 396739 h 1373055"/>
              <a:gd name="connsiteX16" fmla="*/ 0 w 2052000"/>
              <a:gd name="connsiteY16" fmla="*/ 396229 h 13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2000" h="1373055">
                <a:moveTo>
                  <a:pt x="0" y="0"/>
                </a:moveTo>
                <a:lnTo>
                  <a:pt x="1872000" y="0"/>
                </a:lnTo>
                <a:lnTo>
                  <a:pt x="1872000" y="393082"/>
                </a:lnTo>
                <a:cubicBezTo>
                  <a:pt x="1971411" y="393082"/>
                  <a:pt x="2052000" y="473671"/>
                  <a:pt x="2052000" y="573082"/>
                </a:cubicBezTo>
                <a:cubicBezTo>
                  <a:pt x="2052000" y="672493"/>
                  <a:pt x="1971411" y="753082"/>
                  <a:pt x="1872000" y="753082"/>
                </a:cubicBezTo>
                <a:lnTo>
                  <a:pt x="1872000" y="1188000"/>
                </a:lnTo>
                <a:lnTo>
                  <a:pt x="1028156" y="1188000"/>
                </a:lnTo>
                <a:lnTo>
                  <a:pt x="1029176" y="1193055"/>
                </a:lnTo>
                <a:cubicBezTo>
                  <a:pt x="1029176" y="1292466"/>
                  <a:pt x="948587" y="1373055"/>
                  <a:pt x="849176" y="1373055"/>
                </a:cubicBezTo>
                <a:cubicBezTo>
                  <a:pt x="749765" y="1373055"/>
                  <a:pt x="669176" y="1292466"/>
                  <a:pt x="669176" y="1193055"/>
                </a:cubicBezTo>
                <a:lnTo>
                  <a:pt x="670197" y="1188000"/>
                </a:lnTo>
                <a:lnTo>
                  <a:pt x="0" y="1188000"/>
                </a:lnTo>
                <a:lnTo>
                  <a:pt x="0" y="749935"/>
                </a:lnTo>
                <a:lnTo>
                  <a:pt x="5063" y="749425"/>
                </a:lnTo>
                <a:cubicBezTo>
                  <a:pt x="87086" y="732641"/>
                  <a:pt x="148787" y="660067"/>
                  <a:pt x="148787" y="573082"/>
                </a:cubicBezTo>
                <a:cubicBezTo>
                  <a:pt x="148787" y="486097"/>
                  <a:pt x="87086" y="413523"/>
                  <a:pt x="5063" y="396739"/>
                </a:cubicBezTo>
                <a:lnTo>
                  <a:pt x="0" y="3962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1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555 L -0.26901 0.321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533 L -0.46146 0.15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3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42487 0.082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76485 0.26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42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 L -0.57383 -0.149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81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61276 0.02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9101 -0.5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28177 -0.218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61276 -0.5560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7515" y="172995"/>
            <a:ext cx="11870724" cy="6518072"/>
          </a:xfrm>
          <a:prstGeom prst="rect">
            <a:avLst/>
          </a:prstGeom>
          <a:noFill/>
          <a:ln w="95250" cap="rnd" cmpd="sng">
            <a:solidFill>
              <a:schemeClr val="accent6">
                <a:lumMod val="75000"/>
                <a:alpha val="9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86" y="1596599"/>
            <a:ext cx="5040000" cy="4319487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0" y="1214622"/>
            <a:ext cx="5040000" cy="4319487"/>
          </a:xfrm>
          <a:prstGeom prst="rect">
            <a:avLst/>
          </a:prstGeom>
        </p:spPr>
      </p:pic>
      <p:sp>
        <p:nvSpPr>
          <p:cNvPr id="97" name="Forma libre 96"/>
          <p:cNvSpPr/>
          <p:nvPr/>
        </p:nvSpPr>
        <p:spPr>
          <a:xfrm>
            <a:off x="8287049" y="1950282"/>
            <a:ext cx="13993" cy="28775"/>
          </a:xfrm>
          <a:custGeom>
            <a:avLst/>
            <a:gdLst>
              <a:gd name="connsiteX0" fmla="*/ 0 w 13993"/>
              <a:gd name="connsiteY0" fmla="*/ 0 h 28775"/>
              <a:gd name="connsiteX1" fmla="*/ 13993 w 13993"/>
              <a:gd name="connsiteY1" fmla="*/ 0 h 28775"/>
              <a:gd name="connsiteX2" fmla="*/ 13993 w 13993"/>
              <a:gd name="connsiteY2" fmla="*/ 28775 h 28775"/>
              <a:gd name="connsiteX3" fmla="*/ 0 w 13993"/>
              <a:gd name="connsiteY3" fmla="*/ 28775 h 28775"/>
              <a:gd name="connsiteX4" fmla="*/ 0 w 13993"/>
              <a:gd name="connsiteY4" fmla="*/ 0 h 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3" h="28775">
                <a:moveTo>
                  <a:pt x="0" y="0"/>
                </a:moveTo>
                <a:lnTo>
                  <a:pt x="13993" y="0"/>
                </a:lnTo>
                <a:lnTo>
                  <a:pt x="13993" y="28775"/>
                </a:lnTo>
                <a:lnTo>
                  <a:pt x="0" y="287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6" t="50000"/>
          <a:stretch>
            <a:fillRect/>
          </a:stretch>
        </p:blipFill>
        <p:spPr>
          <a:xfrm>
            <a:off x="8927794" y="884797"/>
            <a:ext cx="2922411" cy="2159744"/>
          </a:xfrm>
          <a:custGeom>
            <a:avLst/>
            <a:gdLst>
              <a:gd name="connsiteX0" fmla="*/ 368679 w 2922411"/>
              <a:gd name="connsiteY0" fmla="*/ 0 h 2159744"/>
              <a:gd name="connsiteX1" fmla="*/ 383864 w 2922411"/>
              <a:gd name="connsiteY1" fmla="*/ 0 h 2159744"/>
              <a:gd name="connsiteX2" fmla="*/ 383864 w 2922411"/>
              <a:gd name="connsiteY2" fmla="*/ 28775 h 2159744"/>
              <a:gd name="connsiteX3" fmla="*/ 1202298 w 2922411"/>
              <a:gd name="connsiteY3" fmla="*/ 28775 h 2159744"/>
              <a:gd name="connsiteX4" fmla="*/ 1209681 w 2922411"/>
              <a:gd name="connsiteY4" fmla="*/ 100303 h 2159744"/>
              <a:gd name="connsiteX5" fmla="*/ 1570870 w 2922411"/>
              <a:gd name="connsiteY5" fmla="*/ 387750 h 2159744"/>
              <a:gd name="connsiteX6" fmla="*/ 1932058 w 2922411"/>
              <a:gd name="connsiteY6" fmla="*/ 100303 h 2159744"/>
              <a:gd name="connsiteX7" fmla="*/ 1939443 w 2922411"/>
              <a:gd name="connsiteY7" fmla="*/ 28775 h 2159744"/>
              <a:gd name="connsiteX8" fmla="*/ 2922411 w 2922411"/>
              <a:gd name="connsiteY8" fmla="*/ 28775 h 2159744"/>
              <a:gd name="connsiteX9" fmla="*/ 2922411 w 2922411"/>
              <a:gd name="connsiteY9" fmla="*/ 2159744 h 2159744"/>
              <a:gd name="connsiteX10" fmla="*/ 368679 w 2922411"/>
              <a:gd name="connsiteY10" fmla="*/ 2159744 h 2159744"/>
              <a:gd name="connsiteX11" fmla="*/ 368679 w 2922411"/>
              <a:gd name="connsiteY11" fmla="*/ 1402396 h 2159744"/>
              <a:gd name="connsiteX12" fmla="*/ 0 w 2922411"/>
              <a:gd name="connsiteY12" fmla="*/ 1042396 h 2159744"/>
              <a:gd name="connsiteX13" fmla="*/ 368679 w 2922411"/>
              <a:gd name="connsiteY13" fmla="*/ 682396 h 215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2411" h="2159744">
                <a:moveTo>
                  <a:pt x="368679" y="0"/>
                </a:moveTo>
                <a:lnTo>
                  <a:pt x="383864" y="0"/>
                </a:lnTo>
                <a:lnTo>
                  <a:pt x="383864" y="28775"/>
                </a:lnTo>
                <a:lnTo>
                  <a:pt x="1202298" y="28775"/>
                </a:lnTo>
                <a:lnTo>
                  <a:pt x="1209681" y="100303"/>
                </a:lnTo>
                <a:cubicBezTo>
                  <a:pt x="1244060" y="264349"/>
                  <a:pt x="1392706" y="387750"/>
                  <a:pt x="1570870" y="387750"/>
                </a:cubicBezTo>
                <a:cubicBezTo>
                  <a:pt x="1749034" y="387750"/>
                  <a:pt x="1897681" y="264349"/>
                  <a:pt x="1932058" y="100303"/>
                </a:cubicBezTo>
                <a:lnTo>
                  <a:pt x="1939443" y="28775"/>
                </a:lnTo>
                <a:lnTo>
                  <a:pt x="2922411" y="28775"/>
                </a:lnTo>
                <a:lnTo>
                  <a:pt x="2922411" y="2159744"/>
                </a:lnTo>
                <a:lnTo>
                  <a:pt x="368679" y="2159744"/>
                </a:lnTo>
                <a:lnTo>
                  <a:pt x="368679" y="1402396"/>
                </a:lnTo>
                <a:cubicBezTo>
                  <a:pt x="165063" y="1402396"/>
                  <a:pt x="0" y="1241219"/>
                  <a:pt x="0" y="1042396"/>
                </a:cubicBezTo>
                <a:cubicBezTo>
                  <a:pt x="0" y="843573"/>
                  <a:pt x="165063" y="682396"/>
                  <a:pt x="368679" y="682396"/>
                </a:cubicBezTo>
                <a:close/>
              </a:path>
            </a:pathLst>
          </a:cu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3" r="50536"/>
          <a:stretch>
            <a:fillRect/>
          </a:stretch>
        </p:blipFill>
        <p:spPr>
          <a:xfrm>
            <a:off x="6344115" y="3514677"/>
            <a:ext cx="2492983" cy="2538417"/>
          </a:xfrm>
          <a:custGeom>
            <a:avLst/>
            <a:gdLst>
              <a:gd name="connsiteX0" fmla="*/ 1250836 w 2492983"/>
              <a:gd name="connsiteY0" fmla="*/ 0 h 2538417"/>
              <a:gd name="connsiteX1" fmla="*/ 1614043 w 2492983"/>
              <a:gd name="connsiteY1" fmla="*/ 360000 h 2538417"/>
              <a:gd name="connsiteX2" fmla="*/ 1612171 w 2492983"/>
              <a:gd name="connsiteY2" fmla="*/ 378417 h 2538417"/>
              <a:gd name="connsiteX3" fmla="*/ 2492983 w 2492983"/>
              <a:gd name="connsiteY3" fmla="*/ 378417 h 2538417"/>
              <a:gd name="connsiteX4" fmla="*/ 2492983 w 2492983"/>
              <a:gd name="connsiteY4" fmla="*/ 1060813 h 2538417"/>
              <a:gd name="connsiteX5" fmla="*/ 2129776 w 2492983"/>
              <a:gd name="connsiteY5" fmla="*/ 1420813 h 2538417"/>
              <a:gd name="connsiteX6" fmla="*/ 2492983 w 2492983"/>
              <a:gd name="connsiteY6" fmla="*/ 1780813 h 2538417"/>
              <a:gd name="connsiteX7" fmla="*/ 2492983 w 2492983"/>
              <a:gd name="connsiteY7" fmla="*/ 2538417 h 2538417"/>
              <a:gd name="connsiteX8" fmla="*/ 0 w 2492983"/>
              <a:gd name="connsiteY8" fmla="*/ 2538417 h 2538417"/>
              <a:gd name="connsiteX9" fmla="*/ 0 w 2492983"/>
              <a:gd name="connsiteY9" fmla="*/ 378417 h 2538417"/>
              <a:gd name="connsiteX10" fmla="*/ 889502 w 2492983"/>
              <a:gd name="connsiteY10" fmla="*/ 378417 h 2538417"/>
              <a:gd name="connsiteX11" fmla="*/ 887629 w 2492983"/>
              <a:gd name="connsiteY11" fmla="*/ 360000 h 2538417"/>
              <a:gd name="connsiteX12" fmla="*/ 1250836 w 2492983"/>
              <a:gd name="connsiteY12" fmla="*/ 0 h 253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2983" h="2538417">
                <a:moveTo>
                  <a:pt x="1250836" y="0"/>
                </a:moveTo>
                <a:cubicBezTo>
                  <a:pt x="1451430" y="0"/>
                  <a:pt x="1614043" y="161177"/>
                  <a:pt x="1614043" y="360000"/>
                </a:cubicBezTo>
                <a:lnTo>
                  <a:pt x="1612171" y="378417"/>
                </a:lnTo>
                <a:lnTo>
                  <a:pt x="2492983" y="378417"/>
                </a:lnTo>
                <a:lnTo>
                  <a:pt x="2492983" y="1060813"/>
                </a:lnTo>
                <a:cubicBezTo>
                  <a:pt x="2292389" y="1060813"/>
                  <a:pt x="2129776" y="1221990"/>
                  <a:pt x="2129776" y="1420813"/>
                </a:cubicBezTo>
                <a:cubicBezTo>
                  <a:pt x="2129776" y="1619636"/>
                  <a:pt x="2292389" y="1780813"/>
                  <a:pt x="2492983" y="1780813"/>
                </a:cubicBezTo>
                <a:lnTo>
                  <a:pt x="2492983" y="2538417"/>
                </a:lnTo>
                <a:lnTo>
                  <a:pt x="0" y="2538417"/>
                </a:lnTo>
                <a:lnTo>
                  <a:pt x="0" y="378417"/>
                </a:lnTo>
                <a:lnTo>
                  <a:pt x="889502" y="378417"/>
                </a:lnTo>
                <a:lnTo>
                  <a:pt x="887629" y="360000"/>
                </a:lnTo>
                <a:cubicBezTo>
                  <a:pt x="887629" y="161177"/>
                  <a:pt x="1050242" y="0"/>
                  <a:pt x="1250836" y="0"/>
                </a:cubicBezTo>
                <a:close/>
              </a:path>
            </a:pathLst>
          </a:cu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4" b="40826"/>
          <a:stretch>
            <a:fillRect/>
          </a:stretch>
        </p:blipFill>
        <p:spPr>
          <a:xfrm>
            <a:off x="9303188" y="3756343"/>
            <a:ext cx="2547017" cy="2558308"/>
          </a:xfrm>
          <a:custGeom>
            <a:avLst/>
            <a:gdLst>
              <a:gd name="connsiteX0" fmla="*/ 0 w 2547017"/>
              <a:gd name="connsiteY0" fmla="*/ 0 h 2555998"/>
              <a:gd name="connsiteX1" fmla="*/ 2547017 w 2547017"/>
              <a:gd name="connsiteY1" fmla="*/ 0 h 2555998"/>
              <a:gd name="connsiteX2" fmla="*/ 2547017 w 2547017"/>
              <a:gd name="connsiteY2" fmla="*/ 2191747 h 2555998"/>
              <a:gd name="connsiteX3" fmla="*/ 1560714 w 2547017"/>
              <a:gd name="connsiteY3" fmla="*/ 2191747 h 2555998"/>
              <a:gd name="connsiteX4" fmla="*/ 1553305 w 2547017"/>
              <a:gd name="connsiteY4" fmla="*/ 2264326 h 2555998"/>
              <a:gd name="connsiteX5" fmla="*/ 1190924 w 2547017"/>
              <a:gd name="connsiteY5" fmla="*/ 2555998 h 2555998"/>
              <a:gd name="connsiteX6" fmla="*/ 828544 w 2547017"/>
              <a:gd name="connsiteY6" fmla="*/ 2264326 h 2555998"/>
              <a:gd name="connsiteX7" fmla="*/ 821136 w 2547017"/>
              <a:gd name="connsiteY7" fmla="*/ 2191747 h 2555998"/>
              <a:gd name="connsiteX8" fmla="*/ 0 w 2547017"/>
              <a:gd name="connsiteY8" fmla="*/ 2191747 h 2555998"/>
              <a:gd name="connsiteX9" fmla="*/ 0 w 2547017"/>
              <a:gd name="connsiteY9" fmla="*/ 1461164 h 2555998"/>
              <a:gd name="connsiteX10" fmla="*/ 369896 w 2547017"/>
              <a:gd name="connsiteY10" fmla="*/ 1095873 h 2555998"/>
              <a:gd name="connsiteX11" fmla="*/ 0 w 2547017"/>
              <a:gd name="connsiteY11" fmla="*/ 730581 h 255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7017" h="2555998">
                <a:moveTo>
                  <a:pt x="0" y="0"/>
                </a:moveTo>
                <a:lnTo>
                  <a:pt x="2547017" y="0"/>
                </a:lnTo>
                <a:lnTo>
                  <a:pt x="2547017" y="2191747"/>
                </a:lnTo>
                <a:lnTo>
                  <a:pt x="1560714" y="2191747"/>
                </a:lnTo>
                <a:lnTo>
                  <a:pt x="1553305" y="2264326"/>
                </a:lnTo>
                <a:cubicBezTo>
                  <a:pt x="1518814" y="2430783"/>
                  <a:pt x="1369677" y="2555998"/>
                  <a:pt x="1190924" y="2555998"/>
                </a:cubicBezTo>
                <a:cubicBezTo>
                  <a:pt x="1012172" y="2555998"/>
                  <a:pt x="863036" y="2430783"/>
                  <a:pt x="828544" y="2264326"/>
                </a:cubicBezTo>
                <a:lnTo>
                  <a:pt x="821136" y="2191747"/>
                </a:lnTo>
                <a:lnTo>
                  <a:pt x="0" y="2191747"/>
                </a:lnTo>
                <a:lnTo>
                  <a:pt x="0" y="1461164"/>
                </a:lnTo>
                <a:cubicBezTo>
                  <a:pt x="204288" y="1461164"/>
                  <a:pt x="369896" y="1297618"/>
                  <a:pt x="369896" y="1095873"/>
                </a:cubicBezTo>
                <a:cubicBezTo>
                  <a:pt x="369896" y="894127"/>
                  <a:pt x="204288" y="730581"/>
                  <a:pt x="0" y="730581"/>
                </a:cubicBezTo>
                <a:close/>
              </a:path>
            </a:pathLst>
          </a:cu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9" b="49674"/>
          <a:stretch>
            <a:fillRect/>
          </a:stretch>
        </p:blipFill>
        <p:spPr>
          <a:xfrm>
            <a:off x="6113947" y="918246"/>
            <a:ext cx="2855842" cy="2173807"/>
          </a:xfrm>
          <a:custGeom>
            <a:avLst/>
            <a:gdLst>
              <a:gd name="connsiteX0" fmla="*/ 0 w 2865806"/>
              <a:gd name="connsiteY0" fmla="*/ 0 h 2173807"/>
              <a:gd name="connsiteX1" fmla="*/ 2504032 w 2865806"/>
              <a:gd name="connsiteY1" fmla="*/ 0 h 2173807"/>
              <a:gd name="connsiteX2" fmla="*/ 2504032 w 2865806"/>
              <a:gd name="connsiteY2" fmla="*/ 709807 h 2173807"/>
              <a:gd name="connsiteX3" fmla="*/ 2865806 w 2865806"/>
              <a:gd name="connsiteY3" fmla="*/ 1075807 h 2173807"/>
              <a:gd name="connsiteX4" fmla="*/ 2504032 w 2865806"/>
              <a:gd name="connsiteY4" fmla="*/ 1441807 h 2173807"/>
              <a:gd name="connsiteX5" fmla="*/ 2504032 w 2865806"/>
              <a:gd name="connsiteY5" fmla="*/ 2173807 h 2173807"/>
              <a:gd name="connsiteX6" fmla="*/ 1597916 w 2865806"/>
              <a:gd name="connsiteY6" fmla="*/ 2173807 h 2173807"/>
              <a:gd name="connsiteX7" fmla="*/ 1599596 w 2865806"/>
              <a:gd name="connsiteY7" fmla="*/ 2156941 h 2173807"/>
              <a:gd name="connsiteX8" fmla="*/ 1237822 w 2865806"/>
              <a:gd name="connsiteY8" fmla="*/ 1790941 h 2173807"/>
              <a:gd name="connsiteX9" fmla="*/ 876048 w 2865806"/>
              <a:gd name="connsiteY9" fmla="*/ 2156941 h 2173807"/>
              <a:gd name="connsiteX10" fmla="*/ 877729 w 2865806"/>
              <a:gd name="connsiteY10" fmla="*/ 2173807 h 2173807"/>
              <a:gd name="connsiteX11" fmla="*/ 0 w 2865806"/>
              <a:gd name="connsiteY11" fmla="*/ 2173807 h 217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5806" h="2173807">
                <a:moveTo>
                  <a:pt x="0" y="0"/>
                </a:moveTo>
                <a:lnTo>
                  <a:pt x="2504032" y="0"/>
                </a:lnTo>
                <a:lnTo>
                  <a:pt x="2504032" y="709807"/>
                </a:lnTo>
                <a:cubicBezTo>
                  <a:pt x="2703835" y="709807"/>
                  <a:pt x="2865806" y="873670"/>
                  <a:pt x="2865806" y="1075807"/>
                </a:cubicBezTo>
                <a:cubicBezTo>
                  <a:pt x="2865806" y="1277944"/>
                  <a:pt x="2703835" y="1441807"/>
                  <a:pt x="2504032" y="1441807"/>
                </a:cubicBezTo>
                <a:lnTo>
                  <a:pt x="2504032" y="2173807"/>
                </a:lnTo>
                <a:lnTo>
                  <a:pt x="1597916" y="2173807"/>
                </a:lnTo>
                <a:lnTo>
                  <a:pt x="1599596" y="2156941"/>
                </a:lnTo>
                <a:cubicBezTo>
                  <a:pt x="1599596" y="1954804"/>
                  <a:pt x="1437625" y="1790941"/>
                  <a:pt x="1237822" y="1790941"/>
                </a:cubicBezTo>
                <a:cubicBezTo>
                  <a:pt x="1038019" y="1790941"/>
                  <a:pt x="876048" y="1954804"/>
                  <a:pt x="876048" y="2156941"/>
                </a:cubicBezTo>
                <a:lnTo>
                  <a:pt x="877729" y="2173807"/>
                </a:lnTo>
                <a:lnTo>
                  <a:pt x="0" y="2173807"/>
                </a:lnTo>
                <a:close/>
              </a:path>
            </a:pathLst>
          </a:custGeom>
        </p:spPr>
      </p:pic>
      <p:sp>
        <p:nvSpPr>
          <p:cNvPr id="11" name="BOTON"/>
          <p:cNvSpPr/>
          <p:nvPr/>
        </p:nvSpPr>
        <p:spPr>
          <a:xfrm>
            <a:off x="1872780" y="5749491"/>
            <a:ext cx="2942110" cy="669370"/>
          </a:xfrm>
          <a:prstGeom prst="roundRect">
            <a:avLst/>
          </a:prstGeom>
          <a:blipFill>
            <a:blip r:embed="rId3">
              <a:alphaModFix amt="75000"/>
            </a:blip>
            <a:stretch>
              <a:fillRect/>
            </a:stretch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0" y="1214622"/>
            <a:ext cx="5040000" cy="43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42995 0.042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875 0.36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44935 -0.076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48763 -0.371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E789C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27911" y="827900"/>
            <a:ext cx="4320000" cy="4320000"/>
          </a:xfrm>
          <a:prstGeom prst="rect">
            <a:avLst/>
          </a:prstGeom>
        </p:spPr>
      </p:pic>
      <p:pic>
        <p:nvPicPr>
          <p:cNvPr id="90" name="Imagen 89" descr="Linda niña feliz unicornio de dibujos animado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 b="50414"/>
          <a:stretch>
            <a:fillRect/>
          </a:stretch>
        </p:blipFill>
        <p:spPr bwMode="auto">
          <a:xfrm>
            <a:off x="9364644" y="3603590"/>
            <a:ext cx="2556000" cy="2171645"/>
          </a:xfrm>
          <a:custGeom>
            <a:avLst/>
            <a:gdLst>
              <a:gd name="connsiteX0" fmla="*/ 0 w 2520000"/>
              <a:gd name="connsiteY0" fmla="*/ 0 h 2141059"/>
              <a:gd name="connsiteX1" fmla="*/ 2160000 w 2520000"/>
              <a:gd name="connsiteY1" fmla="*/ 0 h 2141059"/>
              <a:gd name="connsiteX2" fmla="*/ 2160000 w 2520000"/>
              <a:gd name="connsiteY2" fmla="*/ 720000 h 2141059"/>
              <a:gd name="connsiteX3" fmla="*/ 2520000 w 2520000"/>
              <a:gd name="connsiteY3" fmla="*/ 1080000 h 2141059"/>
              <a:gd name="connsiteX4" fmla="*/ 2160000 w 2520000"/>
              <a:gd name="connsiteY4" fmla="*/ 1440000 h 2141059"/>
              <a:gd name="connsiteX5" fmla="*/ 2160000 w 2520000"/>
              <a:gd name="connsiteY5" fmla="*/ 2141059 h 2141059"/>
              <a:gd name="connsiteX6" fmla="*/ 1440000 w 2520000"/>
              <a:gd name="connsiteY6" fmla="*/ 2141059 h 2141059"/>
              <a:gd name="connsiteX7" fmla="*/ 1080000 w 2520000"/>
              <a:gd name="connsiteY7" fmla="*/ 1781059 h 2141059"/>
              <a:gd name="connsiteX8" fmla="*/ 720000 w 2520000"/>
              <a:gd name="connsiteY8" fmla="*/ 2141059 h 2141059"/>
              <a:gd name="connsiteX9" fmla="*/ 0 w 2520000"/>
              <a:gd name="connsiteY9" fmla="*/ 2141059 h 21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000" h="2141059">
                <a:moveTo>
                  <a:pt x="0" y="0"/>
                </a:moveTo>
                <a:lnTo>
                  <a:pt x="2160000" y="0"/>
                </a:lnTo>
                <a:lnTo>
                  <a:pt x="2160000" y="720000"/>
                </a:lnTo>
                <a:cubicBezTo>
                  <a:pt x="2358823" y="720000"/>
                  <a:pt x="2520000" y="881177"/>
                  <a:pt x="2520000" y="1080000"/>
                </a:cubicBezTo>
                <a:cubicBezTo>
                  <a:pt x="2520000" y="1278823"/>
                  <a:pt x="2358823" y="1440000"/>
                  <a:pt x="2160000" y="1440000"/>
                </a:cubicBezTo>
                <a:lnTo>
                  <a:pt x="2160000" y="2141059"/>
                </a:lnTo>
                <a:lnTo>
                  <a:pt x="1440000" y="2141059"/>
                </a:lnTo>
                <a:cubicBezTo>
                  <a:pt x="1440000" y="1942236"/>
                  <a:pt x="1278823" y="1781059"/>
                  <a:pt x="1080000" y="1781059"/>
                </a:cubicBezTo>
                <a:cubicBezTo>
                  <a:pt x="881177" y="1781059"/>
                  <a:pt x="720000" y="1942236"/>
                  <a:pt x="720000" y="2141059"/>
                </a:cubicBezTo>
                <a:lnTo>
                  <a:pt x="0" y="2141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Imagen 94" descr="Linda niña feliz unicornio de dibujos animado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50000" b="32"/>
          <a:stretch>
            <a:fillRect/>
          </a:stretch>
        </p:blipFill>
        <p:spPr bwMode="auto">
          <a:xfrm>
            <a:off x="9076320" y="607016"/>
            <a:ext cx="2520000" cy="2157536"/>
          </a:xfrm>
          <a:custGeom>
            <a:avLst/>
            <a:gdLst>
              <a:gd name="connsiteX0" fmla="*/ 360000 w 2520000"/>
              <a:gd name="connsiteY0" fmla="*/ 0 h 2157536"/>
              <a:gd name="connsiteX1" fmla="*/ 1080000 w 2520000"/>
              <a:gd name="connsiteY1" fmla="*/ 0 h 2157536"/>
              <a:gd name="connsiteX2" fmla="*/ 1440000 w 2520000"/>
              <a:gd name="connsiteY2" fmla="*/ 360000 h 2157536"/>
              <a:gd name="connsiteX3" fmla="*/ 1800000 w 2520000"/>
              <a:gd name="connsiteY3" fmla="*/ 0 h 2157536"/>
              <a:gd name="connsiteX4" fmla="*/ 2520000 w 2520000"/>
              <a:gd name="connsiteY4" fmla="*/ 0 h 2157536"/>
              <a:gd name="connsiteX5" fmla="*/ 2520000 w 2520000"/>
              <a:gd name="connsiteY5" fmla="*/ 2157536 h 2157536"/>
              <a:gd name="connsiteX6" fmla="*/ 360000 w 2520000"/>
              <a:gd name="connsiteY6" fmla="*/ 2157536 h 2157536"/>
              <a:gd name="connsiteX7" fmla="*/ 360000 w 2520000"/>
              <a:gd name="connsiteY7" fmla="*/ 1437536 h 2157536"/>
              <a:gd name="connsiteX8" fmla="*/ 0 w 2520000"/>
              <a:gd name="connsiteY8" fmla="*/ 1077536 h 2157536"/>
              <a:gd name="connsiteX9" fmla="*/ 360000 w 2520000"/>
              <a:gd name="connsiteY9" fmla="*/ 717536 h 21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000" h="2157536">
                <a:moveTo>
                  <a:pt x="360000" y="0"/>
                </a:moveTo>
                <a:lnTo>
                  <a:pt x="1080000" y="0"/>
                </a:lnTo>
                <a:cubicBezTo>
                  <a:pt x="1080000" y="198823"/>
                  <a:pt x="1241177" y="360000"/>
                  <a:pt x="1440000" y="360000"/>
                </a:cubicBezTo>
                <a:cubicBezTo>
                  <a:pt x="1638823" y="360000"/>
                  <a:pt x="1800000" y="198823"/>
                  <a:pt x="1800000" y="0"/>
                </a:cubicBezTo>
                <a:lnTo>
                  <a:pt x="2520000" y="0"/>
                </a:lnTo>
                <a:lnTo>
                  <a:pt x="2520000" y="2157536"/>
                </a:lnTo>
                <a:lnTo>
                  <a:pt x="360000" y="2157536"/>
                </a:lnTo>
                <a:lnTo>
                  <a:pt x="360000" y="1437536"/>
                </a:lnTo>
                <a:cubicBezTo>
                  <a:pt x="161177" y="1437536"/>
                  <a:pt x="0" y="1276359"/>
                  <a:pt x="0" y="1077536"/>
                </a:cubicBezTo>
                <a:cubicBezTo>
                  <a:pt x="0" y="878713"/>
                  <a:pt x="161177" y="717536"/>
                  <a:pt x="360000" y="717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Imagen 91" descr="Linda niña feliz unicornio de dibujos animado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2" b="41637"/>
          <a:stretch>
            <a:fillRect/>
          </a:stretch>
        </p:blipFill>
        <p:spPr bwMode="auto">
          <a:xfrm>
            <a:off x="6593175" y="719714"/>
            <a:ext cx="2148248" cy="2520000"/>
          </a:xfrm>
          <a:custGeom>
            <a:avLst/>
            <a:gdLst>
              <a:gd name="connsiteX0" fmla="*/ 0 w 2148248"/>
              <a:gd name="connsiteY0" fmla="*/ 0 h 2520000"/>
              <a:gd name="connsiteX1" fmla="*/ 2148248 w 2148248"/>
              <a:gd name="connsiteY1" fmla="*/ 0 h 2520000"/>
              <a:gd name="connsiteX2" fmla="*/ 2148248 w 2148248"/>
              <a:gd name="connsiteY2" fmla="*/ 2160000 h 2520000"/>
              <a:gd name="connsiteX3" fmla="*/ 1440000 w 2148248"/>
              <a:gd name="connsiteY3" fmla="*/ 2160000 h 2520000"/>
              <a:gd name="connsiteX4" fmla="*/ 1080000 w 2148248"/>
              <a:gd name="connsiteY4" fmla="*/ 2520000 h 2520000"/>
              <a:gd name="connsiteX5" fmla="*/ 720000 w 2148248"/>
              <a:gd name="connsiteY5" fmla="*/ 2160000 h 2520000"/>
              <a:gd name="connsiteX6" fmla="*/ 0 w 2148248"/>
              <a:gd name="connsiteY6" fmla="*/ 2160000 h 2520000"/>
              <a:gd name="connsiteX7" fmla="*/ 0 w 2148248"/>
              <a:gd name="connsiteY7" fmla="*/ 1439942 h 2520000"/>
              <a:gd name="connsiteX8" fmla="*/ 71981 w 2148248"/>
              <a:gd name="connsiteY8" fmla="*/ 1432686 h 2520000"/>
              <a:gd name="connsiteX9" fmla="*/ 359428 w 2148248"/>
              <a:gd name="connsiteY9" fmla="*/ 1080000 h 2520000"/>
              <a:gd name="connsiteX10" fmla="*/ 71981 w 2148248"/>
              <a:gd name="connsiteY10" fmla="*/ 727314 h 2520000"/>
              <a:gd name="connsiteX11" fmla="*/ 0 w 2148248"/>
              <a:gd name="connsiteY11" fmla="*/ 720058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8248" h="2520000">
                <a:moveTo>
                  <a:pt x="0" y="0"/>
                </a:moveTo>
                <a:lnTo>
                  <a:pt x="2148248" y="0"/>
                </a:lnTo>
                <a:lnTo>
                  <a:pt x="2148248" y="2160000"/>
                </a:lnTo>
                <a:lnTo>
                  <a:pt x="1440000" y="2160000"/>
                </a:lnTo>
                <a:cubicBezTo>
                  <a:pt x="1440000" y="2358823"/>
                  <a:pt x="1278823" y="2520000"/>
                  <a:pt x="1080000" y="2520000"/>
                </a:cubicBezTo>
                <a:cubicBezTo>
                  <a:pt x="881177" y="2520000"/>
                  <a:pt x="720000" y="2358823"/>
                  <a:pt x="720000" y="2160000"/>
                </a:cubicBezTo>
                <a:lnTo>
                  <a:pt x="0" y="2160000"/>
                </a:lnTo>
                <a:lnTo>
                  <a:pt x="0" y="1439942"/>
                </a:lnTo>
                <a:lnTo>
                  <a:pt x="71981" y="1432686"/>
                </a:lnTo>
                <a:cubicBezTo>
                  <a:pt x="236027" y="1399118"/>
                  <a:pt x="359428" y="1253970"/>
                  <a:pt x="359428" y="1080000"/>
                </a:cubicBezTo>
                <a:cubicBezTo>
                  <a:pt x="359428" y="906030"/>
                  <a:pt x="236027" y="760883"/>
                  <a:pt x="71981" y="727314"/>
                </a:cubicBezTo>
                <a:lnTo>
                  <a:pt x="0" y="72005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Imagen 93" descr="Linda niña feliz unicornio de dibujos animado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41637" r="50000"/>
          <a:stretch>
            <a:fillRect/>
          </a:stretch>
        </p:blipFill>
        <p:spPr bwMode="auto">
          <a:xfrm>
            <a:off x="6497877" y="3396462"/>
            <a:ext cx="2159664" cy="2520000"/>
          </a:xfrm>
          <a:custGeom>
            <a:avLst/>
            <a:gdLst>
              <a:gd name="connsiteX0" fmla="*/ 1080000 w 2159664"/>
              <a:gd name="connsiteY0" fmla="*/ 0 h 2520000"/>
              <a:gd name="connsiteX1" fmla="*/ 1440000 w 2159664"/>
              <a:gd name="connsiteY1" fmla="*/ 360000 h 2520000"/>
              <a:gd name="connsiteX2" fmla="*/ 2159664 w 2159664"/>
              <a:gd name="connsiteY2" fmla="*/ 360000 h 2520000"/>
              <a:gd name="connsiteX3" fmla="*/ 2159664 w 2159664"/>
              <a:gd name="connsiteY3" fmla="*/ 1080000 h 2520000"/>
              <a:gd name="connsiteX4" fmla="*/ 1799664 w 2159664"/>
              <a:gd name="connsiteY4" fmla="*/ 1440000 h 2520000"/>
              <a:gd name="connsiteX5" fmla="*/ 2159664 w 2159664"/>
              <a:gd name="connsiteY5" fmla="*/ 1800000 h 2520000"/>
              <a:gd name="connsiteX6" fmla="*/ 2159664 w 2159664"/>
              <a:gd name="connsiteY6" fmla="*/ 2520000 h 2520000"/>
              <a:gd name="connsiteX7" fmla="*/ 0 w 2159664"/>
              <a:gd name="connsiteY7" fmla="*/ 2520000 h 2520000"/>
              <a:gd name="connsiteX8" fmla="*/ 0 w 2159664"/>
              <a:gd name="connsiteY8" fmla="*/ 360000 h 2520000"/>
              <a:gd name="connsiteX9" fmla="*/ 720000 w 2159664"/>
              <a:gd name="connsiteY9" fmla="*/ 360000 h 2520000"/>
              <a:gd name="connsiteX10" fmla="*/ 1080000 w 2159664"/>
              <a:gd name="connsiteY10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664" h="2520000">
                <a:moveTo>
                  <a:pt x="1080000" y="0"/>
                </a:moveTo>
                <a:cubicBezTo>
                  <a:pt x="1278823" y="0"/>
                  <a:pt x="1440000" y="161177"/>
                  <a:pt x="1440000" y="360000"/>
                </a:cubicBezTo>
                <a:lnTo>
                  <a:pt x="2159664" y="360000"/>
                </a:lnTo>
                <a:lnTo>
                  <a:pt x="2159664" y="1080000"/>
                </a:lnTo>
                <a:cubicBezTo>
                  <a:pt x="1960841" y="1080000"/>
                  <a:pt x="1799664" y="1241177"/>
                  <a:pt x="1799664" y="1440000"/>
                </a:cubicBezTo>
                <a:cubicBezTo>
                  <a:pt x="1799664" y="1638823"/>
                  <a:pt x="1960841" y="1800000"/>
                  <a:pt x="2159664" y="1800000"/>
                </a:cubicBezTo>
                <a:lnTo>
                  <a:pt x="2159664" y="2520000"/>
                </a:lnTo>
                <a:lnTo>
                  <a:pt x="0" y="2520000"/>
                </a:lnTo>
                <a:lnTo>
                  <a:pt x="0" y="360000"/>
                </a:lnTo>
                <a:lnTo>
                  <a:pt x="720000" y="360000"/>
                </a:lnTo>
                <a:cubicBezTo>
                  <a:pt x="720000" y="161177"/>
                  <a:pt x="881177" y="0"/>
                  <a:pt x="10800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1" y="827900"/>
            <a:ext cx="4320000" cy="4320000"/>
          </a:xfrm>
          <a:prstGeom prst="rect">
            <a:avLst/>
          </a:prstGeom>
        </p:spPr>
      </p:pic>
      <p:sp>
        <p:nvSpPr>
          <p:cNvPr id="9" name="BOTON"/>
          <p:cNvSpPr/>
          <p:nvPr/>
        </p:nvSpPr>
        <p:spPr>
          <a:xfrm>
            <a:off x="1304923" y="5636699"/>
            <a:ext cx="2610513" cy="559525"/>
          </a:xfrm>
          <a:prstGeom prst="roundRect">
            <a:avLst/>
          </a:prstGeom>
          <a:blipFill>
            <a:blip r:embed="rId4">
              <a:alphaModFix amt="75000"/>
            </a:blip>
            <a:stretch>
              <a:fillRect/>
            </a:stretch>
          </a:blipFill>
          <a:ln w="57150">
            <a:solidFill>
              <a:srgbClr val="E789C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57515" y="172995"/>
            <a:ext cx="11870724" cy="6518072"/>
          </a:xfrm>
          <a:prstGeom prst="rect">
            <a:avLst/>
          </a:prstGeom>
          <a:noFill/>
          <a:ln w="95250" cap="rnd" cmpd="sng">
            <a:solidFill>
              <a:srgbClr val="E789C5">
                <a:alpha val="98824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97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416 L -0.48984 -0.114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55573 0.34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2618 -0.40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15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32201 0.014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65</cp:revision>
  <dcterms:created xsi:type="dcterms:W3CDTF">2023-01-16T11:10:05Z</dcterms:created>
  <dcterms:modified xsi:type="dcterms:W3CDTF">2023-10-19T13:54:30Z</dcterms:modified>
</cp:coreProperties>
</file>