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13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18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79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10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19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78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6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14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1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60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3990E-C532-485E-810C-77330D68486D}" type="datetimeFigureOut">
              <a:rPr lang="es-ES" smtClean="0"/>
              <a:t>19/10/2023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A0D55-8D8B-4770-A0B3-D76A5C80C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8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livewallpapers.com-Wa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790" y="0"/>
            <a:ext cx="12600264" cy="6858000"/>
          </a:xfrm>
          <a:prstGeom prst="rect">
            <a:avLst/>
          </a:prstGeom>
        </p:spPr>
      </p:pic>
      <p:sp>
        <p:nvSpPr>
          <p:cNvPr id="5" name="Forma libre 4"/>
          <p:cNvSpPr/>
          <p:nvPr/>
        </p:nvSpPr>
        <p:spPr>
          <a:xfrm>
            <a:off x="-1083660" y="-462116"/>
            <a:ext cx="14318363" cy="7441034"/>
          </a:xfrm>
          <a:custGeom>
            <a:avLst/>
            <a:gdLst/>
            <a:ahLst/>
            <a:cxnLst/>
            <a:rect l="l" t="t" r="r" b="b"/>
            <a:pathLst>
              <a:path w="12264705" h="6858000">
                <a:moveTo>
                  <a:pt x="10475785" y="3093514"/>
                </a:moveTo>
                <a:cubicBezTo>
                  <a:pt x="10507606" y="3494032"/>
                  <a:pt x="10539319" y="3830322"/>
                  <a:pt x="10570923" y="4102383"/>
                </a:cubicBezTo>
                <a:lnTo>
                  <a:pt x="10355912" y="4102383"/>
                </a:lnTo>
                <a:cubicBezTo>
                  <a:pt x="10372201" y="3889745"/>
                  <a:pt x="10412159" y="3553455"/>
                  <a:pt x="10475785" y="3093514"/>
                </a:cubicBezTo>
                <a:close/>
                <a:moveTo>
                  <a:pt x="8808554" y="2968889"/>
                </a:moveTo>
                <a:cubicBezTo>
                  <a:pt x="8880758" y="2968889"/>
                  <a:pt x="8930459" y="2980758"/>
                  <a:pt x="8957660" y="3004496"/>
                </a:cubicBezTo>
                <a:cubicBezTo>
                  <a:pt x="8984858" y="3028234"/>
                  <a:pt x="8998460" y="3078183"/>
                  <a:pt x="8998460" y="3154343"/>
                </a:cubicBezTo>
                <a:lnTo>
                  <a:pt x="8998460" y="3286386"/>
                </a:lnTo>
                <a:cubicBezTo>
                  <a:pt x="8998460" y="3392219"/>
                  <a:pt x="8984365" y="3454778"/>
                  <a:pt x="8956176" y="3474065"/>
                </a:cubicBezTo>
                <a:cubicBezTo>
                  <a:pt x="8927987" y="3493353"/>
                  <a:pt x="8878779" y="3502996"/>
                  <a:pt x="8808554" y="3502996"/>
                </a:cubicBezTo>
                <a:close/>
                <a:moveTo>
                  <a:pt x="4522305" y="2968889"/>
                </a:moveTo>
                <a:cubicBezTo>
                  <a:pt x="4603409" y="2968889"/>
                  <a:pt x="4656820" y="2981253"/>
                  <a:pt x="4682537" y="3005980"/>
                </a:cubicBezTo>
                <a:cubicBezTo>
                  <a:pt x="4708253" y="3030707"/>
                  <a:pt x="4721111" y="3084118"/>
                  <a:pt x="4721111" y="3166212"/>
                </a:cubicBezTo>
                <a:lnTo>
                  <a:pt x="4721111" y="3363535"/>
                </a:lnTo>
                <a:cubicBezTo>
                  <a:pt x="4721111" y="3452553"/>
                  <a:pt x="4709984" y="3511156"/>
                  <a:pt x="4687730" y="3539345"/>
                </a:cubicBezTo>
                <a:cubicBezTo>
                  <a:pt x="4665475" y="3567534"/>
                  <a:pt x="4625664" y="3581629"/>
                  <a:pt x="4568298" y="3581629"/>
                </a:cubicBezTo>
                <a:cubicBezTo>
                  <a:pt x="4555439" y="3581629"/>
                  <a:pt x="4540109" y="3581134"/>
                  <a:pt x="4522305" y="3580145"/>
                </a:cubicBezTo>
                <a:close/>
                <a:moveTo>
                  <a:pt x="7234288" y="2913995"/>
                </a:moveTo>
                <a:cubicBezTo>
                  <a:pt x="7272862" y="2913995"/>
                  <a:pt x="7298331" y="2929573"/>
                  <a:pt x="7310695" y="2960729"/>
                </a:cubicBezTo>
                <a:cubicBezTo>
                  <a:pt x="7323058" y="2991886"/>
                  <a:pt x="7329240" y="3063347"/>
                  <a:pt x="7329240" y="3175114"/>
                </a:cubicBezTo>
                <a:lnTo>
                  <a:pt x="7329240" y="4278935"/>
                </a:lnTo>
                <a:cubicBezTo>
                  <a:pt x="7329240" y="4420374"/>
                  <a:pt x="7323305" y="4509887"/>
                  <a:pt x="7311436" y="4547472"/>
                </a:cubicBezTo>
                <a:cubicBezTo>
                  <a:pt x="7299567" y="4585057"/>
                  <a:pt x="7272368" y="4603850"/>
                  <a:pt x="7229837" y="4603850"/>
                </a:cubicBezTo>
                <a:cubicBezTo>
                  <a:pt x="7188295" y="4603850"/>
                  <a:pt x="7161837" y="4587530"/>
                  <a:pt x="7150463" y="4554890"/>
                </a:cubicBezTo>
                <a:cubicBezTo>
                  <a:pt x="7139088" y="4522250"/>
                  <a:pt x="7133401" y="4436199"/>
                  <a:pt x="7133401" y="4296738"/>
                </a:cubicBezTo>
                <a:lnTo>
                  <a:pt x="7133401" y="3175114"/>
                </a:lnTo>
                <a:cubicBezTo>
                  <a:pt x="7133401" y="3051478"/>
                  <a:pt x="7142055" y="2977049"/>
                  <a:pt x="7159364" y="2951828"/>
                </a:cubicBezTo>
                <a:cubicBezTo>
                  <a:pt x="7176674" y="2926606"/>
                  <a:pt x="7201648" y="2913995"/>
                  <a:pt x="7234288" y="2913995"/>
                </a:cubicBezTo>
                <a:close/>
                <a:moveTo>
                  <a:pt x="9999169" y="2557924"/>
                </a:moveTo>
                <a:lnTo>
                  <a:pt x="9680559" y="4959921"/>
                </a:lnTo>
                <a:lnTo>
                  <a:pt x="10326309" y="4959921"/>
                </a:lnTo>
                <a:lnTo>
                  <a:pt x="10363863" y="4528185"/>
                </a:lnTo>
                <a:lnTo>
                  <a:pt x="10587289" y="4528185"/>
                </a:lnTo>
                <a:lnTo>
                  <a:pt x="10620810" y="4959921"/>
                </a:lnTo>
                <a:lnTo>
                  <a:pt x="11259142" y="4959921"/>
                </a:lnTo>
                <a:lnTo>
                  <a:pt x="10901958" y="2557924"/>
                </a:lnTo>
                <a:close/>
                <a:moveTo>
                  <a:pt x="8183947" y="2557924"/>
                </a:moveTo>
                <a:lnTo>
                  <a:pt x="8183947" y="4959921"/>
                </a:lnTo>
                <a:lnTo>
                  <a:pt x="8808554" y="4959921"/>
                </a:lnTo>
                <a:lnTo>
                  <a:pt x="8808554" y="3876871"/>
                </a:lnTo>
                <a:cubicBezTo>
                  <a:pt x="8894605" y="3876871"/>
                  <a:pt x="8947768" y="3892202"/>
                  <a:pt x="8968045" y="3922864"/>
                </a:cubicBezTo>
                <a:cubicBezTo>
                  <a:pt x="8988320" y="3953525"/>
                  <a:pt x="8998460" y="4033147"/>
                  <a:pt x="8998460" y="4161728"/>
                </a:cubicBezTo>
                <a:lnTo>
                  <a:pt x="8998460" y="4959921"/>
                </a:lnTo>
                <a:lnTo>
                  <a:pt x="9578559" y="4959921"/>
                </a:lnTo>
                <a:lnTo>
                  <a:pt x="9578559" y="4326411"/>
                </a:lnTo>
                <a:cubicBezTo>
                  <a:pt x="9578559" y="4132550"/>
                  <a:pt x="9573366" y="4014107"/>
                  <a:pt x="9562981" y="3971082"/>
                </a:cubicBezTo>
                <a:cubicBezTo>
                  <a:pt x="9552595" y="3928056"/>
                  <a:pt x="9526136" y="3880827"/>
                  <a:pt x="9483607" y="3829395"/>
                </a:cubicBezTo>
                <a:cubicBezTo>
                  <a:pt x="9441075" y="3777962"/>
                  <a:pt x="9357991" y="3736915"/>
                  <a:pt x="9234356" y="3706254"/>
                </a:cubicBezTo>
                <a:cubicBezTo>
                  <a:pt x="9370851" y="3693395"/>
                  <a:pt x="9462340" y="3654821"/>
                  <a:pt x="9508828" y="3590530"/>
                </a:cubicBezTo>
                <a:cubicBezTo>
                  <a:pt x="9555314" y="3526240"/>
                  <a:pt x="9578559" y="3400626"/>
                  <a:pt x="9578559" y="3213688"/>
                </a:cubicBezTo>
                <a:cubicBezTo>
                  <a:pt x="9578559" y="3008947"/>
                  <a:pt x="9545671" y="2859843"/>
                  <a:pt x="9479897" y="2766374"/>
                </a:cubicBezTo>
                <a:cubicBezTo>
                  <a:pt x="9414122" y="2672905"/>
                  <a:pt x="9329060" y="2614796"/>
                  <a:pt x="9224713" y="2592047"/>
                </a:cubicBezTo>
                <a:cubicBezTo>
                  <a:pt x="9120364" y="2569298"/>
                  <a:pt x="8920816" y="2557924"/>
                  <a:pt x="8626068" y="2557924"/>
                </a:cubicBezTo>
                <a:close/>
                <a:moveTo>
                  <a:pt x="5421697" y="2557924"/>
                </a:moveTo>
                <a:lnTo>
                  <a:pt x="5421697" y="4959921"/>
                </a:lnTo>
                <a:lnTo>
                  <a:pt x="6426114" y="4959921"/>
                </a:lnTo>
                <a:lnTo>
                  <a:pt x="6426114" y="4479225"/>
                </a:lnTo>
                <a:lnTo>
                  <a:pt x="6046304" y="4479225"/>
                </a:lnTo>
                <a:lnTo>
                  <a:pt x="6046304" y="2557924"/>
                </a:lnTo>
                <a:close/>
                <a:moveTo>
                  <a:pt x="3897697" y="2557924"/>
                </a:moveTo>
                <a:lnTo>
                  <a:pt x="3897697" y="4959921"/>
                </a:lnTo>
                <a:lnTo>
                  <a:pt x="4522305" y="4959921"/>
                </a:lnTo>
                <a:lnTo>
                  <a:pt x="4522305" y="3992594"/>
                </a:lnTo>
                <a:lnTo>
                  <a:pt x="4689955" y="3992594"/>
                </a:lnTo>
                <a:cubicBezTo>
                  <a:pt x="4826450" y="3992594"/>
                  <a:pt x="4936979" y="3973801"/>
                  <a:pt x="5021547" y="3936216"/>
                </a:cubicBezTo>
                <a:cubicBezTo>
                  <a:pt x="5106114" y="3898631"/>
                  <a:pt x="5164222" y="3844726"/>
                  <a:pt x="5195873" y="3774501"/>
                </a:cubicBezTo>
                <a:cubicBezTo>
                  <a:pt x="5227524" y="3704275"/>
                  <a:pt x="5243350" y="3592508"/>
                  <a:pt x="5243350" y="3439200"/>
                </a:cubicBezTo>
                <a:lnTo>
                  <a:pt x="5243350" y="3230008"/>
                </a:lnTo>
                <a:cubicBezTo>
                  <a:pt x="5243350" y="3079667"/>
                  <a:pt x="5235189" y="2968642"/>
                  <a:pt x="5218870" y="2896933"/>
                </a:cubicBezTo>
                <a:cubicBezTo>
                  <a:pt x="5202550" y="2825224"/>
                  <a:pt x="5171394" y="2764148"/>
                  <a:pt x="5125401" y="2713705"/>
                </a:cubicBezTo>
                <a:cubicBezTo>
                  <a:pt x="5079408" y="2663261"/>
                  <a:pt x="5010666" y="2624687"/>
                  <a:pt x="4919176" y="2597982"/>
                </a:cubicBezTo>
                <a:cubicBezTo>
                  <a:pt x="4827686" y="2571276"/>
                  <a:pt x="4696878" y="2557924"/>
                  <a:pt x="4526756" y="2557924"/>
                </a:cubicBezTo>
                <a:close/>
                <a:moveTo>
                  <a:pt x="2306963" y="2557924"/>
                </a:moveTo>
                <a:lnTo>
                  <a:pt x="2533959" y="3620203"/>
                </a:lnTo>
                <a:lnTo>
                  <a:pt x="2306963" y="4959921"/>
                </a:lnTo>
                <a:lnTo>
                  <a:pt x="2915252" y="4959921"/>
                </a:lnTo>
                <a:lnTo>
                  <a:pt x="2974017" y="4568266"/>
                </a:lnTo>
                <a:cubicBezTo>
                  <a:pt x="3002222" y="4398220"/>
                  <a:pt x="3024175" y="4236991"/>
                  <a:pt x="3039877" y="4084579"/>
                </a:cubicBezTo>
                <a:cubicBezTo>
                  <a:pt x="3097321" y="4428658"/>
                  <a:pt x="3160623" y="4720439"/>
                  <a:pt x="3229781" y="4959921"/>
                </a:cubicBezTo>
                <a:lnTo>
                  <a:pt x="3808397" y="4959921"/>
                </a:lnTo>
                <a:lnTo>
                  <a:pt x="3477548" y="3620203"/>
                </a:lnTo>
                <a:lnTo>
                  <a:pt x="3697125" y="2557924"/>
                </a:lnTo>
                <a:lnTo>
                  <a:pt x="3173403" y="2557924"/>
                </a:lnTo>
                <a:lnTo>
                  <a:pt x="3039877" y="3213688"/>
                </a:lnTo>
                <a:cubicBezTo>
                  <a:pt x="3023402" y="3114610"/>
                  <a:pt x="3002075" y="3006266"/>
                  <a:pt x="2975895" y="2888657"/>
                </a:cubicBezTo>
                <a:cubicBezTo>
                  <a:pt x="2943503" y="2734313"/>
                  <a:pt x="2921805" y="2624069"/>
                  <a:pt x="2910801" y="2557924"/>
                </a:cubicBezTo>
                <a:close/>
                <a:moveTo>
                  <a:pt x="1164021" y="2557924"/>
                </a:moveTo>
                <a:lnTo>
                  <a:pt x="1164021" y="4959921"/>
                </a:lnTo>
                <a:lnTo>
                  <a:pt x="2247071" y="4959921"/>
                </a:lnTo>
                <a:lnTo>
                  <a:pt x="2247071" y="4479225"/>
                </a:lnTo>
                <a:lnTo>
                  <a:pt x="1788630" y="4479225"/>
                </a:lnTo>
                <a:lnTo>
                  <a:pt x="1788630" y="3951053"/>
                </a:lnTo>
                <a:lnTo>
                  <a:pt x="2178825" y="3951053"/>
                </a:lnTo>
                <a:lnTo>
                  <a:pt x="2178825" y="3494094"/>
                </a:lnTo>
                <a:lnTo>
                  <a:pt x="1788630" y="3494094"/>
                </a:lnTo>
                <a:lnTo>
                  <a:pt x="1788630" y="3038620"/>
                </a:lnTo>
                <a:lnTo>
                  <a:pt x="2205530" y="3038620"/>
                </a:lnTo>
                <a:lnTo>
                  <a:pt x="2205530" y="2557924"/>
                </a:lnTo>
                <a:close/>
                <a:moveTo>
                  <a:pt x="7231320" y="2507480"/>
                </a:moveTo>
                <a:cubicBezTo>
                  <a:pt x="7095815" y="2507480"/>
                  <a:pt x="6977125" y="2529735"/>
                  <a:pt x="6875249" y="2574244"/>
                </a:cubicBezTo>
                <a:cubicBezTo>
                  <a:pt x="6773373" y="2618752"/>
                  <a:pt x="6692515" y="2682549"/>
                  <a:pt x="6632676" y="2765632"/>
                </a:cubicBezTo>
                <a:cubicBezTo>
                  <a:pt x="6572836" y="2848715"/>
                  <a:pt x="6537228" y="2940453"/>
                  <a:pt x="6525854" y="3040845"/>
                </a:cubicBezTo>
                <a:cubicBezTo>
                  <a:pt x="6514480" y="3141238"/>
                  <a:pt x="6508792" y="3312103"/>
                  <a:pt x="6508792" y="3553440"/>
                </a:cubicBezTo>
                <a:lnTo>
                  <a:pt x="6508792" y="3964405"/>
                </a:lnTo>
                <a:cubicBezTo>
                  <a:pt x="6508792" y="4211677"/>
                  <a:pt x="6514727" y="4384767"/>
                  <a:pt x="6526596" y="4483676"/>
                </a:cubicBezTo>
                <a:cubicBezTo>
                  <a:pt x="6538465" y="4582584"/>
                  <a:pt x="6575556" y="4674075"/>
                  <a:pt x="6637868" y="4758147"/>
                </a:cubicBezTo>
                <a:cubicBezTo>
                  <a:pt x="6700181" y="4842220"/>
                  <a:pt x="6782522" y="4905274"/>
                  <a:pt x="6884893" y="4947310"/>
                </a:cubicBezTo>
                <a:cubicBezTo>
                  <a:pt x="6987263" y="4989347"/>
                  <a:pt x="7102739" y="5010364"/>
                  <a:pt x="7231320" y="5010364"/>
                </a:cubicBezTo>
                <a:cubicBezTo>
                  <a:pt x="7366825" y="5010364"/>
                  <a:pt x="7485516" y="4988110"/>
                  <a:pt x="7587392" y="4943601"/>
                </a:cubicBezTo>
                <a:cubicBezTo>
                  <a:pt x="7689268" y="4899092"/>
                  <a:pt x="7770126" y="4835296"/>
                  <a:pt x="7829965" y="4752213"/>
                </a:cubicBezTo>
                <a:cubicBezTo>
                  <a:pt x="7889805" y="4669129"/>
                  <a:pt x="7925412" y="4577392"/>
                  <a:pt x="7936787" y="4476999"/>
                </a:cubicBezTo>
                <a:cubicBezTo>
                  <a:pt x="7948162" y="4376607"/>
                  <a:pt x="7953848" y="4205742"/>
                  <a:pt x="7953848" y="3964405"/>
                </a:cubicBezTo>
                <a:lnTo>
                  <a:pt x="7953848" y="3553440"/>
                </a:lnTo>
                <a:cubicBezTo>
                  <a:pt x="7953848" y="3306168"/>
                  <a:pt x="7947914" y="3133078"/>
                  <a:pt x="7936045" y="3034169"/>
                </a:cubicBezTo>
                <a:cubicBezTo>
                  <a:pt x="7924176" y="2935261"/>
                  <a:pt x="7887085" y="2843770"/>
                  <a:pt x="7824773" y="2759697"/>
                </a:cubicBezTo>
                <a:cubicBezTo>
                  <a:pt x="7762460" y="2675625"/>
                  <a:pt x="7680119" y="2612571"/>
                  <a:pt x="7577748" y="2570534"/>
                </a:cubicBezTo>
                <a:cubicBezTo>
                  <a:pt x="7475378" y="2528498"/>
                  <a:pt x="7359902" y="2507480"/>
                  <a:pt x="7231320" y="2507480"/>
                </a:cubicBezTo>
                <a:close/>
                <a:moveTo>
                  <a:pt x="0" y="0"/>
                </a:moveTo>
                <a:lnTo>
                  <a:pt x="12264705" y="0"/>
                </a:lnTo>
                <a:lnTo>
                  <a:pt x="1226470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livewallpapers.com-Ocean-Wa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9023932" y="6285705"/>
                </a:moveTo>
                <a:cubicBezTo>
                  <a:pt x="9002302" y="6285705"/>
                  <a:pt x="8985088" y="6291112"/>
                  <a:pt x="8972288" y="6301927"/>
                </a:cubicBezTo>
                <a:cubicBezTo>
                  <a:pt x="8959489" y="6312742"/>
                  <a:pt x="8953090" y="6326881"/>
                  <a:pt x="8953090" y="6344343"/>
                </a:cubicBezTo>
                <a:cubicBezTo>
                  <a:pt x="8953090" y="6361409"/>
                  <a:pt x="8959588" y="6375746"/>
                  <a:pt x="8972586" y="6387355"/>
                </a:cubicBezTo>
                <a:cubicBezTo>
                  <a:pt x="8985584" y="6398963"/>
                  <a:pt x="9002302" y="6404767"/>
                  <a:pt x="9022741" y="6404767"/>
                </a:cubicBezTo>
                <a:cubicBezTo>
                  <a:pt x="9045164" y="6404767"/>
                  <a:pt x="9062726" y="6399211"/>
                  <a:pt x="9075426" y="6388099"/>
                </a:cubicBezTo>
                <a:cubicBezTo>
                  <a:pt x="9088126" y="6376986"/>
                  <a:pt x="9094476" y="6362401"/>
                  <a:pt x="9094476" y="6344343"/>
                </a:cubicBezTo>
                <a:cubicBezTo>
                  <a:pt x="9094476" y="6326881"/>
                  <a:pt x="9087977" y="6312742"/>
                  <a:pt x="9074980" y="6301927"/>
                </a:cubicBezTo>
                <a:cubicBezTo>
                  <a:pt x="9061982" y="6291112"/>
                  <a:pt x="9044966" y="6285705"/>
                  <a:pt x="9023932" y="6285705"/>
                </a:cubicBezTo>
                <a:close/>
                <a:moveTo>
                  <a:pt x="8694724" y="6063356"/>
                </a:moveTo>
                <a:lnTo>
                  <a:pt x="8697700" y="6063356"/>
                </a:lnTo>
                <a:cubicBezTo>
                  <a:pt x="8699288" y="6078239"/>
                  <a:pt x="8702166" y="6094213"/>
                  <a:pt x="8706332" y="6111278"/>
                </a:cubicBezTo>
                <a:lnTo>
                  <a:pt x="8736098" y="6227364"/>
                </a:lnTo>
                <a:lnTo>
                  <a:pt x="8654540" y="6227364"/>
                </a:lnTo>
                <a:cubicBezTo>
                  <a:pt x="8676170" y="6144616"/>
                  <a:pt x="8688176" y="6097785"/>
                  <a:pt x="8690556" y="6086871"/>
                </a:cubicBezTo>
                <a:cubicBezTo>
                  <a:pt x="8692938" y="6075957"/>
                  <a:pt x="8694327" y="6068118"/>
                  <a:pt x="8694724" y="6063356"/>
                </a:cubicBezTo>
                <a:close/>
                <a:moveTo>
                  <a:pt x="7304074" y="6063356"/>
                </a:moveTo>
                <a:lnTo>
                  <a:pt x="7307051" y="6063356"/>
                </a:lnTo>
                <a:cubicBezTo>
                  <a:pt x="7308638" y="6078239"/>
                  <a:pt x="7311516" y="6094213"/>
                  <a:pt x="7315683" y="6111278"/>
                </a:cubicBezTo>
                <a:lnTo>
                  <a:pt x="7345448" y="6227364"/>
                </a:lnTo>
                <a:lnTo>
                  <a:pt x="7263891" y="6227364"/>
                </a:lnTo>
                <a:cubicBezTo>
                  <a:pt x="7285521" y="6144616"/>
                  <a:pt x="7297526" y="6097785"/>
                  <a:pt x="7299907" y="6086871"/>
                </a:cubicBezTo>
                <a:cubicBezTo>
                  <a:pt x="7302288" y="6075957"/>
                  <a:pt x="7303678" y="6068118"/>
                  <a:pt x="7304074" y="6063356"/>
                </a:cubicBezTo>
                <a:close/>
                <a:moveTo>
                  <a:pt x="6351574" y="6063356"/>
                </a:moveTo>
                <a:lnTo>
                  <a:pt x="6354551" y="6063356"/>
                </a:lnTo>
                <a:cubicBezTo>
                  <a:pt x="6356138" y="6078239"/>
                  <a:pt x="6359016" y="6094213"/>
                  <a:pt x="6363183" y="6111278"/>
                </a:cubicBezTo>
                <a:lnTo>
                  <a:pt x="6392948" y="6227364"/>
                </a:lnTo>
                <a:lnTo>
                  <a:pt x="6311391" y="6227364"/>
                </a:lnTo>
                <a:cubicBezTo>
                  <a:pt x="6333021" y="6144616"/>
                  <a:pt x="6345026" y="6097785"/>
                  <a:pt x="6347407" y="6086871"/>
                </a:cubicBezTo>
                <a:cubicBezTo>
                  <a:pt x="6349788" y="6075957"/>
                  <a:pt x="6351178" y="6068118"/>
                  <a:pt x="6351574" y="6063356"/>
                </a:cubicBezTo>
                <a:close/>
                <a:moveTo>
                  <a:pt x="5722924" y="6063356"/>
                </a:moveTo>
                <a:lnTo>
                  <a:pt x="5725901" y="6063356"/>
                </a:lnTo>
                <a:cubicBezTo>
                  <a:pt x="5727488" y="6078239"/>
                  <a:pt x="5730366" y="6094213"/>
                  <a:pt x="5734533" y="6111278"/>
                </a:cubicBezTo>
                <a:lnTo>
                  <a:pt x="5764299" y="6227364"/>
                </a:lnTo>
                <a:lnTo>
                  <a:pt x="5682741" y="6227364"/>
                </a:lnTo>
                <a:cubicBezTo>
                  <a:pt x="5704370" y="6144616"/>
                  <a:pt x="5716376" y="6097785"/>
                  <a:pt x="5718757" y="6086871"/>
                </a:cubicBezTo>
                <a:cubicBezTo>
                  <a:pt x="5721139" y="6075957"/>
                  <a:pt x="5722527" y="6068118"/>
                  <a:pt x="5722924" y="6063356"/>
                </a:cubicBezTo>
                <a:close/>
                <a:moveTo>
                  <a:pt x="4753458" y="6059486"/>
                </a:moveTo>
                <a:lnTo>
                  <a:pt x="4779949" y="6059486"/>
                </a:lnTo>
                <a:cubicBezTo>
                  <a:pt x="4798603" y="6059486"/>
                  <a:pt x="4812294" y="6063653"/>
                  <a:pt x="4821026" y="6071988"/>
                </a:cubicBezTo>
                <a:cubicBezTo>
                  <a:pt x="4829757" y="6080322"/>
                  <a:pt x="4834123" y="6091633"/>
                  <a:pt x="4834123" y="6105921"/>
                </a:cubicBezTo>
                <a:cubicBezTo>
                  <a:pt x="4834123" y="6120605"/>
                  <a:pt x="4828864" y="6132809"/>
                  <a:pt x="4818347" y="6142532"/>
                </a:cubicBezTo>
                <a:cubicBezTo>
                  <a:pt x="4807830" y="6152256"/>
                  <a:pt x="4793939" y="6157117"/>
                  <a:pt x="4776675" y="6157117"/>
                </a:cubicBezTo>
                <a:lnTo>
                  <a:pt x="4753458" y="6157117"/>
                </a:lnTo>
                <a:close/>
                <a:moveTo>
                  <a:pt x="8620310" y="5970487"/>
                </a:moveTo>
                <a:lnTo>
                  <a:pt x="8473268" y="6397326"/>
                </a:lnTo>
                <a:lnTo>
                  <a:pt x="8612273" y="6397326"/>
                </a:lnTo>
                <a:lnTo>
                  <a:pt x="8632514" y="6318745"/>
                </a:lnTo>
                <a:lnTo>
                  <a:pt x="8759910" y="6318745"/>
                </a:lnTo>
                <a:lnTo>
                  <a:pt x="8778663" y="6397326"/>
                </a:lnTo>
                <a:lnTo>
                  <a:pt x="8918264" y="6397326"/>
                </a:lnTo>
                <a:lnTo>
                  <a:pt x="8779854" y="5970487"/>
                </a:lnTo>
                <a:close/>
                <a:moveTo>
                  <a:pt x="7910995" y="5970487"/>
                </a:moveTo>
                <a:lnTo>
                  <a:pt x="7910995" y="6397326"/>
                </a:lnTo>
                <a:lnTo>
                  <a:pt x="8023807" y="6397326"/>
                </a:lnTo>
                <a:lnTo>
                  <a:pt x="8023807" y="6196110"/>
                </a:lnTo>
                <a:cubicBezTo>
                  <a:pt x="8023807" y="6179442"/>
                  <a:pt x="8022418" y="6137770"/>
                  <a:pt x="8019640" y="6071095"/>
                </a:cubicBezTo>
                <a:lnTo>
                  <a:pt x="8023212" y="6071095"/>
                </a:lnTo>
                <a:cubicBezTo>
                  <a:pt x="8030752" y="6113164"/>
                  <a:pt x="8035416" y="6137373"/>
                  <a:pt x="8037201" y="6143723"/>
                </a:cubicBezTo>
                <a:lnTo>
                  <a:pt x="8102984" y="6397326"/>
                </a:lnTo>
                <a:lnTo>
                  <a:pt x="8223832" y="6397326"/>
                </a:lnTo>
                <a:lnTo>
                  <a:pt x="8286637" y="6140746"/>
                </a:lnTo>
                <a:cubicBezTo>
                  <a:pt x="8290011" y="6127848"/>
                  <a:pt x="8294873" y="6104631"/>
                  <a:pt x="8301223" y="6071095"/>
                </a:cubicBezTo>
                <a:lnTo>
                  <a:pt x="8304794" y="6071095"/>
                </a:lnTo>
                <a:lnTo>
                  <a:pt x="8303901" y="6090740"/>
                </a:lnTo>
                <a:cubicBezTo>
                  <a:pt x="8302513" y="6117132"/>
                  <a:pt x="8301818" y="6141342"/>
                  <a:pt x="8301818" y="6163368"/>
                </a:cubicBezTo>
                <a:lnTo>
                  <a:pt x="8301818" y="6397326"/>
                </a:lnTo>
                <a:lnTo>
                  <a:pt x="8428619" y="6397326"/>
                </a:lnTo>
                <a:lnTo>
                  <a:pt x="8428619" y="5970487"/>
                </a:lnTo>
                <a:lnTo>
                  <a:pt x="8239012" y="5970487"/>
                </a:lnTo>
                <a:lnTo>
                  <a:pt x="8184244" y="6201171"/>
                </a:lnTo>
                <a:cubicBezTo>
                  <a:pt x="8179481" y="6225777"/>
                  <a:pt x="8176009" y="6247109"/>
                  <a:pt x="8173826" y="6265167"/>
                </a:cubicBezTo>
                <a:lnTo>
                  <a:pt x="8172040" y="6265167"/>
                </a:lnTo>
                <a:cubicBezTo>
                  <a:pt x="8171444" y="6257229"/>
                  <a:pt x="8170006" y="6245968"/>
                  <a:pt x="8167724" y="6231383"/>
                </a:cubicBezTo>
                <a:cubicBezTo>
                  <a:pt x="8165442" y="6216797"/>
                  <a:pt x="8163607" y="6207124"/>
                  <a:pt x="8162217" y="6202361"/>
                </a:cubicBezTo>
                <a:lnTo>
                  <a:pt x="8103579" y="5970487"/>
                </a:lnTo>
                <a:close/>
                <a:moveTo>
                  <a:pt x="7577620" y="5970487"/>
                </a:moveTo>
                <a:lnTo>
                  <a:pt x="7577620" y="6397326"/>
                </a:lnTo>
                <a:lnTo>
                  <a:pt x="7853250" y="6397326"/>
                </a:lnTo>
                <a:lnTo>
                  <a:pt x="7853250" y="6296718"/>
                </a:lnTo>
                <a:lnTo>
                  <a:pt x="7706208" y="6296718"/>
                </a:lnTo>
                <a:lnTo>
                  <a:pt x="7706208" y="5970487"/>
                </a:lnTo>
                <a:close/>
                <a:moveTo>
                  <a:pt x="7229660" y="5970487"/>
                </a:moveTo>
                <a:lnTo>
                  <a:pt x="7082618" y="6397326"/>
                </a:lnTo>
                <a:lnTo>
                  <a:pt x="7221623" y="6397326"/>
                </a:lnTo>
                <a:lnTo>
                  <a:pt x="7241864" y="6318745"/>
                </a:lnTo>
                <a:lnTo>
                  <a:pt x="7369261" y="6318745"/>
                </a:lnTo>
                <a:lnTo>
                  <a:pt x="7388013" y="6397326"/>
                </a:lnTo>
                <a:lnTo>
                  <a:pt x="7527614" y="6397326"/>
                </a:lnTo>
                <a:lnTo>
                  <a:pt x="7389204" y="5970487"/>
                </a:lnTo>
                <a:close/>
                <a:moveTo>
                  <a:pt x="6625120" y="5970487"/>
                </a:moveTo>
                <a:lnTo>
                  <a:pt x="6625120" y="6397326"/>
                </a:lnTo>
                <a:lnTo>
                  <a:pt x="6900750" y="6397326"/>
                </a:lnTo>
                <a:lnTo>
                  <a:pt x="6900750" y="6296718"/>
                </a:lnTo>
                <a:lnTo>
                  <a:pt x="6753708" y="6296718"/>
                </a:lnTo>
                <a:lnTo>
                  <a:pt x="6753708" y="5970487"/>
                </a:lnTo>
                <a:close/>
                <a:moveTo>
                  <a:pt x="6277160" y="5970487"/>
                </a:moveTo>
                <a:lnTo>
                  <a:pt x="6130118" y="6397326"/>
                </a:lnTo>
                <a:lnTo>
                  <a:pt x="6269123" y="6397326"/>
                </a:lnTo>
                <a:lnTo>
                  <a:pt x="6289364" y="6318745"/>
                </a:lnTo>
                <a:lnTo>
                  <a:pt x="6416761" y="6318745"/>
                </a:lnTo>
                <a:lnTo>
                  <a:pt x="6435513" y="6397326"/>
                </a:lnTo>
                <a:lnTo>
                  <a:pt x="6575114" y="6397326"/>
                </a:lnTo>
                <a:lnTo>
                  <a:pt x="6436704" y="5970487"/>
                </a:lnTo>
                <a:close/>
                <a:moveTo>
                  <a:pt x="5648510" y="5970487"/>
                </a:moveTo>
                <a:lnTo>
                  <a:pt x="5501468" y="6397326"/>
                </a:lnTo>
                <a:lnTo>
                  <a:pt x="5640473" y="6397326"/>
                </a:lnTo>
                <a:lnTo>
                  <a:pt x="5660715" y="6318745"/>
                </a:lnTo>
                <a:lnTo>
                  <a:pt x="5788111" y="6318745"/>
                </a:lnTo>
                <a:lnTo>
                  <a:pt x="5806863" y="6397326"/>
                </a:lnTo>
                <a:lnTo>
                  <a:pt x="5946464" y="6397326"/>
                </a:lnTo>
                <a:lnTo>
                  <a:pt x="5808054" y="5970487"/>
                </a:lnTo>
                <a:close/>
                <a:moveTo>
                  <a:pt x="5043970" y="5970487"/>
                </a:moveTo>
                <a:lnTo>
                  <a:pt x="5043970" y="6397326"/>
                </a:lnTo>
                <a:lnTo>
                  <a:pt x="5163033" y="6397326"/>
                </a:lnTo>
                <a:lnTo>
                  <a:pt x="5163033" y="6218137"/>
                </a:lnTo>
                <a:cubicBezTo>
                  <a:pt x="5163033" y="6191943"/>
                  <a:pt x="5162438" y="6168329"/>
                  <a:pt x="5161247" y="6147295"/>
                </a:cubicBezTo>
                <a:lnTo>
                  <a:pt x="5162438" y="6147295"/>
                </a:lnTo>
                <a:cubicBezTo>
                  <a:pt x="5169978" y="6160392"/>
                  <a:pt x="5179702" y="6175076"/>
                  <a:pt x="5191608" y="6191348"/>
                </a:cubicBezTo>
                <a:lnTo>
                  <a:pt x="5342222" y="6397326"/>
                </a:lnTo>
                <a:lnTo>
                  <a:pt x="5455034" y="6397326"/>
                </a:lnTo>
                <a:lnTo>
                  <a:pt x="5455034" y="5970487"/>
                </a:lnTo>
                <a:lnTo>
                  <a:pt x="5335971" y="5970487"/>
                </a:lnTo>
                <a:lnTo>
                  <a:pt x="5335971" y="6161880"/>
                </a:lnTo>
                <a:cubicBezTo>
                  <a:pt x="5335971" y="6183311"/>
                  <a:pt x="5336566" y="6198393"/>
                  <a:pt x="5337757" y="6207124"/>
                </a:cubicBezTo>
                <a:lnTo>
                  <a:pt x="5336566" y="6207124"/>
                </a:lnTo>
                <a:cubicBezTo>
                  <a:pt x="5335376" y="6204346"/>
                  <a:pt x="5333639" y="6201171"/>
                  <a:pt x="5331357" y="6197599"/>
                </a:cubicBezTo>
                <a:cubicBezTo>
                  <a:pt x="5329076" y="6194027"/>
                  <a:pt x="5326645" y="6190356"/>
                  <a:pt x="5324065" y="6186585"/>
                </a:cubicBezTo>
                <a:cubicBezTo>
                  <a:pt x="5321485" y="6182815"/>
                  <a:pt x="5318905" y="6179144"/>
                  <a:pt x="5316326" y="6175572"/>
                </a:cubicBezTo>
                <a:cubicBezTo>
                  <a:pt x="5313746" y="6172000"/>
                  <a:pt x="5311563" y="6168925"/>
                  <a:pt x="5309777" y="6166345"/>
                </a:cubicBezTo>
                <a:lnTo>
                  <a:pt x="5165414" y="5970487"/>
                </a:lnTo>
                <a:close/>
                <a:moveTo>
                  <a:pt x="4624870" y="5970487"/>
                </a:moveTo>
                <a:lnTo>
                  <a:pt x="4624870" y="6397326"/>
                </a:lnTo>
                <a:lnTo>
                  <a:pt x="4753458" y="6397326"/>
                </a:lnTo>
                <a:lnTo>
                  <a:pt x="4753458" y="6247307"/>
                </a:lnTo>
                <a:lnTo>
                  <a:pt x="4758518" y="6247307"/>
                </a:lnTo>
                <a:cubicBezTo>
                  <a:pt x="4770027" y="6247307"/>
                  <a:pt x="4780693" y="6252467"/>
                  <a:pt x="4790516" y="6262785"/>
                </a:cubicBezTo>
                <a:cubicBezTo>
                  <a:pt x="4800338" y="6273104"/>
                  <a:pt x="4808326" y="6287293"/>
                  <a:pt x="4814477" y="6305350"/>
                </a:cubicBezTo>
                <a:lnTo>
                  <a:pt x="4846327" y="6397326"/>
                </a:lnTo>
                <a:lnTo>
                  <a:pt x="4991286" y="6397326"/>
                </a:lnTo>
                <a:lnTo>
                  <a:pt x="4949316" y="6288681"/>
                </a:lnTo>
                <a:cubicBezTo>
                  <a:pt x="4939790" y="6264075"/>
                  <a:pt x="4929026" y="6245521"/>
                  <a:pt x="4917020" y="6233020"/>
                </a:cubicBezTo>
                <a:cubicBezTo>
                  <a:pt x="4905014" y="6220518"/>
                  <a:pt x="4889983" y="6211489"/>
                  <a:pt x="4871925" y="6205933"/>
                </a:cubicBezTo>
                <a:lnTo>
                  <a:pt x="4871925" y="6204742"/>
                </a:lnTo>
                <a:cubicBezTo>
                  <a:pt x="4904667" y="6195813"/>
                  <a:pt x="4929323" y="6181426"/>
                  <a:pt x="4945893" y="6161582"/>
                </a:cubicBezTo>
                <a:cubicBezTo>
                  <a:pt x="4962462" y="6141739"/>
                  <a:pt x="4970747" y="6117132"/>
                  <a:pt x="4970747" y="6087764"/>
                </a:cubicBezTo>
                <a:cubicBezTo>
                  <a:pt x="4970747" y="6048671"/>
                  <a:pt x="4956509" y="6019352"/>
                  <a:pt x="4928033" y="5999806"/>
                </a:cubicBezTo>
                <a:cubicBezTo>
                  <a:pt x="4899557" y="5980260"/>
                  <a:pt x="4855455" y="5970487"/>
                  <a:pt x="4795726" y="5970487"/>
                </a:cubicBezTo>
                <a:close/>
                <a:moveTo>
                  <a:pt x="4291495" y="5970487"/>
                </a:moveTo>
                <a:lnTo>
                  <a:pt x="4291495" y="6397326"/>
                </a:lnTo>
                <a:lnTo>
                  <a:pt x="4567125" y="6397326"/>
                </a:lnTo>
                <a:lnTo>
                  <a:pt x="4567125" y="6296718"/>
                </a:lnTo>
                <a:lnTo>
                  <a:pt x="4420083" y="6296718"/>
                </a:lnTo>
                <a:lnTo>
                  <a:pt x="4420083" y="6233913"/>
                </a:lnTo>
                <a:lnTo>
                  <a:pt x="4548968" y="6233913"/>
                </a:lnTo>
                <a:lnTo>
                  <a:pt x="4548968" y="6133305"/>
                </a:lnTo>
                <a:lnTo>
                  <a:pt x="4420083" y="6133305"/>
                </a:lnTo>
                <a:lnTo>
                  <a:pt x="4420083" y="6071095"/>
                </a:lnTo>
                <a:lnTo>
                  <a:pt x="4557302" y="6071095"/>
                </a:lnTo>
                <a:lnTo>
                  <a:pt x="4557302" y="5970487"/>
                </a:lnTo>
                <a:close/>
                <a:moveTo>
                  <a:pt x="3868228" y="5970487"/>
                </a:moveTo>
                <a:lnTo>
                  <a:pt x="3868228" y="6071095"/>
                </a:lnTo>
                <a:lnTo>
                  <a:pt x="3987588" y="6071095"/>
                </a:lnTo>
                <a:lnTo>
                  <a:pt x="3987588" y="6397326"/>
                </a:lnTo>
                <a:lnTo>
                  <a:pt x="4116772" y="6397326"/>
                </a:lnTo>
                <a:lnTo>
                  <a:pt x="4116772" y="6071095"/>
                </a:lnTo>
                <a:lnTo>
                  <a:pt x="4237619" y="6071095"/>
                </a:lnTo>
                <a:lnTo>
                  <a:pt x="4237619" y="5970487"/>
                </a:lnTo>
                <a:close/>
                <a:moveTo>
                  <a:pt x="3567596" y="5970487"/>
                </a:moveTo>
                <a:lnTo>
                  <a:pt x="3567596" y="6397326"/>
                </a:lnTo>
                <a:lnTo>
                  <a:pt x="3843225" y="6397326"/>
                </a:lnTo>
                <a:lnTo>
                  <a:pt x="3843225" y="6296718"/>
                </a:lnTo>
                <a:lnTo>
                  <a:pt x="3696183" y="6296718"/>
                </a:lnTo>
                <a:lnTo>
                  <a:pt x="3696183" y="6233913"/>
                </a:lnTo>
                <a:lnTo>
                  <a:pt x="3825069" y="6233913"/>
                </a:lnTo>
                <a:lnTo>
                  <a:pt x="3825069" y="6133305"/>
                </a:lnTo>
                <a:lnTo>
                  <a:pt x="3696183" y="6133305"/>
                </a:lnTo>
                <a:lnTo>
                  <a:pt x="3696183" y="6071095"/>
                </a:lnTo>
                <a:lnTo>
                  <a:pt x="3833403" y="6071095"/>
                </a:lnTo>
                <a:lnTo>
                  <a:pt x="3833403" y="5970487"/>
                </a:lnTo>
                <a:close/>
                <a:moveTo>
                  <a:pt x="4458183" y="5490070"/>
                </a:moveTo>
                <a:lnTo>
                  <a:pt x="4508784" y="5490070"/>
                </a:lnTo>
                <a:cubicBezTo>
                  <a:pt x="4523469" y="5490070"/>
                  <a:pt x="4535276" y="5494039"/>
                  <a:pt x="4544206" y="5501976"/>
                </a:cubicBezTo>
                <a:cubicBezTo>
                  <a:pt x="4553135" y="5509914"/>
                  <a:pt x="4557601" y="5520034"/>
                  <a:pt x="4557601" y="5532337"/>
                </a:cubicBezTo>
                <a:cubicBezTo>
                  <a:pt x="4557601" y="5546228"/>
                  <a:pt x="4552540" y="5557191"/>
                  <a:pt x="4542420" y="5565228"/>
                </a:cubicBezTo>
                <a:cubicBezTo>
                  <a:pt x="4532299" y="5573265"/>
                  <a:pt x="4518508" y="5577283"/>
                  <a:pt x="4501045" y="5577283"/>
                </a:cubicBezTo>
                <a:lnTo>
                  <a:pt x="4458183" y="5577283"/>
                </a:lnTo>
                <a:close/>
                <a:moveTo>
                  <a:pt x="6001233" y="5337670"/>
                </a:moveTo>
                <a:lnTo>
                  <a:pt x="6034273" y="5337670"/>
                </a:lnTo>
                <a:cubicBezTo>
                  <a:pt x="6055506" y="5337670"/>
                  <a:pt x="6073960" y="5342234"/>
                  <a:pt x="6089637" y="5351362"/>
                </a:cubicBezTo>
                <a:cubicBezTo>
                  <a:pt x="6105314" y="5360490"/>
                  <a:pt x="6117369" y="5373389"/>
                  <a:pt x="6125802" y="5390057"/>
                </a:cubicBezTo>
                <a:cubicBezTo>
                  <a:pt x="6134236" y="5406726"/>
                  <a:pt x="6138452" y="5425479"/>
                  <a:pt x="6138452" y="5446314"/>
                </a:cubicBezTo>
                <a:cubicBezTo>
                  <a:pt x="6138452" y="5482033"/>
                  <a:pt x="6129275" y="5510459"/>
                  <a:pt x="6110919" y="5531593"/>
                </a:cubicBezTo>
                <a:cubicBezTo>
                  <a:pt x="6092564" y="5552727"/>
                  <a:pt x="6068007" y="5563293"/>
                  <a:pt x="6037249" y="5563293"/>
                </a:cubicBezTo>
                <a:lnTo>
                  <a:pt x="6001233" y="5563293"/>
                </a:lnTo>
                <a:close/>
                <a:moveTo>
                  <a:pt x="9351949" y="5329931"/>
                </a:moveTo>
                <a:lnTo>
                  <a:pt x="9354926" y="5329931"/>
                </a:lnTo>
                <a:cubicBezTo>
                  <a:pt x="9356513" y="5344814"/>
                  <a:pt x="9359390" y="5360788"/>
                  <a:pt x="9363557" y="5377854"/>
                </a:cubicBezTo>
                <a:lnTo>
                  <a:pt x="9393323" y="5493939"/>
                </a:lnTo>
                <a:lnTo>
                  <a:pt x="9311766" y="5493939"/>
                </a:lnTo>
                <a:cubicBezTo>
                  <a:pt x="9333395" y="5411191"/>
                  <a:pt x="9345400" y="5364360"/>
                  <a:pt x="9347782" y="5353446"/>
                </a:cubicBezTo>
                <a:cubicBezTo>
                  <a:pt x="9350163" y="5342532"/>
                  <a:pt x="9351552" y="5334693"/>
                  <a:pt x="9351949" y="5329931"/>
                </a:cubicBezTo>
                <a:close/>
                <a:moveTo>
                  <a:pt x="7151674" y="5329931"/>
                </a:moveTo>
                <a:lnTo>
                  <a:pt x="7154651" y="5329931"/>
                </a:lnTo>
                <a:cubicBezTo>
                  <a:pt x="7156238" y="5344814"/>
                  <a:pt x="7159116" y="5360788"/>
                  <a:pt x="7163283" y="5377854"/>
                </a:cubicBezTo>
                <a:lnTo>
                  <a:pt x="7193048" y="5493939"/>
                </a:lnTo>
                <a:lnTo>
                  <a:pt x="7111491" y="5493939"/>
                </a:lnTo>
                <a:cubicBezTo>
                  <a:pt x="7133121" y="5411191"/>
                  <a:pt x="7145126" y="5364360"/>
                  <a:pt x="7147507" y="5353446"/>
                </a:cubicBezTo>
                <a:cubicBezTo>
                  <a:pt x="7149888" y="5342532"/>
                  <a:pt x="7151278" y="5334693"/>
                  <a:pt x="7151674" y="5329931"/>
                </a:cubicBezTo>
                <a:close/>
                <a:moveTo>
                  <a:pt x="6523024" y="5329931"/>
                </a:moveTo>
                <a:lnTo>
                  <a:pt x="6526001" y="5329931"/>
                </a:lnTo>
                <a:cubicBezTo>
                  <a:pt x="6527588" y="5344814"/>
                  <a:pt x="6530466" y="5360788"/>
                  <a:pt x="6534633" y="5377854"/>
                </a:cubicBezTo>
                <a:lnTo>
                  <a:pt x="6564398" y="5493939"/>
                </a:lnTo>
                <a:lnTo>
                  <a:pt x="6482841" y="5493939"/>
                </a:lnTo>
                <a:cubicBezTo>
                  <a:pt x="6504471" y="5411191"/>
                  <a:pt x="6516476" y="5364360"/>
                  <a:pt x="6518857" y="5353446"/>
                </a:cubicBezTo>
                <a:cubicBezTo>
                  <a:pt x="6521238" y="5342532"/>
                  <a:pt x="6522628" y="5334693"/>
                  <a:pt x="6523024" y="5329931"/>
                </a:cubicBezTo>
                <a:close/>
                <a:moveTo>
                  <a:pt x="8668232" y="5326061"/>
                </a:moveTo>
                <a:lnTo>
                  <a:pt x="8694724" y="5326061"/>
                </a:lnTo>
                <a:cubicBezTo>
                  <a:pt x="8713377" y="5326061"/>
                  <a:pt x="8727069" y="5330229"/>
                  <a:pt x="8735800" y="5338563"/>
                </a:cubicBezTo>
                <a:cubicBezTo>
                  <a:pt x="8744532" y="5346897"/>
                  <a:pt x="8748898" y="5358208"/>
                  <a:pt x="8748898" y="5372496"/>
                </a:cubicBezTo>
                <a:cubicBezTo>
                  <a:pt x="8748898" y="5387180"/>
                  <a:pt x="8743639" y="5399384"/>
                  <a:pt x="8733122" y="5409107"/>
                </a:cubicBezTo>
                <a:cubicBezTo>
                  <a:pt x="8722604" y="5418831"/>
                  <a:pt x="8708714" y="5423693"/>
                  <a:pt x="8691450" y="5423693"/>
                </a:cubicBezTo>
                <a:lnTo>
                  <a:pt x="8668232" y="5423693"/>
                </a:lnTo>
                <a:close/>
                <a:moveTo>
                  <a:pt x="4877283" y="5326061"/>
                </a:moveTo>
                <a:lnTo>
                  <a:pt x="4903775" y="5326061"/>
                </a:lnTo>
                <a:cubicBezTo>
                  <a:pt x="4922427" y="5326061"/>
                  <a:pt x="4936119" y="5330229"/>
                  <a:pt x="4944851" y="5338563"/>
                </a:cubicBezTo>
                <a:cubicBezTo>
                  <a:pt x="4953583" y="5346897"/>
                  <a:pt x="4957947" y="5358208"/>
                  <a:pt x="4957947" y="5372496"/>
                </a:cubicBezTo>
                <a:cubicBezTo>
                  <a:pt x="4957947" y="5387180"/>
                  <a:pt x="4952689" y="5399384"/>
                  <a:pt x="4942172" y="5409107"/>
                </a:cubicBezTo>
                <a:cubicBezTo>
                  <a:pt x="4931655" y="5418831"/>
                  <a:pt x="4917764" y="5423693"/>
                  <a:pt x="4900500" y="5423693"/>
                </a:cubicBezTo>
                <a:lnTo>
                  <a:pt x="4877283" y="5423693"/>
                </a:lnTo>
                <a:close/>
                <a:moveTo>
                  <a:pt x="4458183" y="5323085"/>
                </a:moveTo>
                <a:lnTo>
                  <a:pt x="4481995" y="5323085"/>
                </a:lnTo>
                <a:cubicBezTo>
                  <a:pt x="4523469" y="5323085"/>
                  <a:pt x="4544206" y="5336281"/>
                  <a:pt x="4544206" y="5362673"/>
                </a:cubicBezTo>
                <a:cubicBezTo>
                  <a:pt x="4544206" y="5374778"/>
                  <a:pt x="4539641" y="5384650"/>
                  <a:pt x="4530514" y="5392290"/>
                </a:cubicBezTo>
                <a:cubicBezTo>
                  <a:pt x="4521385" y="5399930"/>
                  <a:pt x="4509677" y="5403750"/>
                  <a:pt x="4495390" y="5403750"/>
                </a:cubicBezTo>
                <a:lnTo>
                  <a:pt x="4458183" y="5403750"/>
                </a:lnTo>
                <a:close/>
                <a:moveTo>
                  <a:pt x="9277535" y="5237062"/>
                </a:moveTo>
                <a:lnTo>
                  <a:pt x="9130492" y="5663901"/>
                </a:lnTo>
                <a:lnTo>
                  <a:pt x="9269498" y="5663901"/>
                </a:lnTo>
                <a:lnTo>
                  <a:pt x="9289738" y="5585320"/>
                </a:lnTo>
                <a:lnTo>
                  <a:pt x="9417136" y="5585320"/>
                </a:lnTo>
                <a:lnTo>
                  <a:pt x="9435888" y="5663901"/>
                </a:lnTo>
                <a:lnTo>
                  <a:pt x="9575489" y="5663901"/>
                </a:lnTo>
                <a:lnTo>
                  <a:pt x="9437079" y="5237062"/>
                </a:lnTo>
                <a:close/>
                <a:moveTo>
                  <a:pt x="8958745" y="5237062"/>
                </a:moveTo>
                <a:lnTo>
                  <a:pt x="8958745" y="5663901"/>
                </a:lnTo>
                <a:lnTo>
                  <a:pt x="9087332" y="5663901"/>
                </a:lnTo>
                <a:lnTo>
                  <a:pt x="9087332" y="5237062"/>
                </a:lnTo>
                <a:close/>
                <a:moveTo>
                  <a:pt x="8539645" y="5237062"/>
                </a:moveTo>
                <a:lnTo>
                  <a:pt x="8539645" y="5663901"/>
                </a:lnTo>
                <a:lnTo>
                  <a:pt x="8668232" y="5663901"/>
                </a:lnTo>
                <a:lnTo>
                  <a:pt x="8668232" y="5513882"/>
                </a:lnTo>
                <a:lnTo>
                  <a:pt x="8673292" y="5513882"/>
                </a:lnTo>
                <a:cubicBezTo>
                  <a:pt x="8684802" y="5513882"/>
                  <a:pt x="8695468" y="5519042"/>
                  <a:pt x="8705290" y="5529361"/>
                </a:cubicBezTo>
                <a:cubicBezTo>
                  <a:pt x="8715114" y="5539679"/>
                  <a:pt x="8723100" y="5553868"/>
                  <a:pt x="8729252" y="5571925"/>
                </a:cubicBezTo>
                <a:lnTo>
                  <a:pt x="8761101" y="5663901"/>
                </a:lnTo>
                <a:lnTo>
                  <a:pt x="8906060" y="5663901"/>
                </a:lnTo>
                <a:lnTo>
                  <a:pt x="8864090" y="5555257"/>
                </a:lnTo>
                <a:cubicBezTo>
                  <a:pt x="8854566" y="5530650"/>
                  <a:pt x="8843800" y="5512097"/>
                  <a:pt x="8831794" y="5499595"/>
                </a:cubicBezTo>
                <a:cubicBezTo>
                  <a:pt x="8819789" y="5487093"/>
                  <a:pt x="8804758" y="5478064"/>
                  <a:pt x="8786700" y="5472508"/>
                </a:cubicBezTo>
                <a:lnTo>
                  <a:pt x="8786700" y="5471318"/>
                </a:lnTo>
                <a:cubicBezTo>
                  <a:pt x="8819442" y="5462388"/>
                  <a:pt x="8844098" y="5448001"/>
                  <a:pt x="8860668" y="5428157"/>
                </a:cubicBezTo>
                <a:cubicBezTo>
                  <a:pt x="8877236" y="5408314"/>
                  <a:pt x="8885522" y="5383707"/>
                  <a:pt x="8885522" y="5354339"/>
                </a:cubicBezTo>
                <a:cubicBezTo>
                  <a:pt x="8885522" y="5315246"/>
                  <a:pt x="8871284" y="5285927"/>
                  <a:pt x="8842808" y="5266381"/>
                </a:cubicBezTo>
                <a:cubicBezTo>
                  <a:pt x="8814332" y="5246835"/>
                  <a:pt x="8770229" y="5237062"/>
                  <a:pt x="8710500" y="5237062"/>
                </a:cubicBezTo>
                <a:close/>
                <a:moveTo>
                  <a:pt x="7758595" y="5237062"/>
                </a:moveTo>
                <a:lnTo>
                  <a:pt x="7758595" y="5663901"/>
                </a:lnTo>
                <a:lnTo>
                  <a:pt x="8034225" y="5663901"/>
                </a:lnTo>
                <a:lnTo>
                  <a:pt x="8034225" y="5563293"/>
                </a:lnTo>
                <a:lnTo>
                  <a:pt x="7887183" y="5563293"/>
                </a:lnTo>
                <a:lnTo>
                  <a:pt x="7887183" y="5500488"/>
                </a:lnTo>
                <a:lnTo>
                  <a:pt x="8016068" y="5500488"/>
                </a:lnTo>
                <a:lnTo>
                  <a:pt x="8016068" y="5399880"/>
                </a:lnTo>
                <a:lnTo>
                  <a:pt x="7887183" y="5399880"/>
                </a:lnTo>
                <a:lnTo>
                  <a:pt x="7887183" y="5337670"/>
                </a:lnTo>
                <a:lnTo>
                  <a:pt x="8024402" y="5337670"/>
                </a:lnTo>
                <a:lnTo>
                  <a:pt x="8024402" y="5237062"/>
                </a:lnTo>
                <a:close/>
                <a:moveTo>
                  <a:pt x="7425220" y="5237062"/>
                </a:moveTo>
                <a:lnTo>
                  <a:pt x="7425220" y="5663901"/>
                </a:lnTo>
                <a:lnTo>
                  <a:pt x="7700850" y="5663901"/>
                </a:lnTo>
                <a:lnTo>
                  <a:pt x="7700850" y="5563293"/>
                </a:lnTo>
                <a:lnTo>
                  <a:pt x="7553808" y="5563293"/>
                </a:lnTo>
                <a:lnTo>
                  <a:pt x="7553808" y="5237062"/>
                </a:lnTo>
                <a:close/>
                <a:moveTo>
                  <a:pt x="7077260" y="5237062"/>
                </a:moveTo>
                <a:lnTo>
                  <a:pt x="6930218" y="5663901"/>
                </a:lnTo>
                <a:lnTo>
                  <a:pt x="7069223" y="5663901"/>
                </a:lnTo>
                <a:lnTo>
                  <a:pt x="7089464" y="5585320"/>
                </a:lnTo>
                <a:lnTo>
                  <a:pt x="7216861" y="5585320"/>
                </a:lnTo>
                <a:lnTo>
                  <a:pt x="7235613" y="5663901"/>
                </a:lnTo>
                <a:lnTo>
                  <a:pt x="7375214" y="5663901"/>
                </a:lnTo>
                <a:lnTo>
                  <a:pt x="7236804" y="5237062"/>
                </a:lnTo>
                <a:close/>
                <a:moveTo>
                  <a:pt x="6448610" y="5237062"/>
                </a:moveTo>
                <a:lnTo>
                  <a:pt x="6301568" y="5663901"/>
                </a:lnTo>
                <a:lnTo>
                  <a:pt x="6440573" y="5663901"/>
                </a:lnTo>
                <a:lnTo>
                  <a:pt x="6460814" y="5585320"/>
                </a:lnTo>
                <a:lnTo>
                  <a:pt x="6588211" y="5585320"/>
                </a:lnTo>
                <a:lnTo>
                  <a:pt x="6606963" y="5663901"/>
                </a:lnTo>
                <a:lnTo>
                  <a:pt x="6746564" y="5663901"/>
                </a:lnTo>
                <a:lnTo>
                  <a:pt x="6608154" y="5237062"/>
                </a:lnTo>
                <a:close/>
                <a:moveTo>
                  <a:pt x="5872646" y="5237062"/>
                </a:moveTo>
                <a:lnTo>
                  <a:pt x="5872646" y="5663901"/>
                </a:lnTo>
                <a:lnTo>
                  <a:pt x="6053323" y="5663901"/>
                </a:lnTo>
                <a:cubicBezTo>
                  <a:pt x="6097376" y="5663901"/>
                  <a:pt x="6136270" y="5654872"/>
                  <a:pt x="6170004" y="5636814"/>
                </a:cubicBezTo>
                <a:cubicBezTo>
                  <a:pt x="6203738" y="5618757"/>
                  <a:pt x="6229684" y="5593109"/>
                  <a:pt x="6247841" y="5559870"/>
                </a:cubicBezTo>
                <a:cubicBezTo>
                  <a:pt x="6265998" y="5526632"/>
                  <a:pt x="6275076" y="5488383"/>
                  <a:pt x="6275076" y="5445124"/>
                </a:cubicBezTo>
                <a:cubicBezTo>
                  <a:pt x="6275076" y="5306416"/>
                  <a:pt x="6199869" y="5237062"/>
                  <a:pt x="6049453" y="5237062"/>
                </a:cubicBezTo>
                <a:close/>
                <a:moveTo>
                  <a:pt x="5377345" y="5237062"/>
                </a:moveTo>
                <a:lnTo>
                  <a:pt x="5377345" y="5663901"/>
                </a:lnTo>
                <a:lnTo>
                  <a:pt x="5496408" y="5663901"/>
                </a:lnTo>
                <a:lnTo>
                  <a:pt x="5496408" y="5484712"/>
                </a:lnTo>
                <a:cubicBezTo>
                  <a:pt x="5496408" y="5458518"/>
                  <a:pt x="5495813" y="5434904"/>
                  <a:pt x="5494622" y="5413870"/>
                </a:cubicBezTo>
                <a:lnTo>
                  <a:pt x="5495813" y="5413870"/>
                </a:lnTo>
                <a:cubicBezTo>
                  <a:pt x="5503353" y="5426967"/>
                  <a:pt x="5513076" y="5441651"/>
                  <a:pt x="5524983" y="5457923"/>
                </a:cubicBezTo>
                <a:lnTo>
                  <a:pt x="5675597" y="5663901"/>
                </a:lnTo>
                <a:lnTo>
                  <a:pt x="5788409" y="5663901"/>
                </a:lnTo>
                <a:lnTo>
                  <a:pt x="5788409" y="5237062"/>
                </a:lnTo>
                <a:lnTo>
                  <a:pt x="5669346" y="5237062"/>
                </a:lnTo>
                <a:lnTo>
                  <a:pt x="5669346" y="5428455"/>
                </a:lnTo>
                <a:cubicBezTo>
                  <a:pt x="5669346" y="5449886"/>
                  <a:pt x="5669942" y="5464968"/>
                  <a:pt x="5671132" y="5473699"/>
                </a:cubicBezTo>
                <a:lnTo>
                  <a:pt x="5669942" y="5473699"/>
                </a:lnTo>
                <a:cubicBezTo>
                  <a:pt x="5668751" y="5470921"/>
                  <a:pt x="5667014" y="5467746"/>
                  <a:pt x="5664732" y="5464174"/>
                </a:cubicBezTo>
                <a:cubicBezTo>
                  <a:pt x="5662450" y="5460602"/>
                  <a:pt x="5660020" y="5456931"/>
                  <a:pt x="5657440" y="5453161"/>
                </a:cubicBezTo>
                <a:cubicBezTo>
                  <a:pt x="5654860" y="5449390"/>
                  <a:pt x="5652280" y="5445719"/>
                  <a:pt x="5649701" y="5442147"/>
                </a:cubicBezTo>
                <a:cubicBezTo>
                  <a:pt x="5647121" y="5438575"/>
                  <a:pt x="5644938" y="5435500"/>
                  <a:pt x="5643152" y="5432920"/>
                </a:cubicBezTo>
                <a:lnTo>
                  <a:pt x="5498789" y="5237062"/>
                </a:lnTo>
                <a:close/>
                <a:moveTo>
                  <a:pt x="5167796" y="5237062"/>
                </a:moveTo>
                <a:lnTo>
                  <a:pt x="5167796" y="5663901"/>
                </a:lnTo>
                <a:lnTo>
                  <a:pt x="5296383" y="5663901"/>
                </a:lnTo>
                <a:lnTo>
                  <a:pt x="5296383" y="5237062"/>
                </a:lnTo>
                <a:close/>
                <a:moveTo>
                  <a:pt x="4748695" y="5237062"/>
                </a:moveTo>
                <a:lnTo>
                  <a:pt x="4748695" y="5663901"/>
                </a:lnTo>
                <a:lnTo>
                  <a:pt x="4877283" y="5663901"/>
                </a:lnTo>
                <a:lnTo>
                  <a:pt x="4877283" y="5513882"/>
                </a:lnTo>
                <a:lnTo>
                  <a:pt x="4882343" y="5513882"/>
                </a:lnTo>
                <a:cubicBezTo>
                  <a:pt x="4893853" y="5513882"/>
                  <a:pt x="4904518" y="5519042"/>
                  <a:pt x="4914341" y="5529361"/>
                </a:cubicBezTo>
                <a:cubicBezTo>
                  <a:pt x="4924163" y="5539679"/>
                  <a:pt x="4932151" y="5553868"/>
                  <a:pt x="4938302" y="5571925"/>
                </a:cubicBezTo>
                <a:lnTo>
                  <a:pt x="4970151" y="5663901"/>
                </a:lnTo>
                <a:lnTo>
                  <a:pt x="5115110" y="5663901"/>
                </a:lnTo>
                <a:lnTo>
                  <a:pt x="5073140" y="5555257"/>
                </a:lnTo>
                <a:cubicBezTo>
                  <a:pt x="5063616" y="5530650"/>
                  <a:pt x="5052850" y="5512097"/>
                  <a:pt x="5040845" y="5499595"/>
                </a:cubicBezTo>
                <a:cubicBezTo>
                  <a:pt x="5028839" y="5487093"/>
                  <a:pt x="5013808" y="5478064"/>
                  <a:pt x="4995750" y="5472508"/>
                </a:cubicBezTo>
                <a:lnTo>
                  <a:pt x="4995750" y="5471318"/>
                </a:lnTo>
                <a:cubicBezTo>
                  <a:pt x="5028492" y="5462388"/>
                  <a:pt x="5053148" y="5448001"/>
                  <a:pt x="5069718" y="5428157"/>
                </a:cubicBezTo>
                <a:cubicBezTo>
                  <a:pt x="5086287" y="5408314"/>
                  <a:pt x="5094572" y="5383707"/>
                  <a:pt x="5094572" y="5354339"/>
                </a:cubicBezTo>
                <a:cubicBezTo>
                  <a:pt x="5094572" y="5315246"/>
                  <a:pt x="5080334" y="5285927"/>
                  <a:pt x="5051858" y="5266381"/>
                </a:cubicBezTo>
                <a:cubicBezTo>
                  <a:pt x="5023382" y="5246835"/>
                  <a:pt x="4979280" y="5237062"/>
                  <a:pt x="4919550" y="5237062"/>
                </a:cubicBezTo>
                <a:close/>
                <a:moveTo>
                  <a:pt x="4329595" y="5237062"/>
                </a:moveTo>
                <a:lnTo>
                  <a:pt x="4329595" y="5663901"/>
                </a:lnTo>
                <a:lnTo>
                  <a:pt x="4524263" y="5663901"/>
                </a:lnTo>
                <a:cubicBezTo>
                  <a:pt x="4578833" y="5663901"/>
                  <a:pt x="4620803" y="5652541"/>
                  <a:pt x="4650171" y="5629820"/>
                </a:cubicBezTo>
                <a:cubicBezTo>
                  <a:pt x="4679540" y="5607098"/>
                  <a:pt x="4694224" y="5574803"/>
                  <a:pt x="4694224" y="5532932"/>
                </a:cubicBezTo>
                <a:cubicBezTo>
                  <a:pt x="4694224" y="5517454"/>
                  <a:pt x="4689859" y="5502522"/>
                  <a:pt x="4681127" y="5488135"/>
                </a:cubicBezTo>
                <a:cubicBezTo>
                  <a:pt x="4672396" y="5473748"/>
                  <a:pt x="4659994" y="5461743"/>
                  <a:pt x="4643920" y="5452119"/>
                </a:cubicBezTo>
                <a:cubicBezTo>
                  <a:pt x="4627847" y="5442495"/>
                  <a:pt x="4609690" y="5436492"/>
                  <a:pt x="4589449" y="5434111"/>
                </a:cubicBezTo>
                <a:lnTo>
                  <a:pt x="4589449" y="5432920"/>
                </a:lnTo>
                <a:cubicBezTo>
                  <a:pt x="4606912" y="5429546"/>
                  <a:pt x="4622935" y="5423196"/>
                  <a:pt x="4637522" y="5413870"/>
                </a:cubicBezTo>
                <a:cubicBezTo>
                  <a:pt x="4652106" y="5404543"/>
                  <a:pt x="4662970" y="5393679"/>
                  <a:pt x="4670114" y="5381277"/>
                </a:cubicBezTo>
                <a:cubicBezTo>
                  <a:pt x="4677258" y="5368874"/>
                  <a:pt x="4680830" y="5355232"/>
                  <a:pt x="4680830" y="5340349"/>
                </a:cubicBezTo>
                <a:cubicBezTo>
                  <a:pt x="4680830" y="5271491"/>
                  <a:pt x="4624176" y="5237062"/>
                  <a:pt x="4510868" y="5237062"/>
                </a:cubicBezTo>
                <a:close/>
                <a:moveTo>
                  <a:pt x="3824771" y="5237062"/>
                </a:moveTo>
                <a:lnTo>
                  <a:pt x="3824771" y="5663901"/>
                </a:lnTo>
                <a:lnTo>
                  <a:pt x="4100401" y="5663901"/>
                </a:lnTo>
                <a:lnTo>
                  <a:pt x="4100401" y="5563293"/>
                </a:lnTo>
                <a:lnTo>
                  <a:pt x="3953359" y="5563293"/>
                </a:lnTo>
                <a:lnTo>
                  <a:pt x="3953359" y="5500488"/>
                </a:lnTo>
                <a:lnTo>
                  <a:pt x="4082243" y="5500488"/>
                </a:lnTo>
                <a:lnTo>
                  <a:pt x="4082243" y="5399880"/>
                </a:lnTo>
                <a:lnTo>
                  <a:pt x="3953359" y="5399880"/>
                </a:lnTo>
                <a:lnTo>
                  <a:pt x="3953359" y="5337670"/>
                </a:lnTo>
                <a:lnTo>
                  <a:pt x="4090578" y="5337670"/>
                </a:lnTo>
                <a:lnTo>
                  <a:pt x="4090578" y="5237062"/>
                </a:lnTo>
                <a:close/>
                <a:moveTo>
                  <a:pt x="3491396" y="5237062"/>
                </a:moveTo>
                <a:lnTo>
                  <a:pt x="3491396" y="5663901"/>
                </a:lnTo>
                <a:lnTo>
                  <a:pt x="3767026" y="5663901"/>
                </a:lnTo>
                <a:lnTo>
                  <a:pt x="3767026" y="5563293"/>
                </a:lnTo>
                <a:lnTo>
                  <a:pt x="3619984" y="5563293"/>
                </a:lnTo>
                <a:lnTo>
                  <a:pt x="3619984" y="5237062"/>
                </a:lnTo>
                <a:close/>
                <a:moveTo>
                  <a:pt x="2887451" y="5237062"/>
                </a:moveTo>
                <a:lnTo>
                  <a:pt x="3019015" y="5517454"/>
                </a:lnTo>
                <a:lnTo>
                  <a:pt x="3019015" y="5663901"/>
                </a:lnTo>
                <a:lnTo>
                  <a:pt x="3147603" y="5663901"/>
                </a:lnTo>
                <a:lnTo>
                  <a:pt x="3147603" y="5515668"/>
                </a:lnTo>
                <a:lnTo>
                  <a:pt x="3283631" y="5237062"/>
                </a:lnTo>
                <a:lnTo>
                  <a:pt x="3147603" y="5237062"/>
                </a:lnTo>
                <a:lnTo>
                  <a:pt x="3102061" y="5373686"/>
                </a:lnTo>
                <a:cubicBezTo>
                  <a:pt x="3098887" y="5383608"/>
                  <a:pt x="3096009" y="5397598"/>
                  <a:pt x="3093430" y="5415656"/>
                </a:cubicBezTo>
                <a:lnTo>
                  <a:pt x="3092238" y="5415656"/>
                </a:lnTo>
                <a:cubicBezTo>
                  <a:pt x="3090651" y="5408711"/>
                  <a:pt x="3089213" y="5401864"/>
                  <a:pt x="3087922" y="5395118"/>
                </a:cubicBezTo>
                <a:cubicBezTo>
                  <a:pt x="3086633" y="5388371"/>
                  <a:pt x="3084401" y="5380433"/>
                  <a:pt x="3081226" y="5371305"/>
                </a:cubicBezTo>
                <a:lnTo>
                  <a:pt x="3035089" y="5237062"/>
                </a:lnTo>
                <a:close/>
                <a:moveTo>
                  <a:pt x="8317594" y="5229918"/>
                </a:moveTo>
                <a:cubicBezTo>
                  <a:pt x="8266992" y="5229918"/>
                  <a:pt x="8223038" y="5239046"/>
                  <a:pt x="8185732" y="5257303"/>
                </a:cubicBezTo>
                <a:cubicBezTo>
                  <a:pt x="8148426" y="5275559"/>
                  <a:pt x="8119503" y="5302249"/>
                  <a:pt x="8098965" y="5337372"/>
                </a:cubicBezTo>
                <a:cubicBezTo>
                  <a:pt x="8078427" y="5372496"/>
                  <a:pt x="8068158" y="5412679"/>
                  <a:pt x="8068158" y="5457923"/>
                </a:cubicBezTo>
                <a:cubicBezTo>
                  <a:pt x="8068158" y="5525392"/>
                  <a:pt x="8088498" y="5577829"/>
                  <a:pt x="8129177" y="5615234"/>
                </a:cubicBezTo>
                <a:cubicBezTo>
                  <a:pt x="8169857" y="5652640"/>
                  <a:pt x="8227602" y="5671343"/>
                  <a:pt x="8302413" y="5671343"/>
                </a:cubicBezTo>
                <a:cubicBezTo>
                  <a:pt x="8331385" y="5671343"/>
                  <a:pt x="8361845" y="5667721"/>
                  <a:pt x="8393794" y="5660478"/>
                </a:cubicBezTo>
                <a:cubicBezTo>
                  <a:pt x="8425742" y="5653235"/>
                  <a:pt x="8449753" y="5645050"/>
                  <a:pt x="8465826" y="5635922"/>
                </a:cubicBezTo>
                <a:lnTo>
                  <a:pt x="8465826" y="5406131"/>
                </a:lnTo>
                <a:lnTo>
                  <a:pt x="8255384" y="5406131"/>
                </a:lnTo>
                <a:lnTo>
                  <a:pt x="8255384" y="5503464"/>
                </a:lnTo>
                <a:lnTo>
                  <a:pt x="8337239" y="5503464"/>
                </a:lnTo>
                <a:lnTo>
                  <a:pt x="8337239" y="5564484"/>
                </a:lnTo>
                <a:cubicBezTo>
                  <a:pt x="8330293" y="5566071"/>
                  <a:pt x="8319479" y="5566865"/>
                  <a:pt x="8304794" y="5566865"/>
                </a:cubicBezTo>
                <a:cubicBezTo>
                  <a:pt x="8273243" y="5566865"/>
                  <a:pt x="8248686" y="5556844"/>
                  <a:pt x="8231125" y="5536802"/>
                </a:cubicBezTo>
                <a:cubicBezTo>
                  <a:pt x="8213563" y="5516760"/>
                  <a:pt x="8204782" y="5488978"/>
                  <a:pt x="8204782" y="5453458"/>
                </a:cubicBezTo>
                <a:cubicBezTo>
                  <a:pt x="8204782" y="5416350"/>
                  <a:pt x="8215249" y="5387180"/>
                  <a:pt x="8236185" y="5365947"/>
                </a:cubicBezTo>
                <a:cubicBezTo>
                  <a:pt x="8257120" y="5344714"/>
                  <a:pt x="8285249" y="5334098"/>
                  <a:pt x="8320570" y="5334098"/>
                </a:cubicBezTo>
                <a:cubicBezTo>
                  <a:pt x="8342001" y="5334098"/>
                  <a:pt x="8361746" y="5335834"/>
                  <a:pt x="8379804" y="5339307"/>
                </a:cubicBezTo>
                <a:cubicBezTo>
                  <a:pt x="8397861" y="5342780"/>
                  <a:pt x="8416713" y="5348981"/>
                  <a:pt x="8436358" y="5357911"/>
                </a:cubicBezTo>
                <a:lnTo>
                  <a:pt x="8436358" y="5245694"/>
                </a:lnTo>
                <a:cubicBezTo>
                  <a:pt x="8394290" y="5235177"/>
                  <a:pt x="8354701" y="5229918"/>
                  <a:pt x="8317594" y="5229918"/>
                </a:cubicBezTo>
                <a:close/>
                <a:moveTo>
                  <a:pt x="9047446" y="5101926"/>
                </a:moveTo>
                <a:lnTo>
                  <a:pt x="8958448" y="5197474"/>
                </a:lnTo>
                <a:lnTo>
                  <a:pt x="9048042" y="5197474"/>
                </a:lnTo>
                <a:lnTo>
                  <a:pt x="9154008" y="5101926"/>
                </a:lnTo>
                <a:close/>
                <a:moveTo>
                  <a:pt x="9467142" y="4606031"/>
                </a:moveTo>
                <a:cubicBezTo>
                  <a:pt x="9490557" y="4606031"/>
                  <a:pt x="9509012" y="4616151"/>
                  <a:pt x="9522506" y="4636392"/>
                </a:cubicBezTo>
                <a:cubicBezTo>
                  <a:pt x="9536000" y="4656632"/>
                  <a:pt x="9542747" y="4684314"/>
                  <a:pt x="9542747" y="4719438"/>
                </a:cubicBezTo>
                <a:cubicBezTo>
                  <a:pt x="9542747" y="4741861"/>
                  <a:pt x="9539472" y="4761209"/>
                  <a:pt x="9532924" y="4777481"/>
                </a:cubicBezTo>
                <a:cubicBezTo>
                  <a:pt x="9526375" y="4793753"/>
                  <a:pt x="9517148" y="4806254"/>
                  <a:pt x="9505242" y="4814986"/>
                </a:cubicBezTo>
                <a:cubicBezTo>
                  <a:pt x="9493336" y="4823717"/>
                  <a:pt x="9479941" y="4828082"/>
                  <a:pt x="9465058" y="4828082"/>
                </a:cubicBezTo>
                <a:cubicBezTo>
                  <a:pt x="9440650" y="4828082"/>
                  <a:pt x="9421352" y="4818359"/>
                  <a:pt x="9407164" y="4798912"/>
                </a:cubicBezTo>
                <a:cubicBezTo>
                  <a:pt x="9392976" y="4779465"/>
                  <a:pt x="9385882" y="4752379"/>
                  <a:pt x="9385882" y="4717652"/>
                </a:cubicBezTo>
                <a:cubicBezTo>
                  <a:pt x="9385882" y="4682132"/>
                  <a:pt x="9393025" y="4654648"/>
                  <a:pt x="9407313" y="4635201"/>
                </a:cubicBezTo>
                <a:cubicBezTo>
                  <a:pt x="9421600" y="4615754"/>
                  <a:pt x="9441543" y="4606031"/>
                  <a:pt x="9467142" y="4606031"/>
                </a:cubicBezTo>
                <a:close/>
                <a:moveTo>
                  <a:pt x="8408974" y="4596506"/>
                </a:moveTo>
                <a:lnTo>
                  <a:pt x="8411950" y="4596506"/>
                </a:lnTo>
                <a:cubicBezTo>
                  <a:pt x="8413538" y="4611389"/>
                  <a:pt x="8416416" y="4627363"/>
                  <a:pt x="8420582" y="4644429"/>
                </a:cubicBezTo>
                <a:lnTo>
                  <a:pt x="8450348" y="4760514"/>
                </a:lnTo>
                <a:lnTo>
                  <a:pt x="8368791" y="4760514"/>
                </a:lnTo>
                <a:cubicBezTo>
                  <a:pt x="8390420" y="4677766"/>
                  <a:pt x="8402426" y="4630935"/>
                  <a:pt x="8404806" y="4620021"/>
                </a:cubicBezTo>
                <a:cubicBezTo>
                  <a:pt x="8407188" y="4609107"/>
                  <a:pt x="8408577" y="4601268"/>
                  <a:pt x="8408974" y="4596506"/>
                </a:cubicBezTo>
                <a:close/>
                <a:moveTo>
                  <a:pt x="6799249" y="4596506"/>
                </a:moveTo>
                <a:lnTo>
                  <a:pt x="6802226" y="4596506"/>
                </a:lnTo>
                <a:cubicBezTo>
                  <a:pt x="6803813" y="4611389"/>
                  <a:pt x="6806691" y="4627363"/>
                  <a:pt x="6810858" y="4644429"/>
                </a:cubicBezTo>
                <a:lnTo>
                  <a:pt x="6840623" y="4760514"/>
                </a:lnTo>
                <a:lnTo>
                  <a:pt x="6759066" y="4760514"/>
                </a:lnTo>
                <a:cubicBezTo>
                  <a:pt x="6780696" y="4677766"/>
                  <a:pt x="6792701" y="4630935"/>
                  <a:pt x="6795082" y="4620021"/>
                </a:cubicBezTo>
                <a:cubicBezTo>
                  <a:pt x="6797463" y="4609107"/>
                  <a:pt x="6798853" y="4601268"/>
                  <a:pt x="6799249" y="4596506"/>
                </a:cubicBezTo>
                <a:close/>
                <a:moveTo>
                  <a:pt x="5370499" y="4596506"/>
                </a:moveTo>
                <a:lnTo>
                  <a:pt x="5373476" y="4596506"/>
                </a:lnTo>
                <a:cubicBezTo>
                  <a:pt x="5375064" y="4611389"/>
                  <a:pt x="5377941" y="4627363"/>
                  <a:pt x="5382108" y="4644429"/>
                </a:cubicBezTo>
                <a:lnTo>
                  <a:pt x="5411873" y="4760514"/>
                </a:lnTo>
                <a:lnTo>
                  <a:pt x="5330316" y="4760514"/>
                </a:lnTo>
                <a:cubicBezTo>
                  <a:pt x="5351945" y="4677766"/>
                  <a:pt x="5363951" y="4630935"/>
                  <a:pt x="5366332" y="4620021"/>
                </a:cubicBezTo>
                <a:cubicBezTo>
                  <a:pt x="5368713" y="4609107"/>
                  <a:pt x="5370103" y="4601268"/>
                  <a:pt x="5370499" y="4596506"/>
                </a:cubicBezTo>
                <a:close/>
                <a:moveTo>
                  <a:pt x="4408474" y="4596506"/>
                </a:moveTo>
                <a:lnTo>
                  <a:pt x="4411451" y="4596506"/>
                </a:lnTo>
                <a:cubicBezTo>
                  <a:pt x="4413038" y="4611389"/>
                  <a:pt x="4415915" y="4627363"/>
                  <a:pt x="4420083" y="4644429"/>
                </a:cubicBezTo>
                <a:lnTo>
                  <a:pt x="4449849" y="4760514"/>
                </a:lnTo>
                <a:lnTo>
                  <a:pt x="4368291" y="4760514"/>
                </a:lnTo>
                <a:cubicBezTo>
                  <a:pt x="4389921" y="4677766"/>
                  <a:pt x="4401927" y="4630935"/>
                  <a:pt x="4404307" y="4620021"/>
                </a:cubicBezTo>
                <a:cubicBezTo>
                  <a:pt x="4406688" y="4609107"/>
                  <a:pt x="4408077" y="4601268"/>
                  <a:pt x="4408474" y="4596506"/>
                </a:cubicBezTo>
                <a:close/>
                <a:moveTo>
                  <a:pt x="3324709" y="4595911"/>
                </a:moveTo>
                <a:lnTo>
                  <a:pt x="3349116" y="4595911"/>
                </a:lnTo>
                <a:cubicBezTo>
                  <a:pt x="3368762" y="4595911"/>
                  <a:pt x="3383644" y="4600375"/>
                  <a:pt x="3393765" y="4609305"/>
                </a:cubicBezTo>
                <a:cubicBezTo>
                  <a:pt x="3403885" y="4618235"/>
                  <a:pt x="3408946" y="4631431"/>
                  <a:pt x="3408946" y="4648893"/>
                </a:cubicBezTo>
                <a:cubicBezTo>
                  <a:pt x="3408946" y="4683818"/>
                  <a:pt x="3390491" y="4701281"/>
                  <a:pt x="3353581" y="4701281"/>
                </a:cubicBezTo>
                <a:lnTo>
                  <a:pt x="3324709" y="4701281"/>
                </a:lnTo>
                <a:close/>
                <a:moveTo>
                  <a:pt x="3934308" y="4592636"/>
                </a:moveTo>
                <a:lnTo>
                  <a:pt x="3960800" y="4592636"/>
                </a:lnTo>
                <a:cubicBezTo>
                  <a:pt x="3979453" y="4592636"/>
                  <a:pt x="3993145" y="4596804"/>
                  <a:pt x="4001877" y="4605138"/>
                </a:cubicBezTo>
                <a:cubicBezTo>
                  <a:pt x="4010608" y="4613472"/>
                  <a:pt x="4014974" y="4624783"/>
                  <a:pt x="4014974" y="4639071"/>
                </a:cubicBezTo>
                <a:cubicBezTo>
                  <a:pt x="4014974" y="4653755"/>
                  <a:pt x="4009715" y="4665959"/>
                  <a:pt x="3999198" y="4675682"/>
                </a:cubicBezTo>
                <a:cubicBezTo>
                  <a:pt x="3988681" y="4685406"/>
                  <a:pt x="3974790" y="4690268"/>
                  <a:pt x="3957526" y="4690268"/>
                </a:cubicBezTo>
                <a:lnTo>
                  <a:pt x="3934308" y="4690268"/>
                </a:lnTo>
                <a:close/>
                <a:moveTo>
                  <a:pt x="9739795" y="4503637"/>
                </a:moveTo>
                <a:lnTo>
                  <a:pt x="9739795" y="4930476"/>
                </a:lnTo>
                <a:lnTo>
                  <a:pt x="9858857" y="4930476"/>
                </a:lnTo>
                <a:lnTo>
                  <a:pt x="9858857" y="4751287"/>
                </a:lnTo>
                <a:cubicBezTo>
                  <a:pt x="9858857" y="4725093"/>
                  <a:pt x="9858262" y="4701479"/>
                  <a:pt x="9857072" y="4680445"/>
                </a:cubicBezTo>
                <a:lnTo>
                  <a:pt x="9858262" y="4680445"/>
                </a:lnTo>
                <a:cubicBezTo>
                  <a:pt x="9865803" y="4693542"/>
                  <a:pt x="9875526" y="4708226"/>
                  <a:pt x="9887432" y="4724498"/>
                </a:cubicBezTo>
                <a:lnTo>
                  <a:pt x="10038047" y="4930476"/>
                </a:lnTo>
                <a:lnTo>
                  <a:pt x="10150858" y="4930476"/>
                </a:lnTo>
                <a:lnTo>
                  <a:pt x="10150858" y="4503637"/>
                </a:lnTo>
                <a:lnTo>
                  <a:pt x="10031796" y="4503637"/>
                </a:lnTo>
                <a:lnTo>
                  <a:pt x="10031796" y="4695030"/>
                </a:lnTo>
                <a:cubicBezTo>
                  <a:pt x="10031796" y="4716461"/>
                  <a:pt x="10032391" y="4731543"/>
                  <a:pt x="10033582" y="4740274"/>
                </a:cubicBezTo>
                <a:lnTo>
                  <a:pt x="10032391" y="4740274"/>
                </a:lnTo>
                <a:cubicBezTo>
                  <a:pt x="10031200" y="4737496"/>
                  <a:pt x="10029464" y="4734321"/>
                  <a:pt x="10027182" y="4730749"/>
                </a:cubicBezTo>
                <a:cubicBezTo>
                  <a:pt x="10024900" y="4727177"/>
                  <a:pt x="10022469" y="4723506"/>
                  <a:pt x="10019890" y="4719736"/>
                </a:cubicBezTo>
                <a:cubicBezTo>
                  <a:pt x="10017310" y="4715965"/>
                  <a:pt x="10014730" y="4712294"/>
                  <a:pt x="10012150" y="4708722"/>
                </a:cubicBezTo>
                <a:cubicBezTo>
                  <a:pt x="10009571" y="4705150"/>
                  <a:pt x="10007388" y="4702075"/>
                  <a:pt x="10005602" y="4699495"/>
                </a:cubicBezTo>
                <a:lnTo>
                  <a:pt x="9861239" y="4503637"/>
                </a:lnTo>
                <a:close/>
                <a:moveTo>
                  <a:pt x="9063520" y="4503637"/>
                </a:moveTo>
                <a:lnTo>
                  <a:pt x="9063520" y="4930476"/>
                </a:lnTo>
                <a:lnTo>
                  <a:pt x="9192108" y="4930476"/>
                </a:lnTo>
                <a:lnTo>
                  <a:pt x="9192108" y="4503637"/>
                </a:lnTo>
                <a:close/>
                <a:moveTo>
                  <a:pt x="8334560" y="4503637"/>
                </a:moveTo>
                <a:lnTo>
                  <a:pt x="8187518" y="4930476"/>
                </a:lnTo>
                <a:lnTo>
                  <a:pt x="8326523" y="4930476"/>
                </a:lnTo>
                <a:lnTo>
                  <a:pt x="8346764" y="4851895"/>
                </a:lnTo>
                <a:lnTo>
                  <a:pt x="8474160" y="4851895"/>
                </a:lnTo>
                <a:lnTo>
                  <a:pt x="8492913" y="4930476"/>
                </a:lnTo>
                <a:lnTo>
                  <a:pt x="8632514" y="4930476"/>
                </a:lnTo>
                <a:lnTo>
                  <a:pt x="8494104" y="4503637"/>
                </a:lnTo>
                <a:close/>
                <a:moveTo>
                  <a:pt x="7730020" y="4503637"/>
                </a:moveTo>
                <a:lnTo>
                  <a:pt x="7730020" y="4930476"/>
                </a:lnTo>
                <a:lnTo>
                  <a:pt x="7849083" y="4930476"/>
                </a:lnTo>
                <a:lnTo>
                  <a:pt x="7849083" y="4751287"/>
                </a:lnTo>
                <a:cubicBezTo>
                  <a:pt x="7849083" y="4725093"/>
                  <a:pt x="7848487" y="4701479"/>
                  <a:pt x="7847297" y="4680445"/>
                </a:cubicBezTo>
                <a:lnTo>
                  <a:pt x="7848487" y="4680445"/>
                </a:lnTo>
                <a:cubicBezTo>
                  <a:pt x="7856028" y="4693542"/>
                  <a:pt x="7865751" y="4708226"/>
                  <a:pt x="7877658" y="4724498"/>
                </a:cubicBezTo>
                <a:lnTo>
                  <a:pt x="8028272" y="4930476"/>
                </a:lnTo>
                <a:lnTo>
                  <a:pt x="8141084" y="4930476"/>
                </a:lnTo>
                <a:lnTo>
                  <a:pt x="8141084" y="4503637"/>
                </a:lnTo>
                <a:lnTo>
                  <a:pt x="8022021" y="4503637"/>
                </a:lnTo>
                <a:lnTo>
                  <a:pt x="8022021" y="4695030"/>
                </a:lnTo>
                <a:cubicBezTo>
                  <a:pt x="8022021" y="4716461"/>
                  <a:pt x="8022616" y="4731543"/>
                  <a:pt x="8023807" y="4740274"/>
                </a:cubicBezTo>
                <a:lnTo>
                  <a:pt x="8022616" y="4740274"/>
                </a:lnTo>
                <a:cubicBezTo>
                  <a:pt x="8021426" y="4737496"/>
                  <a:pt x="8019689" y="4734321"/>
                  <a:pt x="8017407" y="4730749"/>
                </a:cubicBezTo>
                <a:cubicBezTo>
                  <a:pt x="8015126" y="4727177"/>
                  <a:pt x="8012694" y="4723506"/>
                  <a:pt x="8010115" y="4719736"/>
                </a:cubicBezTo>
                <a:cubicBezTo>
                  <a:pt x="8007535" y="4715965"/>
                  <a:pt x="8004955" y="4712294"/>
                  <a:pt x="8002376" y="4708722"/>
                </a:cubicBezTo>
                <a:cubicBezTo>
                  <a:pt x="7999796" y="4705150"/>
                  <a:pt x="7997613" y="4702075"/>
                  <a:pt x="7995827" y="4699495"/>
                </a:cubicBezTo>
                <a:lnTo>
                  <a:pt x="7851464" y="4503637"/>
                </a:lnTo>
                <a:close/>
                <a:moveTo>
                  <a:pt x="7520470" y="4503637"/>
                </a:moveTo>
                <a:lnTo>
                  <a:pt x="7520470" y="4930476"/>
                </a:lnTo>
                <a:lnTo>
                  <a:pt x="7649058" y="4930476"/>
                </a:lnTo>
                <a:lnTo>
                  <a:pt x="7649058" y="4503637"/>
                </a:lnTo>
                <a:close/>
                <a:moveTo>
                  <a:pt x="6724835" y="4503637"/>
                </a:moveTo>
                <a:lnTo>
                  <a:pt x="6577793" y="4930476"/>
                </a:lnTo>
                <a:lnTo>
                  <a:pt x="6716798" y="4930476"/>
                </a:lnTo>
                <a:lnTo>
                  <a:pt x="6737039" y="4851895"/>
                </a:lnTo>
                <a:lnTo>
                  <a:pt x="6864436" y="4851895"/>
                </a:lnTo>
                <a:lnTo>
                  <a:pt x="6883188" y="4930476"/>
                </a:lnTo>
                <a:lnTo>
                  <a:pt x="7022789" y="4930476"/>
                </a:lnTo>
                <a:lnTo>
                  <a:pt x="6884379" y="4503637"/>
                </a:lnTo>
                <a:close/>
                <a:moveTo>
                  <a:pt x="6015520" y="4503637"/>
                </a:moveTo>
                <a:lnTo>
                  <a:pt x="6015520" y="4930476"/>
                </a:lnTo>
                <a:lnTo>
                  <a:pt x="6128333" y="4930476"/>
                </a:lnTo>
                <a:lnTo>
                  <a:pt x="6128333" y="4729261"/>
                </a:lnTo>
                <a:cubicBezTo>
                  <a:pt x="6128333" y="4712592"/>
                  <a:pt x="6126943" y="4670920"/>
                  <a:pt x="6124165" y="4604245"/>
                </a:cubicBezTo>
                <a:lnTo>
                  <a:pt x="6127737" y="4604245"/>
                </a:lnTo>
                <a:cubicBezTo>
                  <a:pt x="6135277" y="4646314"/>
                  <a:pt x="6139941" y="4670523"/>
                  <a:pt x="6141727" y="4676873"/>
                </a:cubicBezTo>
                <a:lnTo>
                  <a:pt x="6207509" y="4930476"/>
                </a:lnTo>
                <a:lnTo>
                  <a:pt x="6328357" y="4930476"/>
                </a:lnTo>
                <a:lnTo>
                  <a:pt x="6391162" y="4673897"/>
                </a:lnTo>
                <a:cubicBezTo>
                  <a:pt x="6394536" y="4660998"/>
                  <a:pt x="6399398" y="4637781"/>
                  <a:pt x="6405748" y="4604245"/>
                </a:cubicBezTo>
                <a:lnTo>
                  <a:pt x="6409319" y="4604245"/>
                </a:lnTo>
                <a:lnTo>
                  <a:pt x="6408426" y="4623890"/>
                </a:lnTo>
                <a:cubicBezTo>
                  <a:pt x="6407038" y="4650282"/>
                  <a:pt x="6406343" y="4674492"/>
                  <a:pt x="6406343" y="4696518"/>
                </a:cubicBezTo>
                <a:lnTo>
                  <a:pt x="6406343" y="4930476"/>
                </a:lnTo>
                <a:lnTo>
                  <a:pt x="6533144" y="4930476"/>
                </a:lnTo>
                <a:lnTo>
                  <a:pt x="6533144" y="4503637"/>
                </a:lnTo>
                <a:lnTo>
                  <a:pt x="6343537" y="4503637"/>
                </a:lnTo>
                <a:lnTo>
                  <a:pt x="6288769" y="4734321"/>
                </a:lnTo>
                <a:cubicBezTo>
                  <a:pt x="6284006" y="4758927"/>
                  <a:pt x="6280534" y="4780259"/>
                  <a:pt x="6278351" y="4798317"/>
                </a:cubicBezTo>
                <a:lnTo>
                  <a:pt x="6276565" y="4798317"/>
                </a:lnTo>
                <a:cubicBezTo>
                  <a:pt x="6275969" y="4790379"/>
                  <a:pt x="6274531" y="4779118"/>
                  <a:pt x="6272249" y="4764533"/>
                </a:cubicBezTo>
                <a:cubicBezTo>
                  <a:pt x="6269967" y="4749948"/>
                  <a:pt x="6268132" y="4740274"/>
                  <a:pt x="6266742" y="4735511"/>
                </a:cubicBezTo>
                <a:lnTo>
                  <a:pt x="6208104" y="4503637"/>
                </a:lnTo>
                <a:close/>
                <a:moveTo>
                  <a:pt x="5805970" y="4503637"/>
                </a:moveTo>
                <a:lnTo>
                  <a:pt x="5805970" y="4930476"/>
                </a:lnTo>
                <a:lnTo>
                  <a:pt x="5934558" y="4930476"/>
                </a:lnTo>
                <a:lnTo>
                  <a:pt x="5934558" y="4503637"/>
                </a:lnTo>
                <a:close/>
                <a:moveTo>
                  <a:pt x="5296085" y="4503637"/>
                </a:moveTo>
                <a:lnTo>
                  <a:pt x="5149044" y="4930476"/>
                </a:lnTo>
                <a:lnTo>
                  <a:pt x="5288048" y="4930476"/>
                </a:lnTo>
                <a:lnTo>
                  <a:pt x="5308289" y="4851895"/>
                </a:lnTo>
                <a:lnTo>
                  <a:pt x="5435686" y="4851895"/>
                </a:lnTo>
                <a:lnTo>
                  <a:pt x="5454438" y="4930476"/>
                </a:lnTo>
                <a:lnTo>
                  <a:pt x="5594039" y="4930476"/>
                </a:lnTo>
                <a:lnTo>
                  <a:pt x="5455629" y="4503637"/>
                </a:lnTo>
                <a:close/>
                <a:moveTo>
                  <a:pt x="4853470" y="4503637"/>
                </a:moveTo>
                <a:lnTo>
                  <a:pt x="4853470" y="4930476"/>
                </a:lnTo>
                <a:lnTo>
                  <a:pt x="5129101" y="4930476"/>
                </a:lnTo>
                <a:lnTo>
                  <a:pt x="5129101" y="4829868"/>
                </a:lnTo>
                <a:lnTo>
                  <a:pt x="4982058" y="4829868"/>
                </a:lnTo>
                <a:lnTo>
                  <a:pt x="4982058" y="4503637"/>
                </a:lnTo>
                <a:close/>
                <a:moveTo>
                  <a:pt x="4334060" y="4503637"/>
                </a:moveTo>
                <a:lnTo>
                  <a:pt x="4187019" y="4930476"/>
                </a:lnTo>
                <a:lnTo>
                  <a:pt x="4326024" y="4930476"/>
                </a:lnTo>
                <a:lnTo>
                  <a:pt x="4346264" y="4851895"/>
                </a:lnTo>
                <a:lnTo>
                  <a:pt x="4473661" y="4851895"/>
                </a:lnTo>
                <a:lnTo>
                  <a:pt x="4492413" y="4930476"/>
                </a:lnTo>
                <a:lnTo>
                  <a:pt x="4632014" y="4930476"/>
                </a:lnTo>
                <a:lnTo>
                  <a:pt x="4493604" y="4503637"/>
                </a:lnTo>
                <a:close/>
                <a:moveTo>
                  <a:pt x="3805721" y="4503637"/>
                </a:moveTo>
                <a:lnTo>
                  <a:pt x="3805721" y="4930476"/>
                </a:lnTo>
                <a:lnTo>
                  <a:pt x="3934308" y="4930476"/>
                </a:lnTo>
                <a:lnTo>
                  <a:pt x="3934308" y="4780457"/>
                </a:lnTo>
                <a:lnTo>
                  <a:pt x="3939369" y="4780457"/>
                </a:lnTo>
                <a:cubicBezTo>
                  <a:pt x="3950878" y="4780457"/>
                  <a:pt x="3961544" y="4785617"/>
                  <a:pt x="3971367" y="4795936"/>
                </a:cubicBezTo>
                <a:cubicBezTo>
                  <a:pt x="3981189" y="4806254"/>
                  <a:pt x="3989177" y="4820443"/>
                  <a:pt x="3995328" y="4838500"/>
                </a:cubicBezTo>
                <a:lnTo>
                  <a:pt x="4027178" y="4930476"/>
                </a:lnTo>
                <a:lnTo>
                  <a:pt x="4172136" y="4930476"/>
                </a:lnTo>
                <a:lnTo>
                  <a:pt x="4130166" y="4821832"/>
                </a:lnTo>
                <a:cubicBezTo>
                  <a:pt x="4120641" y="4797225"/>
                  <a:pt x="4109876" y="4778672"/>
                  <a:pt x="4097871" y="4766170"/>
                </a:cubicBezTo>
                <a:cubicBezTo>
                  <a:pt x="4085865" y="4753668"/>
                  <a:pt x="4070833" y="4744639"/>
                  <a:pt x="4052776" y="4739083"/>
                </a:cubicBezTo>
                <a:lnTo>
                  <a:pt x="4052776" y="4737893"/>
                </a:lnTo>
                <a:cubicBezTo>
                  <a:pt x="4085518" y="4728963"/>
                  <a:pt x="4110174" y="4714576"/>
                  <a:pt x="4126743" y="4694732"/>
                </a:cubicBezTo>
                <a:cubicBezTo>
                  <a:pt x="4143313" y="4674889"/>
                  <a:pt x="4151598" y="4650282"/>
                  <a:pt x="4151598" y="4620914"/>
                </a:cubicBezTo>
                <a:cubicBezTo>
                  <a:pt x="4151598" y="4581822"/>
                  <a:pt x="4137360" y="4552502"/>
                  <a:pt x="4108884" y="4532956"/>
                </a:cubicBezTo>
                <a:cubicBezTo>
                  <a:pt x="4080408" y="4513410"/>
                  <a:pt x="4036306" y="4503637"/>
                  <a:pt x="3976576" y="4503637"/>
                </a:cubicBezTo>
                <a:close/>
                <a:moveTo>
                  <a:pt x="3596171" y="4503637"/>
                </a:moveTo>
                <a:lnTo>
                  <a:pt x="3596171" y="4930476"/>
                </a:lnTo>
                <a:lnTo>
                  <a:pt x="3724759" y="4930476"/>
                </a:lnTo>
                <a:lnTo>
                  <a:pt x="3724759" y="4503637"/>
                </a:lnTo>
                <a:close/>
                <a:moveTo>
                  <a:pt x="3196121" y="4503637"/>
                </a:moveTo>
                <a:lnTo>
                  <a:pt x="3196121" y="4930476"/>
                </a:lnTo>
                <a:lnTo>
                  <a:pt x="3324709" y="4930476"/>
                </a:lnTo>
                <a:lnTo>
                  <a:pt x="3324709" y="4793257"/>
                </a:lnTo>
                <a:lnTo>
                  <a:pt x="3363999" y="4793257"/>
                </a:lnTo>
                <a:cubicBezTo>
                  <a:pt x="3400313" y="4793257"/>
                  <a:pt x="3432162" y="4787055"/>
                  <a:pt x="3459547" y="4774653"/>
                </a:cubicBezTo>
                <a:cubicBezTo>
                  <a:pt x="3486931" y="4762251"/>
                  <a:pt x="3508015" y="4744739"/>
                  <a:pt x="3522799" y="4722117"/>
                </a:cubicBezTo>
                <a:cubicBezTo>
                  <a:pt x="3537583" y="4699495"/>
                  <a:pt x="3544974" y="4673599"/>
                  <a:pt x="3544974" y="4644429"/>
                </a:cubicBezTo>
                <a:cubicBezTo>
                  <a:pt x="3544974" y="4596208"/>
                  <a:pt x="3531034" y="4560688"/>
                  <a:pt x="3503153" y="4537868"/>
                </a:cubicBezTo>
                <a:cubicBezTo>
                  <a:pt x="3475273" y="4515047"/>
                  <a:pt x="3431270" y="4503637"/>
                  <a:pt x="3371143" y="4503637"/>
                </a:cubicBezTo>
                <a:close/>
                <a:moveTo>
                  <a:pt x="2348395" y="4503637"/>
                </a:moveTo>
                <a:lnTo>
                  <a:pt x="2348395" y="4930476"/>
                </a:lnTo>
                <a:lnTo>
                  <a:pt x="2467459" y="4930476"/>
                </a:lnTo>
                <a:lnTo>
                  <a:pt x="2467459" y="4751287"/>
                </a:lnTo>
                <a:cubicBezTo>
                  <a:pt x="2467459" y="4725093"/>
                  <a:pt x="2466864" y="4701479"/>
                  <a:pt x="2465672" y="4680445"/>
                </a:cubicBezTo>
                <a:lnTo>
                  <a:pt x="2466864" y="4680445"/>
                </a:lnTo>
                <a:cubicBezTo>
                  <a:pt x="2474404" y="4693542"/>
                  <a:pt x="2484128" y="4708226"/>
                  <a:pt x="2496033" y="4724498"/>
                </a:cubicBezTo>
                <a:lnTo>
                  <a:pt x="2646648" y="4930476"/>
                </a:lnTo>
                <a:lnTo>
                  <a:pt x="2759460" y="4930476"/>
                </a:lnTo>
                <a:lnTo>
                  <a:pt x="2759460" y="4503637"/>
                </a:lnTo>
                <a:lnTo>
                  <a:pt x="2640397" y="4503637"/>
                </a:lnTo>
                <a:lnTo>
                  <a:pt x="2640397" y="4695030"/>
                </a:lnTo>
                <a:cubicBezTo>
                  <a:pt x="2640397" y="4716461"/>
                  <a:pt x="2640992" y="4731543"/>
                  <a:pt x="2642183" y="4740274"/>
                </a:cubicBezTo>
                <a:lnTo>
                  <a:pt x="2640992" y="4740274"/>
                </a:lnTo>
                <a:cubicBezTo>
                  <a:pt x="2639802" y="4737496"/>
                  <a:pt x="2638065" y="4734321"/>
                  <a:pt x="2635783" y="4730749"/>
                </a:cubicBezTo>
                <a:cubicBezTo>
                  <a:pt x="2633501" y="4727177"/>
                  <a:pt x="2631071" y="4723506"/>
                  <a:pt x="2628490" y="4719736"/>
                </a:cubicBezTo>
                <a:cubicBezTo>
                  <a:pt x="2625911" y="4715965"/>
                  <a:pt x="2623331" y="4712294"/>
                  <a:pt x="2620751" y="4708722"/>
                </a:cubicBezTo>
                <a:cubicBezTo>
                  <a:pt x="2618172" y="4705150"/>
                  <a:pt x="2615989" y="4702075"/>
                  <a:pt x="2614202" y="4699495"/>
                </a:cubicBezTo>
                <a:lnTo>
                  <a:pt x="2469840" y="4503637"/>
                </a:lnTo>
                <a:close/>
                <a:moveTo>
                  <a:pt x="2138846" y="4503637"/>
                </a:moveTo>
                <a:lnTo>
                  <a:pt x="2138846" y="4930476"/>
                </a:lnTo>
                <a:lnTo>
                  <a:pt x="2267433" y="4930476"/>
                </a:lnTo>
                <a:lnTo>
                  <a:pt x="2267433" y="4503637"/>
                </a:lnTo>
                <a:close/>
                <a:moveTo>
                  <a:pt x="9468332" y="4496493"/>
                </a:moveTo>
                <a:cubicBezTo>
                  <a:pt x="9425867" y="4496493"/>
                  <a:pt x="9387965" y="4505969"/>
                  <a:pt x="9354628" y="4524920"/>
                </a:cubicBezTo>
                <a:cubicBezTo>
                  <a:pt x="9321290" y="4543870"/>
                  <a:pt x="9295394" y="4570709"/>
                  <a:pt x="9276940" y="4605436"/>
                </a:cubicBezTo>
                <a:cubicBezTo>
                  <a:pt x="9258485" y="4640162"/>
                  <a:pt x="9249258" y="4679254"/>
                  <a:pt x="9249258" y="4722712"/>
                </a:cubicBezTo>
                <a:cubicBezTo>
                  <a:pt x="9249258" y="4764186"/>
                  <a:pt x="9258386" y="4801343"/>
                  <a:pt x="9276642" y="4834184"/>
                </a:cubicBezTo>
                <a:cubicBezTo>
                  <a:pt x="9294898" y="4867026"/>
                  <a:pt x="9320446" y="4892525"/>
                  <a:pt x="9353288" y="4910682"/>
                </a:cubicBezTo>
                <a:cubicBezTo>
                  <a:pt x="9386130" y="4928839"/>
                  <a:pt x="9422593" y="4937918"/>
                  <a:pt x="9462677" y="4937918"/>
                </a:cubicBezTo>
                <a:cubicBezTo>
                  <a:pt x="9503754" y="4937918"/>
                  <a:pt x="9540861" y="4928541"/>
                  <a:pt x="9574000" y="4909789"/>
                </a:cubicBezTo>
                <a:cubicBezTo>
                  <a:pt x="9607140" y="4891037"/>
                  <a:pt x="9632936" y="4864744"/>
                  <a:pt x="9651391" y="4830910"/>
                </a:cubicBezTo>
                <a:cubicBezTo>
                  <a:pt x="9669846" y="4797077"/>
                  <a:pt x="9679073" y="4758729"/>
                  <a:pt x="9679073" y="4715866"/>
                </a:cubicBezTo>
                <a:cubicBezTo>
                  <a:pt x="9679073" y="4673202"/>
                  <a:pt x="9670292" y="4635052"/>
                  <a:pt x="9652731" y="4601417"/>
                </a:cubicBezTo>
                <a:cubicBezTo>
                  <a:pt x="9635169" y="4567782"/>
                  <a:pt x="9610265" y="4541886"/>
                  <a:pt x="9578019" y="4523729"/>
                </a:cubicBezTo>
                <a:cubicBezTo>
                  <a:pt x="9545773" y="4505572"/>
                  <a:pt x="9509211" y="4496493"/>
                  <a:pt x="9468332" y="4496493"/>
                </a:cubicBezTo>
                <a:close/>
                <a:moveTo>
                  <a:pt x="8892963" y="4496493"/>
                </a:moveTo>
                <a:cubicBezTo>
                  <a:pt x="8846727" y="4496493"/>
                  <a:pt x="8805849" y="4506068"/>
                  <a:pt x="8770328" y="4525217"/>
                </a:cubicBezTo>
                <a:cubicBezTo>
                  <a:pt x="8734808" y="4544366"/>
                  <a:pt x="8707325" y="4571503"/>
                  <a:pt x="8687878" y="4606626"/>
                </a:cubicBezTo>
                <a:cubicBezTo>
                  <a:pt x="8668430" y="4641750"/>
                  <a:pt x="8658708" y="4681834"/>
                  <a:pt x="8658708" y="4726879"/>
                </a:cubicBezTo>
                <a:cubicBezTo>
                  <a:pt x="8658708" y="4768750"/>
                  <a:pt x="8667389" y="4805709"/>
                  <a:pt x="8684752" y="4837756"/>
                </a:cubicBezTo>
                <a:cubicBezTo>
                  <a:pt x="8702116" y="4869804"/>
                  <a:pt x="8727268" y="4894509"/>
                  <a:pt x="8760208" y="4911873"/>
                </a:cubicBezTo>
                <a:cubicBezTo>
                  <a:pt x="8793148" y="4929236"/>
                  <a:pt x="8832340" y="4937918"/>
                  <a:pt x="8877782" y="4937918"/>
                </a:cubicBezTo>
                <a:cubicBezTo>
                  <a:pt x="8924018" y="4937918"/>
                  <a:pt x="8964798" y="4931568"/>
                  <a:pt x="9000119" y="4918868"/>
                </a:cubicBezTo>
                <a:lnTo>
                  <a:pt x="9000119" y="4804270"/>
                </a:lnTo>
                <a:cubicBezTo>
                  <a:pt x="8968370" y="4820145"/>
                  <a:pt x="8936916" y="4828082"/>
                  <a:pt x="8905762" y="4828082"/>
                </a:cubicBezTo>
                <a:cubicBezTo>
                  <a:pt x="8872028" y="4828082"/>
                  <a:pt x="8845090" y="4818210"/>
                  <a:pt x="8824948" y="4798466"/>
                </a:cubicBezTo>
                <a:cubicBezTo>
                  <a:pt x="8804808" y="4778721"/>
                  <a:pt x="8794736" y="4751783"/>
                  <a:pt x="8794736" y="4717652"/>
                </a:cubicBezTo>
                <a:cubicBezTo>
                  <a:pt x="8794736" y="4683322"/>
                  <a:pt x="8804808" y="4656136"/>
                  <a:pt x="8824948" y="4636094"/>
                </a:cubicBezTo>
                <a:cubicBezTo>
                  <a:pt x="8845090" y="4616052"/>
                  <a:pt x="8872623" y="4606031"/>
                  <a:pt x="8907548" y="4606031"/>
                </a:cubicBezTo>
                <a:cubicBezTo>
                  <a:pt x="8924415" y="4606031"/>
                  <a:pt x="8941084" y="4608015"/>
                  <a:pt x="8957554" y="4611984"/>
                </a:cubicBezTo>
                <a:cubicBezTo>
                  <a:pt x="8974025" y="4615953"/>
                  <a:pt x="8988213" y="4621509"/>
                  <a:pt x="9000119" y="4628653"/>
                </a:cubicBezTo>
                <a:lnTo>
                  <a:pt x="9000119" y="4509888"/>
                </a:lnTo>
                <a:cubicBezTo>
                  <a:pt x="8965591" y="4500958"/>
                  <a:pt x="8929872" y="4496493"/>
                  <a:pt x="8892963" y="4496493"/>
                </a:cubicBezTo>
                <a:close/>
                <a:moveTo>
                  <a:pt x="7298419" y="4496493"/>
                </a:moveTo>
                <a:cubicBezTo>
                  <a:pt x="7247817" y="4496493"/>
                  <a:pt x="7203863" y="4505622"/>
                  <a:pt x="7166557" y="4523878"/>
                </a:cubicBezTo>
                <a:cubicBezTo>
                  <a:pt x="7129251" y="4542134"/>
                  <a:pt x="7100328" y="4568824"/>
                  <a:pt x="7079790" y="4603947"/>
                </a:cubicBezTo>
                <a:cubicBezTo>
                  <a:pt x="7059252" y="4639071"/>
                  <a:pt x="7048983" y="4679254"/>
                  <a:pt x="7048983" y="4724498"/>
                </a:cubicBezTo>
                <a:cubicBezTo>
                  <a:pt x="7048983" y="4791967"/>
                  <a:pt x="7069323" y="4844404"/>
                  <a:pt x="7110002" y="4881809"/>
                </a:cubicBezTo>
                <a:cubicBezTo>
                  <a:pt x="7150682" y="4919215"/>
                  <a:pt x="7208427" y="4937918"/>
                  <a:pt x="7283238" y="4937918"/>
                </a:cubicBezTo>
                <a:cubicBezTo>
                  <a:pt x="7312210" y="4937918"/>
                  <a:pt x="7342670" y="4934296"/>
                  <a:pt x="7374619" y="4927053"/>
                </a:cubicBezTo>
                <a:cubicBezTo>
                  <a:pt x="7406567" y="4919810"/>
                  <a:pt x="7430578" y="4911625"/>
                  <a:pt x="7446651" y="4902497"/>
                </a:cubicBezTo>
                <a:lnTo>
                  <a:pt x="7446651" y="4672706"/>
                </a:lnTo>
                <a:lnTo>
                  <a:pt x="7236209" y="4672706"/>
                </a:lnTo>
                <a:lnTo>
                  <a:pt x="7236209" y="4770039"/>
                </a:lnTo>
                <a:lnTo>
                  <a:pt x="7318064" y="4770039"/>
                </a:lnTo>
                <a:lnTo>
                  <a:pt x="7318064" y="4831059"/>
                </a:lnTo>
                <a:cubicBezTo>
                  <a:pt x="7311118" y="4832646"/>
                  <a:pt x="7300304" y="4833440"/>
                  <a:pt x="7285619" y="4833440"/>
                </a:cubicBezTo>
                <a:cubicBezTo>
                  <a:pt x="7254068" y="4833440"/>
                  <a:pt x="7229511" y="4823419"/>
                  <a:pt x="7211950" y="4803377"/>
                </a:cubicBezTo>
                <a:cubicBezTo>
                  <a:pt x="7194388" y="4783335"/>
                  <a:pt x="7185607" y="4755554"/>
                  <a:pt x="7185607" y="4720033"/>
                </a:cubicBezTo>
                <a:cubicBezTo>
                  <a:pt x="7185607" y="4682925"/>
                  <a:pt x="7196074" y="4653755"/>
                  <a:pt x="7217010" y="4632522"/>
                </a:cubicBezTo>
                <a:cubicBezTo>
                  <a:pt x="7237945" y="4611289"/>
                  <a:pt x="7266074" y="4600673"/>
                  <a:pt x="7301395" y="4600673"/>
                </a:cubicBezTo>
                <a:cubicBezTo>
                  <a:pt x="7322826" y="4600673"/>
                  <a:pt x="7342571" y="4602409"/>
                  <a:pt x="7360629" y="4605882"/>
                </a:cubicBezTo>
                <a:cubicBezTo>
                  <a:pt x="7378686" y="4609355"/>
                  <a:pt x="7397538" y="4615556"/>
                  <a:pt x="7417184" y="4624486"/>
                </a:cubicBezTo>
                <a:lnTo>
                  <a:pt x="7417184" y="4512269"/>
                </a:lnTo>
                <a:cubicBezTo>
                  <a:pt x="7375115" y="4501752"/>
                  <a:pt x="7335526" y="4496493"/>
                  <a:pt x="7298419" y="4496493"/>
                </a:cubicBezTo>
                <a:close/>
                <a:moveTo>
                  <a:pt x="2999371" y="4496493"/>
                </a:moveTo>
                <a:cubicBezTo>
                  <a:pt x="2946586" y="4496493"/>
                  <a:pt x="2904517" y="4508846"/>
                  <a:pt x="2873164" y="4533552"/>
                </a:cubicBezTo>
                <a:cubicBezTo>
                  <a:pt x="2841811" y="4558257"/>
                  <a:pt x="2826134" y="4591247"/>
                  <a:pt x="2826134" y="4632522"/>
                </a:cubicBezTo>
                <a:cubicBezTo>
                  <a:pt x="2826134" y="4691458"/>
                  <a:pt x="2860464" y="4734122"/>
                  <a:pt x="2929123" y="4760514"/>
                </a:cubicBezTo>
                <a:cubicBezTo>
                  <a:pt x="2950356" y="4768452"/>
                  <a:pt x="2964892" y="4774703"/>
                  <a:pt x="2972730" y="4779267"/>
                </a:cubicBezTo>
                <a:cubicBezTo>
                  <a:pt x="2980569" y="4783831"/>
                  <a:pt x="2986422" y="4788742"/>
                  <a:pt x="2990292" y="4794001"/>
                </a:cubicBezTo>
                <a:cubicBezTo>
                  <a:pt x="2994161" y="4799259"/>
                  <a:pt x="2996096" y="4805361"/>
                  <a:pt x="2996096" y="4812307"/>
                </a:cubicBezTo>
                <a:cubicBezTo>
                  <a:pt x="2996096" y="4822030"/>
                  <a:pt x="2992226" y="4829422"/>
                  <a:pt x="2984487" y="4834482"/>
                </a:cubicBezTo>
                <a:cubicBezTo>
                  <a:pt x="2976748" y="4839542"/>
                  <a:pt x="2965834" y="4842072"/>
                  <a:pt x="2951745" y="4842072"/>
                </a:cubicBezTo>
                <a:cubicBezTo>
                  <a:pt x="2933092" y="4842072"/>
                  <a:pt x="2912951" y="4838054"/>
                  <a:pt x="2891321" y="4830017"/>
                </a:cubicBezTo>
                <a:cubicBezTo>
                  <a:pt x="2869691" y="4821981"/>
                  <a:pt x="2849947" y="4811414"/>
                  <a:pt x="2832087" y="4798317"/>
                </a:cubicBezTo>
                <a:lnTo>
                  <a:pt x="2832087" y="4915296"/>
                </a:lnTo>
                <a:cubicBezTo>
                  <a:pt x="2869195" y="4930377"/>
                  <a:pt x="2910073" y="4937918"/>
                  <a:pt x="2954721" y="4937918"/>
                </a:cubicBezTo>
                <a:cubicBezTo>
                  <a:pt x="2993219" y="4937918"/>
                  <a:pt x="3026160" y="4932758"/>
                  <a:pt x="3053544" y="4922439"/>
                </a:cubicBezTo>
                <a:cubicBezTo>
                  <a:pt x="3080928" y="4912121"/>
                  <a:pt x="3102210" y="4896444"/>
                  <a:pt x="3117391" y="4875410"/>
                </a:cubicBezTo>
                <a:cubicBezTo>
                  <a:pt x="3132572" y="4854375"/>
                  <a:pt x="3140161" y="4829670"/>
                  <a:pt x="3140161" y="4801293"/>
                </a:cubicBezTo>
                <a:cubicBezTo>
                  <a:pt x="3140161" y="4772123"/>
                  <a:pt x="3130984" y="4746922"/>
                  <a:pt x="3112629" y="4725689"/>
                </a:cubicBezTo>
                <a:cubicBezTo>
                  <a:pt x="3094273" y="4704456"/>
                  <a:pt x="3062970" y="4684910"/>
                  <a:pt x="3018718" y="4667050"/>
                </a:cubicBezTo>
                <a:cubicBezTo>
                  <a:pt x="2996294" y="4657724"/>
                  <a:pt x="2981560" y="4650134"/>
                  <a:pt x="2974516" y="4644280"/>
                </a:cubicBezTo>
                <a:cubicBezTo>
                  <a:pt x="2967471" y="4638426"/>
                  <a:pt x="2963949" y="4631034"/>
                  <a:pt x="2963949" y="4622104"/>
                </a:cubicBezTo>
                <a:cubicBezTo>
                  <a:pt x="2963949" y="4612778"/>
                  <a:pt x="2968315" y="4605436"/>
                  <a:pt x="2977046" y="4600078"/>
                </a:cubicBezTo>
                <a:cubicBezTo>
                  <a:pt x="2985777" y="4594720"/>
                  <a:pt x="2997286" y="4592041"/>
                  <a:pt x="3011574" y="4592041"/>
                </a:cubicBezTo>
                <a:cubicBezTo>
                  <a:pt x="3046301" y="4592041"/>
                  <a:pt x="3081623" y="4601864"/>
                  <a:pt x="3117540" y="4621509"/>
                </a:cubicBezTo>
                <a:lnTo>
                  <a:pt x="3117540" y="4512865"/>
                </a:lnTo>
                <a:cubicBezTo>
                  <a:pt x="3099085" y="4507904"/>
                  <a:pt x="3084748" y="4504530"/>
                  <a:pt x="3074528" y="4502744"/>
                </a:cubicBezTo>
                <a:cubicBezTo>
                  <a:pt x="3064309" y="4500958"/>
                  <a:pt x="3052948" y="4499470"/>
                  <a:pt x="3040447" y="4498279"/>
                </a:cubicBezTo>
                <a:cubicBezTo>
                  <a:pt x="3027946" y="4497089"/>
                  <a:pt x="3014253" y="4496493"/>
                  <a:pt x="2999371" y="4496493"/>
                </a:cubicBezTo>
                <a:close/>
                <a:moveTo>
                  <a:pt x="9477560" y="4368501"/>
                </a:moveTo>
                <a:lnTo>
                  <a:pt x="9388561" y="4464049"/>
                </a:lnTo>
                <a:lnTo>
                  <a:pt x="9478155" y="4464049"/>
                </a:lnTo>
                <a:lnTo>
                  <a:pt x="9584121" y="4368501"/>
                </a:lnTo>
                <a:close/>
                <a:moveTo>
                  <a:pt x="11217361" y="4116089"/>
                </a:moveTo>
                <a:lnTo>
                  <a:pt x="11187000" y="4267893"/>
                </a:lnTo>
                <a:lnTo>
                  <a:pt x="11289393" y="4267893"/>
                </a:lnTo>
                <a:lnTo>
                  <a:pt x="11331958" y="4116089"/>
                </a:lnTo>
                <a:close/>
                <a:moveTo>
                  <a:pt x="10448217" y="3872606"/>
                </a:moveTo>
                <a:cubicBezTo>
                  <a:pt x="10471632" y="3872606"/>
                  <a:pt x="10490087" y="3882726"/>
                  <a:pt x="10503581" y="3902967"/>
                </a:cubicBezTo>
                <a:cubicBezTo>
                  <a:pt x="10517075" y="3923207"/>
                  <a:pt x="10523822" y="3950889"/>
                  <a:pt x="10523822" y="3986013"/>
                </a:cubicBezTo>
                <a:cubicBezTo>
                  <a:pt x="10523822" y="4008436"/>
                  <a:pt x="10520547" y="4027784"/>
                  <a:pt x="10513999" y="4044056"/>
                </a:cubicBezTo>
                <a:cubicBezTo>
                  <a:pt x="10507450" y="4060328"/>
                  <a:pt x="10498223" y="4072829"/>
                  <a:pt x="10486317" y="4081561"/>
                </a:cubicBezTo>
                <a:cubicBezTo>
                  <a:pt x="10474411" y="4090292"/>
                  <a:pt x="10461016" y="4094657"/>
                  <a:pt x="10446133" y="4094657"/>
                </a:cubicBezTo>
                <a:cubicBezTo>
                  <a:pt x="10421725" y="4094657"/>
                  <a:pt x="10402427" y="4084934"/>
                  <a:pt x="10388239" y="4065487"/>
                </a:cubicBezTo>
                <a:cubicBezTo>
                  <a:pt x="10374051" y="4046040"/>
                  <a:pt x="10366957" y="4018954"/>
                  <a:pt x="10366957" y="3984227"/>
                </a:cubicBezTo>
                <a:cubicBezTo>
                  <a:pt x="10366957" y="3948707"/>
                  <a:pt x="10374100" y="3921223"/>
                  <a:pt x="10388388" y="3901776"/>
                </a:cubicBezTo>
                <a:cubicBezTo>
                  <a:pt x="10402675" y="3882329"/>
                  <a:pt x="10422618" y="3872606"/>
                  <a:pt x="10448217" y="3872606"/>
                </a:cubicBezTo>
                <a:close/>
                <a:moveTo>
                  <a:pt x="8714667" y="3872606"/>
                </a:moveTo>
                <a:cubicBezTo>
                  <a:pt x="8738082" y="3872606"/>
                  <a:pt x="8756537" y="3882726"/>
                  <a:pt x="8770031" y="3902967"/>
                </a:cubicBezTo>
                <a:cubicBezTo>
                  <a:pt x="8783525" y="3923207"/>
                  <a:pt x="8790272" y="3950889"/>
                  <a:pt x="8790272" y="3986013"/>
                </a:cubicBezTo>
                <a:cubicBezTo>
                  <a:pt x="8790272" y="4008436"/>
                  <a:pt x="8786998" y="4027784"/>
                  <a:pt x="8780449" y="4044056"/>
                </a:cubicBezTo>
                <a:cubicBezTo>
                  <a:pt x="8773900" y="4060328"/>
                  <a:pt x="8764673" y="4072829"/>
                  <a:pt x="8752767" y="4081561"/>
                </a:cubicBezTo>
                <a:cubicBezTo>
                  <a:pt x="8740860" y="4090292"/>
                  <a:pt x="8727466" y="4094657"/>
                  <a:pt x="8712584" y="4094657"/>
                </a:cubicBezTo>
                <a:cubicBezTo>
                  <a:pt x="8688176" y="4094657"/>
                  <a:pt x="8668877" y="4084934"/>
                  <a:pt x="8654689" y="4065487"/>
                </a:cubicBezTo>
                <a:cubicBezTo>
                  <a:pt x="8640501" y="4046040"/>
                  <a:pt x="8633406" y="4018954"/>
                  <a:pt x="8633406" y="3984227"/>
                </a:cubicBezTo>
                <a:cubicBezTo>
                  <a:pt x="8633406" y="3948707"/>
                  <a:pt x="8640550" y="3921223"/>
                  <a:pt x="8654838" y="3901776"/>
                </a:cubicBezTo>
                <a:cubicBezTo>
                  <a:pt x="8669126" y="3882329"/>
                  <a:pt x="8689068" y="3872606"/>
                  <a:pt x="8714667" y="3872606"/>
                </a:cubicBezTo>
                <a:close/>
                <a:moveTo>
                  <a:pt x="4199817" y="3872606"/>
                </a:moveTo>
                <a:cubicBezTo>
                  <a:pt x="4223233" y="3872606"/>
                  <a:pt x="4241688" y="3882726"/>
                  <a:pt x="4255181" y="3902967"/>
                </a:cubicBezTo>
                <a:cubicBezTo>
                  <a:pt x="4268675" y="3923207"/>
                  <a:pt x="4275422" y="3950889"/>
                  <a:pt x="4275422" y="3986013"/>
                </a:cubicBezTo>
                <a:cubicBezTo>
                  <a:pt x="4275422" y="4008436"/>
                  <a:pt x="4272147" y="4027784"/>
                  <a:pt x="4265599" y="4044056"/>
                </a:cubicBezTo>
                <a:cubicBezTo>
                  <a:pt x="4259052" y="4060328"/>
                  <a:pt x="4249824" y="4072829"/>
                  <a:pt x="4237917" y="4081561"/>
                </a:cubicBezTo>
                <a:cubicBezTo>
                  <a:pt x="4226011" y="4090292"/>
                  <a:pt x="4212616" y="4094657"/>
                  <a:pt x="4197734" y="4094657"/>
                </a:cubicBezTo>
                <a:cubicBezTo>
                  <a:pt x="4173327" y="4094657"/>
                  <a:pt x="4154029" y="4084934"/>
                  <a:pt x="4139840" y="4065487"/>
                </a:cubicBezTo>
                <a:cubicBezTo>
                  <a:pt x="4125652" y="4046040"/>
                  <a:pt x="4118558" y="4018954"/>
                  <a:pt x="4118558" y="3984227"/>
                </a:cubicBezTo>
                <a:cubicBezTo>
                  <a:pt x="4118558" y="3948707"/>
                  <a:pt x="4125702" y="3921223"/>
                  <a:pt x="4139989" y="3901776"/>
                </a:cubicBezTo>
                <a:cubicBezTo>
                  <a:pt x="4154277" y="3882329"/>
                  <a:pt x="4174220" y="3872606"/>
                  <a:pt x="4199817" y="3872606"/>
                </a:cubicBezTo>
                <a:close/>
                <a:moveTo>
                  <a:pt x="9590074" y="3863081"/>
                </a:moveTo>
                <a:lnTo>
                  <a:pt x="9593050" y="3863081"/>
                </a:lnTo>
                <a:cubicBezTo>
                  <a:pt x="9594638" y="3877964"/>
                  <a:pt x="9597515" y="3893938"/>
                  <a:pt x="9601682" y="3911003"/>
                </a:cubicBezTo>
                <a:lnTo>
                  <a:pt x="9631448" y="4027089"/>
                </a:lnTo>
                <a:lnTo>
                  <a:pt x="9549890" y="4027089"/>
                </a:lnTo>
                <a:cubicBezTo>
                  <a:pt x="9571520" y="3944341"/>
                  <a:pt x="9583525" y="3897510"/>
                  <a:pt x="9585907" y="3886596"/>
                </a:cubicBezTo>
                <a:cubicBezTo>
                  <a:pt x="9588288" y="3875682"/>
                  <a:pt x="9589677" y="3867843"/>
                  <a:pt x="9590074" y="3863081"/>
                </a:cubicBezTo>
                <a:close/>
                <a:moveTo>
                  <a:pt x="2770175" y="3863081"/>
                </a:moveTo>
                <a:lnTo>
                  <a:pt x="2773152" y="3863081"/>
                </a:lnTo>
                <a:cubicBezTo>
                  <a:pt x="2774739" y="3877964"/>
                  <a:pt x="2777616" y="3893938"/>
                  <a:pt x="2781784" y="3911003"/>
                </a:cubicBezTo>
                <a:lnTo>
                  <a:pt x="2811549" y="4027089"/>
                </a:lnTo>
                <a:lnTo>
                  <a:pt x="2729992" y="4027089"/>
                </a:lnTo>
                <a:cubicBezTo>
                  <a:pt x="2751621" y="3944341"/>
                  <a:pt x="2763626" y="3897510"/>
                  <a:pt x="2766008" y="3886596"/>
                </a:cubicBezTo>
                <a:cubicBezTo>
                  <a:pt x="2768389" y="3875682"/>
                  <a:pt x="2769778" y="3867843"/>
                  <a:pt x="2770175" y="3863081"/>
                </a:cubicBezTo>
                <a:close/>
                <a:moveTo>
                  <a:pt x="9115908" y="3859211"/>
                </a:moveTo>
                <a:lnTo>
                  <a:pt x="9142399" y="3859211"/>
                </a:lnTo>
                <a:cubicBezTo>
                  <a:pt x="9161052" y="3859211"/>
                  <a:pt x="9174744" y="3863378"/>
                  <a:pt x="9183476" y="3871713"/>
                </a:cubicBezTo>
                <a:cubicBezTo>
                  <a:pt x="9192207" y="3880047"/>
                  <a:pt x="9196572" y="3891358"/>
                  <a:pt x="9196572" y="3905646"/>
                </a:cubicBezTo>
                <a:cubicBezTo>
                  <a:pt x="9196572" y="3920330"/>
                  <a:pt x="9191314" y="3932534"/>
                  <a:pt x="9180796" y="3942257"/>
                </a:cubicBezTo>
                <a:cubicBezTo>
                  <a:pt x="9170279" y="3951981"/>
                  <a:pt x="9156388" y="3956843"/>
                  <a:pt x="9139124" y="3956843"/>
                </a:cubicBezTo>
                <a:lnTo>
                  <a:pt x="9115908" y="3956843"/>
                </a:lnTo>
                <a:close/>
                <a:moveTo>
                  <a:pt x="3172308" y="3859211"/>
                </a:moveTo>
                <a:lnTo>
                  <a:pt x="3198800" y="3859211"/>
                </a:lnTo>
                <a:cubicBezTo>
                  <a:pt x="3217453" y="3859211"/>
                  <a:pt x="3231145" y="3863378"/>
                  <a:pt x="3239876" y="3871713"/>
                </a:cubicBezTo>
                <a:cubicBezTo>
                  <a:pt x="3248608" y="3880047"/>
                  <a:pt x="3252974" y="3891358"/>
                  <a:pt x="3252974" y="3905646"/>
                </a:cubicBezTo>
                <a:cubicBezTo>
                  <a:pt x="3252974" y="3920330"/>
                  <a:pt x="3247714" y="3932534"/>
                  <a:pt x="3237198" y="3942257"/>
                </a:cubicBezTo>
                <a:cubicBezTo>
                  <a:pt x="3226680" y="3951981"/>
                  <a:pt x="3212790" y="3956843"/>
                  <a:pt x="3195526" y="3956843"/>
                </a:cubicBezTo>
                <a:lnTo>
                  <a:pt x="3172308" y="3956843"/>
                </a:lnTo>
                <a:close/>
                <a:moveTo>
                  <a:pt x="10720870" y="3770212"/>
                </a:moveTo>
                <a:lnTo>
                  <a:pt x="10720870" y="4197051"/>
                </a:lnTo>
                <a:lnTo>
                  <a:pt x="10839932" y="4197051"/>
                </a:lnTo>
                <a:lnTo>
                  <a:pt x="10839932" y="4017862"/>
                </a:lnTo>
                <a:cubicBezTo>
                  <a:pt x="10839932" y="3991668"/>
                  <a:pt x="10839337" y="3968054"/>
                  <a:pt x="10838147" y="3947020"/>
                </a:cubicBezTo>
                <a:lnTo>
                  <a:pt x="10839337" y="3947020"/>
                </a:lnTo>
                <a:cubicBezTo>
                  <a:pt x="10846879" y="3960117"/>
                  <a:pt x="10856601" y="3974801"/>
                  <a:pt x="10868507" y="3991073"/>
                </a:cubicBezTo>
                <a:lnTo>
                  <a:pt x="11019122" y="4197051"/>
                </a:lnTo>
                <a:lnTo>
                  <a:pt x="11131933" y="4197051"/>
                </a:lnTo>
                <a:lnTo>
                  <a:pt x="11131933" y="3770212"/>
                </a:lnTo>
                <a:lnTo>
                  <a:pt x="11012871" y="3770212"/>
                </a:lnTo>
                <a:lnTo>
                  <a:pt x="11012871" y="3961605"/>
                </a:lnTo>
                <a:cubicBezTo>
                  <a:pt x="11012871" y="3983036"/>
                  <a:pt x="11013466" y="3998118"/>
                  <a:pt x="11014657" y="4006849"/>
                </a:cubicBezTo>
                <a:lnTo>
                  <a:pt x="11013466" y="4006849"/>
                </a:lnTo>
                <a:cubicBezTo>
                  <a:pt x="11012275" y="4004071"/>
                  <a:pt x="11010540" y="4000896"/>
                  <a:pt x="11008257" y="3997324"/>
                </a:cubicBezTo>
                <a:cubicBezTo>
                  <a:pt x="11005975" y="3993752"/>
                  <a:pt x="11003545" y="3990081"/>
                  <a:pt x="11000965" y="3986311"/>
                </a:cubicBezTo>
                <a:cubicBezTo>
                  <a:pt x="10998384" y="3982540"/>
                  <a:pt x="10995806" y="3978869"/>
                  <a:pt x="10993225" y="3975297"/>
                </a:cubicBezTo>
                <a:cubicBezTo>
                  <a:pt x="10990645" y="3971725"/>
                  <a:pt x="10988463" y="3968650"/>
                  <a:pt x="10986677" y="3966070"/>
                </a:cubicBezTo>
                <a:lnTo>
                  <a:pt x="10842314" y="3770212"/>
                </a:lnTo>
                <a:close/>
                <a:moveTo>
                  <a:pt x="9852011" y="3770212"/>
                </a:moveTo>
                <a:lnTo>
                  <a:pt x="9852011" y="3870820"/>
                </a:lnTo>
                <a:lnTo>
                  <a:pt x="10036856" y="3870820"/>
                </a:lnTo>
                <a:lnTo>
                  <a:pt x="9839807" y="4106861"/>
                </a:lnTo>
                <a:lnTo>
                  <a:pt x="9839807" y="4197051"/>
                </a:lnTo>
                <a:lnTo>
                  <a:pt x="10197888" y="4197051"/>
                </a:lnTo>
                <a:lnTo>
                  <a:pt x="10197888" y="4096443"/>
                </a:lnTo>
                <a:lnTo>
                  <a:pt x="10005007" y="4096443"/>
                </a:lnTo>
                <a:lnTo>
                  <a:pt x="10191637" y="3859807"/>
                </a:lnTo>
                <a:lnTo>
                  <a:pt x="10191637" y="3770212"/>
                </a:lnTo>
                <a:close/>
                <a:moveTo>
                  <a:pt x="9515660" y="3770212"/>
                </a:moveTo>
                <a:lnTo>
                  <a:pt x="9368618" y="4197051"/>
                </a:lnTo>
                <a:lnTo>
                  <a:pt x="9507623" y="4197051"/>
                </a:lnTo>
                <a:lnTo>
                  <a:pt x="9527864" y="4118470"/>
                </a:lnTo>
                <a:lnTo>
                  <a:pt x="9655261" y="4118470"/>
                </a:lnTo>
                <a:lnTo>
                  <a:pt x="9674013" y="4197051"/>
                </a:lnTo>
                <a:lnTo>
                  <a:pt x="9813614" y="4197051"/>
                </a:lnTo>
                <a:lnTo>
                  <a:pt x="9675204" y="3770212"/>
                </a:lnTo>
                <a:close/>
                <a:moveTo>
                  <a:pt x="8987320" y="3770212"/>
                </a:moveTo>
                <a:lnTo>
                  <a:pt x="8987320" y="4197051"/>
                </a:lnTo>
                <a:lnTo>
                  <a:pt x="9115908" y="4197051"/>
                </a:lnTo>
                <a:lnTo>
                  <a:pt x="9115908" y="4047032"/>
                </a:lnTo>
                <a:lnTo>
                  <a:pt x="9120968" y="4047032"/>
                </a:lnTo>
                <a:cubicBezTo>
                  <a:pt x="9132477" y="4047032"/>
                  <a:pt x="9143143" y="4052192"/>
                  <a:pt x="9152966" y="4062511"/>
                </a:cubicBezTo>
                <a:cubicBezTo>
                  <a:pt x="9162788" y="4072829"/>
                  <a:pt x="9170776" y="4087018"/>
                  <a:pt x="9176927" y="4105075"/>
                </a:cubicBezTo>
                <a:lnTo>
                  <a:pt x="9208776" y="4197051"/>
                </a:lnTo>
                <a:lnTo>
                  <a:pt x="9353735" y="4197051"/>
                </a:lnTo>
                <a:lnTo>
                  <a:pt x="9311766" y="4088407"/>
                </a:lnTo>
                <a:cubicBezTo>
                  <a:pt x="9302240" y="4063800"/>
                  <a:pt x="9291476" y="4045246"/>
                  <a:pt x="9279470" y="4032745"/>
                </a:cubicBezTo>
                <a:cubicBezTo>
                  <a:pt x="9267464" y="4020243"/>
                  <a:pt x="9252432" y="4011214"/>
                  <a:pt x="9234374" y="4005658"/>
                </a:cubicBezTo>
                <a:lnTo>
                  <a:pt x="9234374" y="4004468"/>
                </a:lnTo>
                <a:cubicBezTo>
                  <a:pt x="9267117" y="3995538"/>
                  <a:pt x="9291773" y="3981151"/>
                  <a:pt x="9308342" y="3961307"/>
                </a:cubicBezTo>
                <a:cubicBezTo>
                  <a:pt x="9324912" y="3941464"/>
                  <a:pt x="9333196" y="3916857"/>
                  <a:pt x="9333196" y="3887489"/>
                </a:cubicBezTo>
                <a:cubicBezTo>
                  <a:pt x="9333196" y="3848396"/>
                  <a:pt x="9318958" y="3819077"/>
                  <a:pt x="9290483" y="3799531"/>
                </a:cubicBezTo>
                <a:cubicBezTo>
                  <a:pt x="9262008" y="3779985"/>
                  <a:pt x="9217904" y="3770212"/>
                  <a:pt x="9158174" y="3770212"/>
                </a:cubicBezTo>
                <a:close/>
                <a:moveTo>
                  <a:pt x="7634770" y="3770212"/>
                </a:moveTo>
                <a:lnTo>
                  <a:pt x="7634770" y="4197051"/>
                </a:lnTo>
                <a:lnTo>
                  <a:pt x="7910400" y="4197051"/>
                </a:lnTo>
                <a:lnTo>
                  <a:pt x="7910400" y="4096443"/>
                </a:lnTo>
                <a:lnTo>
                  <a:pt x="7763358" y="4096443"/>
                </a:lnTo>
                <a:lnTo>
                  <a:pt x="7763358" y="3770212"/>
                </a:lnTo>
                <a:close/>
                <a:moveTo>
                  <a:pt x="7301395" y="3770212"/>
                </a:moveTo>
                <a:lnTo>
                  <a:pt x="7301395" y="4197051"/>
                </a:lnTo>
                <a:lnTo>
                  <a:pt x="7577025" y="4197051"/>
                </a:lnTo>
                <a:lnTo>
                  <a:pt x="7577025" y="4096443"/>
                </a:lnTo>
                <a:lnTo>
                  <a:pt x="7429983" y="4096443"/>
                </a:lnTo>
                <a:lnTo>
                  <a:pt x="7429983" y="4033638"/>
                </a:lnTo>
                <a:lnTo>
                  <a:pt x="7558868" y="4033638"/>
                </a:lnTo>
                <a:lnTo>
                  <a:pt x="7558868" y="3933030"/>
                </a:lnTo>
                <a:lnTo>
                  <a:pt x="7429983" y="3933030"/>
                </a:lnTo>
                <a:lnTo>
                  <a:pt x="7429983" y="3870820"/>
                </a:lnTo>
                <a:lnTo>
                  <a:pt x="7567202" y="3870820"/>
                </a:lnTo>
                <a:lnTo>
                  <a:pt x="7567202" y="3770212"/>
                </a:lnTo>
                <a:close/>
                <a:moveTo>
                  <a:pt x="6777520" y="3770212"/>
                </a:moveTo>
                <a:lnTo>
                  <a:pt x="6777520" y="4197051"/>
                </a:lnTo>
                <a:lnTo>
                  <a:pt x="7053150" y="4197051"/>
                </a:lnTo>
                <a:lnTo>
                  <a:pt x="7053150" y="4096443"/>
                </a:lnTo>
                <a:lnTo>
                  <a:pt x="6906108" y="4096443"/>
                </a:lnTo>
                <a:lnTo>
                  <a:pt x="6906108" y="4033638"/>
                </a:lnTo>
                <a:lnTo>
                  <a:pt x="7034993" y="4033638"/>
                </a:lnTo>
                <a:lnTo>
                  <a:pt x="7034993" y="3933030"/>
                </a:lnTo>
                <a:lnTo>
                  <a:pt x="6906108" y="3933030"/>
                </a:lnTo>
                <a:lnTo>
                  <a:pt x="6906108" y="3870820"/>
                </a:lnTo>
                <a:lnTo>
                  <a:pt x="7043327" y="3870820"/>
                </a:lnTo>
                <a:lnTo>
                  <a:pt x="7043327" y="3770212"/>
                </a:lnTo>
                <a:close/>
                <a:moveTo>
                  <a:pt x="6309902" y="3770212"/>
                </a:moveTo>
                <a:lnTo>
                  <a:pt x="6447717" y="4197051"/>
                </a:lnTo>
                <a:lnTo>
                  <a:pt x="6592080" y="4197051"/>
                </a:lnTo>
                <a:lnTo>
                  <a:pt x="6731681" y="3770212"/>
                </a:lnTo>
                <a:lnTo>
                  <a:pt x="6597736" y="3770212"/>
                </a:lnTo>
                <a:lnTo>
                  <a:pt x="6534335" y="4031257"/>
                </a:lnTo>
                <a:cubicBezTo>
                  <a:pt x="6529374" y="4050902"/>
                  <a:pt x="6526298" y="4067372"/>
                  <a:pt x="6525108" y="4080668"/>
                </a:cubicBezTo>
                <a:lnTo>
                  <a:pt x="6522131" y="4080668"/>
                </a:lnTo>
                <a:cubicBezTo>
                  <a:pt x="6521536" y="4070150"/>
                  <a:pt x="6518659" y="4054275"/>
                  <a:pt x="6513499" y="4033043"/>
                </a:cubicBezTo>
                <a:lnTo>
                  <a:pt x="6448312" y="3770212"/>
                </a:lnTo>
                <a:close/>
                <a:moveTo>
                  <a:pt x="6015520" y="3770212"/>
                </a:moveTo>
                <a:lnTo>
                  <a:pt x="6015520" y="4197051"/>
                </a:lnTo>
                <a:lnTo>
                  <a:pt x="6291150" y="4197051"/>
                </a:lnTo>
                <a:lnTo>
                  <a:pt x="6291150" y="4096443"/>
                </a:lnTo>
                <a:lnTo>
                  <a:pt x="6144108" y="4096443"/>
                </a:lnTo>
                <a:lnTo>
                  <a:pt x="6144108" y="4033638"/>
                </a:lnTo>
                <a:lnTo>
                  <a:pt x="6272993" y="4033638"/>
                </a:lnTo>
                <a:lnTo>
                  <a:pt x="6272993" y="3933030"/>
                </a:lnTo>
                <a:lnTo>
                  <a:pt x="6144108" y="3933030"/>
                </a:lnTo>
                <a:lnTo>
                  <a:pt x="6144108" y="3870820"/>
                </a:lnTo>
                <a:lnTo>
                  <a:pt x="6281327" y="3870820"/>
                </a:lnTo>
                <a:lnTo>
                  <a:pt x="6281327" y="3770212"/>
                </a:lnTo>
                <a:close/>
                <a:moveTo>
                  <a:pt x="5563083" y="3770212"/>
                </a:moveTo>
                <a:lnTo>
                  <a:pt x="5563083" y="4004468"/>
                </a:lnTo>
                <a:cubicBezTo>
                  <a:pt x="5563083" y="4071341"/>
                  <a:pt x="5578809" y="4121397"/>
                  <a:pt x="5610262" y="4154635"/>
                </a:cubicBezTo>
                <a:cubicBezTo>
                  <a:pt x="5641714" y="4187873"/>
                  <a:pt x="5687801" y="4204493"/>
                  <a:pt x="5748523" y="4204493"/>
                </a:cubicBezTo>
                <a:cubicBezTo>
                  <a:pt x="5813611" y="4204493"/>
                  <a:pt x="5861781" y="4187873"/>
                  <a:pt x="5893035" y="4154635"/>
                </a:cubicBezTo>
                <a:cubicBezTo>
                  <a:pt x="5924289" y="4121397"/>
                  <a:pt x="5939916" y="4070547"/>
                  <a:pt x="5939916" y="4002086"/>
                </a:cubicBezTo>
                <a:lnTo>
                  <a:pt x="5939916" y="3770212"/>
                </a:lnTo>
                <a:lnTo>
                  <a:pt x="5810435" y="3770212"/>
                </a:lnTo>
                <a:lnTo>
                  <a:pt x="5810435" y="4012207"/>
                </a:lnTo>
                <a:cubicBezTo>
                  <a:pt x="5810435" y="4039393"/>
                  <a:pt x="5805425" y="4059931"/>
                  <a:pt x="5795404" y="4073821"/>
                </a:cubicBezTo>
                <a:cubicBezTo>
                  <a:pt x="5785382" y="4087712"/>
                  <a:pt x="5770748" y="4094657"/>
                  <a:pt x="5751499" y="4094657"/>
                </a:cubicBezTo>
                <a:cubicBezTo>
                  <a:pt x="5732449" y="4094657"/>
                  <a:pt x="5717814" y="4087266"/>
                  <a:pt x="5707595" y="4072482"/>
                </a:cubicBezTo>
                <a:cubicBezTo>
                  <a:pt x="5697376" y="4057698"/>
                  <a:pt x="5692266" y="4036614"/>
                  <a:pt x="5692266" y="4009230"/>
                </a:cubicBezTo>
                <a:lnTo>
                  <a:pt x="5692266" y="3770212"/>
                </a:lnTo>
                <a:close/>
                <a:moveTo>
                  <a:pt x="4967770" y="3770212"/>
                </a:moveTo>
                <a:lnTo>
                  <a:pt x="4967770" y="4197051"/>
                </a:lnTo>
                <a:lnTo>
                  <a:pt x="5080582" y="4197051"/>
                </a:lnTo>
                <a:lnTo>
                  <a:pt x="5080582" y="3995836"/>
                </a:lnTo>
                <a:cubicBezTo>
                  <a:pt x="5080582" y="3979167"/>
                  <a:pt x="5079193" y="3937495"/>
                  <a:pt x="5076415" y="3870820"/>
                </a:cubicBezTo>
                <a:lnTo>
                  <a:pt x="5079987" y="3870820"/>
                </a:lnTo>
                <a:cubicBezTo>
                  <a:pt x="5087527" y="3912889"/>
                  <a:pt x="5092191" y="3937098"/>
                  <a:pt x="5093977" y="3943448"/>
                </a:cubicBezTo>
                <a:lnTo>
                  <a:pt x="5159759" y="4197051"/>
                </a:lnTo>
                <a:lnTo>
                  <a:pt x="5280607" y="4197051"/>
                </a:lnTo>
                <a:lnTo>
                  <a:pt x="5343412" y="3940471"/>
                </a:lnTo>
                <a:cubicBezTo>
                  <a:pt x="5346786" y="3927573"/>
                  <a:pt x="5351648" y="3904356"/>
                  <a:pt x="5357998" y="3870820"/>
                </a:cubicBezTo>
                <a:lnTo>
                  <a:pt x="5361570" y="3870820"/>
                </a:lnTo>
                <a:lnTo>
                  <a:pt x="5360676" y="3890465"/>
                </a:lnTo>
                <a:cubicBezTo>
                  <a:pt x="5359287" y="3916857"/>
                  <a:pt x="5358593" y="3941067"/>
                  <a:pt x="5358593" y="3963093"/>
                </a:cubicBezTo>
                <a:lnTo>
                  <a:pt x="5358593" y="4197051"/>
                </a:lnTo>
                <a:lnTo>
                  <a:pt x="5485395" y="4197051"/>
                </a:lnTo>
                <a:lnTo>
                  <a:pt x="5485395" y="3770212"/>
                </a:lnTo>
                <a:lnTo>
                  <a:pt x="5295788" y="3770212"/>
                </a:lnTo>
                <a:lnTo>
                  <a:pt x="5241019" y="4000896"/>
                </a:lnTo>
                <a:cubicBezTo>
                  <a:pt x="5236256" y="4025502"/>
                  <a:pt x="5232784" y="4046834"/>
                  <a:pt x="5230601" y="4064892"/>
                </a:cubicBezTo>
                <a:lnTo>
                  <a:pt x="5228815" y="4064892"/>
                </a:lnTo>
                <a:cubicBezTo>
                  <a:pt x="5228219" y="4056954"/>
                  <a:pt x="5226781" y="4045693"/>
                  <a:pt x="5224499" y="4031108"/>
                </a:cubicBezTo>
                <a:cubicBezTo>
                  <a:pt x="5222217" y="4016523"/>
                  <a:pt x="5220382" y="4006849"/>
                  <a:pt x="5218992" y="4002086"/>
                </a:cubicBezTo>
                <a:lnTo>
                  <a:pt x="5160354" y="3770212"/>
                </a:lnTo>
                <a:close/>
                <a:moveTo>
                  <a:pt x="4472470" y="3770212"/>
                </a:moveTo>
                <a:lnTo>
                  <a:pt x="4472470" y="4197051"/>
                </a:lnTo>
                <a:lnTo>
                  <a:pt x="4591533" y="4197051"/>
                </a:lnTo>
                <a:lnTo>
                  <a:pt x="4591533" y="4017862"/>
                </a:lnTo>
                <a:cubicBezTo>
                  <a:pt x="4591533" y="3991668"/>
                  <a:pt x="4590938" y="3968054"/>
                  <a:pt x="4589747" y="3947020"/>
                </a:cubicBezTo>
                <a:lnTo>
                  <a:pt x="4590938" y="3947020"/>
                </a:lnTo>
                <a:cubicBezTo>
                  <a:pt x="4598478" y="3960117"/>
                  <a:pt x="4608202" y="3974801"/>
                  <a:pt x="4620109" y="3991073"/>
                </a:cubicBezTo>
                <a:lnTo>
                  <a:pt x="4770722" y="4197051"/>
                </a:lnTo>
                <a:lnTo>
                  <a:pt x="4883534" y="4197051"/>
                </a:lnTo>
                <a:lnTo>
                  <a:pt x="4883534" y="3770212"/>
                </a:lnTo>
                <a:lnTo>
                  <a:pt x="4764471" y="3770212"/>
                </a:lnTo>
                <a:lnTo>
                  <a:pt x="4764471" y="3961605"/>
                </a:lnTo>
                <a:cubicBezTo>
                  <a:pt x="4764471" y="3983036"/>
                  <a:pt x="4765066" y="3998118"/>
                  <a:pt x="4766257" y="4006849"/>
                </a:cubicBezTo>
                <a:lnTo>
                  <a:pt x="4765066" y="4006849"/>
                </a:lnTo>
                <a:cubicBezTo>
                  <a:pt x="4763876" y="4004071"/>
                  <a:pt x="4762140" y="4000896"/>
                  <a:pt x="4759858" y="3997324"/>
                </a:cubicBezTo>
                <a:cubicBezTo>
                  <a:pt x="4757575" y="3993752"/>
                  <a:pt x="4755144" y="3990081"/>
                  <a:pt x="4752565" y="3986311"/>
                </a:cubicBezTo>
                <a:cubicBezTo>
                  <a:pt x="4749985" y="3982540"/>
                  <a:pt x="4747405" y="3978869"/>
                  <a:pt x="4744826" y="3975297"/>
                </a:cubicBezTo>
                <a:cubicBezTo>
                  <a:pt x="4742246" y="3971725"/>
                  <a:pt x="4740063" y="3968650"/>
                  <a:pt x="4738277" y="3966070"/>
                </a:cubicBezTo>
                <a:lnTo>
                  <a:pt x="4593914" y="3770212"/>
                </a:lnTo>
                <a:close/>
                <a:moveTo>
                  <a:pt x="3043721" y="3770212"/>
                </a:moveTo>
                <a:lnTo>
                  <a:pt x="3043721" y="4197051"/>
                </a:lnTo>
                <a:lnTo>
                  <a:pt x="3172308" y="4197051"/>
                </a:lnTo>
                <a:lnTo>
                  <a:pt x="3172308" y="4047032"/>
                </a:lnTo>
                <a:lnTo>
                  <a:pt x="3177369" y="4047032"/>
                </a:lnTo>
                <a:cubicBezTo>
                  <a:pt x="3188878" y="4047032"/>
                  <a:pt x="3199544" y="4052192"/>
                  <a:pt x="3209367" y="4062511"/>
                </a:cubicBezTo>
                <a:cubicBezTo>
                  <a:pt x="3219189" y="4072829"/>
                  <a:pt x="3227177" y="4087018"/>
                  <a:pt x="3233328" y="4105075"/>
                </a:cubicBezTo>
                <a:lnTo>
                  <a:pt x="3265178" y="4197051"/>
                </a:lnTo>
                <a:lnTo>
                  <a:pt x="3410136" y="4197051"/>
                </a:lnTo>
                <a:lnTo>
                  <a:pt x="3368166" y="4088407"/>
                </a:lnTo>
                <a:cubicBezTo>
                  <a:pt x="3358641" y="4063800"/>
                  <a:pt x="3347876" y="4045246"/>
                  <a:pt x="3335871" y="4032745"/>
                </a:cubicBezTo>
                <a:cubicBezTo>
                  <a:pt x="3323865" y="4020243"/>
                  <a:pt x="3308833" y="4011214"/>
                  <a:pt x="3290776" y="4005658"/>
                </a:cubicBezTo>
                <a:lnTo>
                  <a:pt x="3290776" y="4004468"/>
                </a:lnTo>
                <a:cubicBezTo>
                  <a:pt x="3323518" y="3995538"/>
                  <a:pt x="3348173" y="3981151"/>
                  <a:pt x="3364743" y="3961307"/>
                </a:cubicBezTo>
                <a:cubicBezTo>
                  <a:pt x="3381313" y="3941464"/>
                  <a:pt x="3389598" y="3916857"/>
                  <a:pt x="3389598" y="3887489"/>
                </a:cubicBezTo>
                <a:cubicBezTo>
                  <a:pt x="3389598" y="3848396"/>
                  <a:pt x="3375360" y="3819077"/>
                  <a:pt x="3346884" y="3799531"/>
                </a:cubicBezTo>
                <a:cubicBezTo>
                  <a:pt x="3318408" y="3779985"/>
                  <a:pt x="3274306" y="3770212"/>
                  <a:pt x="3214576" y="3770212"/>
                </a:cubicBezTo>
                <a:close/>
                <a:moveTo>
                  <a:pt x="2695761" y="3770212"/>
                </a:moveTo>
                <a:lnTo>
                  <a:pt x="2548719" y="4197051"/>
                </a:lnTo>
                <a:lnTo>
                  <a:pt x="2687725" y="4197051"/>
                </a:lnTo>
                <a:lnTo>
                  <a:pt x="2707965" y="4118470"/>
                </a:lnTo>
                <a:lnTo>
                  <a:pt x="2835361" y="4118470"/>
                </a:lnTo>
                <a:lnTo>
                  <a:pt x="2854114" y="4197051"/>
                </a:lnTo>
                <a:lnTo>
                  <a:pt x="2993715" y="4197051"/>
                </a:lnTo>
                <a:lnTo>
                  <a:pt x="2855304" y="3770212"/>
                </a:lnTo>
                <a:close/>
                <a:moveTo>
                  <a:pt x="1986446" y="3770212"/>
                </a:moveTo>
                <a:lnTo>
                  <a:pt x="1986446" y="4197051"/>
                </a:lnTo>
                <a:lnTo>
                  <a:pt x="2099258" y="4197051"/>
                </a:lnTo>
                <a:lnTo>
                  <a:pt x="2099258" y="3995836"/>
                </a:lnTo>
                <a:cubicBezTo>
                  <a:pt x="2099258" y="3979167"/>
                  <a:pt x="2097869" y="3937495"/>
                  <a:pt x="2095091" y="3870820"/>
                </a:cubicBezTo>
                <a:lnTo>
                  <a:pt x="2098662" y="3870820"/>
                </a:lnTo>
                <a:cubicBezTo>
                  <a:pt x="2106203" y="3912889"/>
                  <a:pt x="2110867" y="3937098"/>
                  <a:pt x="2112652" y="3943448"/>
                </a:cubicBezTo>
                <a:lnTo>
                  <a:pt x="2178435" y="4197051"/>
                </a:lnTo>
                <a:lnTo>
                  <a:pt x="2299283" y="4197051"/>
                </a:lnTo>
                <a:lnTo>
                  <a:pt x="2362088" y="3940471"/>
                </a:lnTo>
                <a:cubicBezTo>
                  <a:pt x="2365461" y="3927573"/>
                  <a:pt x="2370323" y="3904356"/>
                  <a:pt x="2376674" y="3870820"/>
                </a:cubicBezTo>
                <a:lnTo>
                  <a:pt x="2380246" y="3870820"/>
                </a:lnTo>
                <a:lnTo>
                  <a:pt x="2379353" y="3890465"/>
                </a:lnTo>
                <a:cubicBezTo>
                  <a:pt x="2377964" y="3916857"/>
                  <a:pt x="2377269" y="3941067"/>
                  <a:pt x="2377269" y="3963093"/>
                </a:cubicBezTo>
                <a:lnTo>
                  <a:pt x="2377269" y="4197051"/>
                </a:lnTo>
                <a:lnTo>
                  <a:pt x="2504070" y="4197051"/>
                </a:lnTo>
                <a:lnTo>
                  <a:pt x="2504070" y="3770212"/>
                </a:lnTo>
                <a:lnTo>
                  <a:pt x="2314464" y="3770212"/>
                </a:lnTo>
                <a:lnTo>
                  <a:pt x="2259694" y="4000896"/>
                </a:lnTo>
                <a:cubicBezTo>
                  <a:pt x="2254932" y="4025502"/>
                  <a:pt x="2251460" y="4046834"/>
                  <a:pt x="2249276" y="4064892"/>
                </a:cubicBezTo>
                <a:lnTo>
                  <a:pt x="2247490" y="4064892"/>
                </a:lnTo>
                <a:cubicBezTo>
                  <a:pt x="2246895" y="4056954"/>
                  <a:pt x="2245457" y="4045693"/>
                  <a:pt x="2243174" y="4031108"/>
                </a:cubicBezTo>
                <a:cubicBezTo>
                  <a:pt x="2240892" y="4016523"/>
                  <a:pt x="2239057" y="4006849"/>
                  <a:pt x="2237668" y="4002086"/>
                </a:cubicBezTo>
                <a:lnTo>
                  <a:pt x="2179030" y="3770212"/>
                </a:lnTo>
                <a:close/>
                <a:moveTo>
                  <a:pt x="1481621" y="3770212"/>
                </a:moveTo>
                <a:lnTo>
                  <a:pt x="1481621" y="4197051"/>
                </a:lnTo>
                <a:lnTo>
                  <a:pt x="1757251" y="4197051"/>
                </a:lnTo>
                <a:lnTo>
                  <a:pt x="1757251" y="4096443"/>
                </a:lnTo>
                <a:lnTo>
                  <a:pt x="1610208" y="4096443"/>
                </a:lnTo>
                <a:lnTo>
                  <a:pt x="1610208" y="3770212"/>
                </a:lnTo>
                <a:close/>
                <a:moveTo>
                  <a:pt x="1148246" y="3770212"/>
                </a:moveTo>
                <a:lnTo>
                  <a:pt x="1148246" y="4197051"/>
                </a:lnTo>
                <a:lnTo>
                  <a:pt x="1423876" y="4197051"/>
                </a:lnTo>
                <a:lnTo>
                  <a:pt x="1423876" y="4096443"/>
                </a:lnTo>
                <a:lnTo>
                  <a:pt x="1276834" y="4096443"/>
                </a:lnTo>
                <a:lnTo>
                  <a:pt x="1276834" y="4033638"/>
                </a:lnTo>
                <a:lnTo>
                  <a:pt x="1405719" y="4033638"/>
                </a:lnTo>
                <a:lnTo>
                  <a:pt x="1405719" y="3933030"/>
                </a:lnTo>
                <a:lnTo>
                  <a:pt x="1276834" y="3933030"/>
                </a:lnTo>
                <a:lnTo>
                  <a:pt x="1276834" y="3870820"/>
                </a:lnTo>
                <a:lnTo>
                  <a:pt x="1414053" y="3870820"/>
                </a:lnTo>
                <a:lnTo>
                  <a:pt x="1414053" y="3770212"/>
                </a:lnTo>
                <a:close/>
                <a:moveTo>
                  <a:pt x="10449407" y="3763068"/>
                </a:moveTo>
                <a:cubicBezTo>
                  <a:pt x="10406942" y="3763068"/>
                  <a:pt x="10369040" y="3772544"/>
                  <a:pt x="10335703" y="3791494"/>
                </a:cubicBezTo>
                <a:cubicBezTo>
                  <a:pt x="10302365" y="3810445"/>
                  <a:pt x="10276469" y="3837284"/>
                  <a:pt x="10258015" y="3872011"/>
                </a:cubicBezTo>
                <a:cubicBezTo>
                  <a:pt x="10239560" y="3906737"/>
                  <a:pt x="10230332" y="3945829"/>
                  <a:pt x="10230332" y="3989287"/>
                </a:cubicBezTo>
                <a:cubicBezTo>
                  <a:pt x="10230332" y="4030761"/>
                  <a:pt x="10239460" y="4067918"/>
                  <a:pt x="10257717" y="4100759"/>
                </a:cubicBezTo>
                <a:cubicBezTo>
                  <a:pt x="10275973" y="4133601"/>
                  <a:pt x="10301522" y="4159100"/>
                  <a:pt x="10334363" y="4177257"/>
                </a:cubicBezTo>
                <a:cubicBezTo>
                  <a:pt x="10367205" y="4195414"/>
                  <a:pt x="10403668" y="4204493"/>
                  <a:pt x="10443752" y="4204493"/>
                </a:cubicBezTo>
                <a:cubicBezTo>
                  <a:pt x="10484829" y="4204493"/>
                  <a:pt x="10521936" y="4195116"/>
                  <a:pt x="10555075" y="4176364"/>
                </a:cubicBezTo>
                <a:cubicBezTo>
                  <a:pt x="10588215" y="4157612"/>
                  <a:pt x="10614011" y="4131319"/>
                  <a:pt x="10632466" y="4097485"/>
                </a:cubicBezTo>
                <a:cubicBezTo>
                  <a:pt x="10650921" y="4063652"/>
                  <a:pt x="10660148" y="4025303"/>
                  <a:pt x="10660148" y="3982441"/>
                </a:cubicBezTo>
                <a:cubicBezTo>
                  <a:pt x="10660148" y="3939777"/>
                  <a:pt x="10651367" y="3901627"/>
                  <a:pt x="10633806" y="3867992"/>
                </a:cubicBezTo>
                <a:cubicBezTo>
                  <a:pt x="10616244" y="3834357"/>
                  <a:pt x="10591340" y="3808461"/>
                  <a:pt x="10559094" y="3790304"/>
                </a:cubicBezTo>
                <a:cubicBezTo>
                  <a:pt x="10526848" y="3772147"/>
                  <a:pt x="10490286" y="3763068"/>
                  <a:pt x="10449407" y="3763068"/>
                </a:cubicBezTo>
                <a:close/>
                <a:moveTo>
                  <a:pt x="8715858" y="3763068"/>
                </a:moveTo>
                <a:cubicBezTo>
                  <a:pt x="8673392" y="3763068"/>
                  <a:pt x="8635490" y="3772544"/>
                  <a:pt x="8602153" y="3791494"/>
                </a:cubicBezTo>
                <a:cubicBezTo>
                  <a:pt x="8568816" y="3810445"/>
                  <a:pt x="8542919" y="3837284"/>
                  <a:pt x="8524464" y="3872011"/>
                </a:cubicBezTo>
                <a:cubicBezTo>
                  <a:pt x="8506010" y="3906737"/>
                  <a:pt x="8496782" y="3945829"/>
                  <a:pt x="8496782" y="3989287"/>
                </a:cubicBezTo>
                <a:cubicBezTo>
                  <a:pt x="8496782" y="4030761"/>
                  <a:pt x="8505910" y="4067918"/>
                  <a:pt x="8524167" y="4100759"/>
                </a:cubicBezTo>
                <a:cubicBezTo>
                  <a:pt x="8542424" y="4133601"/>
                  <a:pt x="8567972" y="4159100"/>
                  <a:pt x="8600814" y="4177257"/>
                </a:cubicBezTo>
                <a:cubicBezTo>
                  <a:pt x="8633655" y="4195414"/>
                  <a:pt x="8670118" y="4204493"/>
                  <a:pt x="8710202" y="4204493"/>
                </a:cubicBezTo>
                <a:cubicBezTo>
                  <a:pt x="8751278" y="4204493"/>
                  <a:pt x="8788386" y="4195116"/>
                  <a:pt x="8821526" y="4176364"/>
                </a:cubicBezTo>
                <a:cubicBezTo>
                  <a:pt x="8854664" y="4157612"/>
                  <a:pt x="8880462" y="4131319"/>
                  <a:pt x="8898916" y="4097485"/>
                </a:cubicBezTo>
                <a:cubicBezTo>
                  <a:pt x="8917371" y="4063652"/>
                  <a:pt x="8926598" y="4025303"/>
                  <a:pt x="8926598" y="3982441"/>
                </a:cubicBezTo>
                <a:cubicBezTo>
                  <a:pt x="8926598" y="3939777"/>
                  <a:pt x="8917818" y="3901627"/>
                  <a:pt x="8900256" y="3867992"/>
                </a:cubicBezTo>
                <a:cubicBezTo>
                  <a:pt x="8882694" y="3834357"/>
                  <a:pt x="8857790" y="3808461"/>
                  <a:pt x="8825544" y="3790304"/>
                </a:cubicBezTo>
                <a:cubicBezTo>
                  <a:pt x="8793298" y="3772147"/>
                  <a:pt x="8756736" y="3763068"/>
                  <a:pt x="8715858" y="3763068"/>
                </a:cubicBezTo>
                <a:close/>
                <a:moveTo>
                  <a:pt x="8350038" y="3763068"/>
                </a:moveTo>
                <a:cubicBezTo>
                  <a:pt x="8303802" y="3763068"/>
                  <a:pt x="8262924" y="3772643"/>
                  <a:pt x="8227404" y="3791792"/>
                </a:cubicBezTo>
                <a:cubicBezTo>
                  <a:pt x="8191883" y="3810941"/>
                  <a:pt x="8164400" y="3838078"/>
                  <a:pt x="8144953" y="3873201"/>
                </a:cubicBezTo>
                <a:cubicBezTo>
                  <a:pt x="8125506" y="3908325"/>
                  <a:pt x="8115783" y="3948409"/>
                  <a:pt x="8115783" y="3993454"/>
                </a:cubicBezTo>
                <a:cubicBezTo>
                  <a:pt x="8115783" y="4035325"/>
                  <a:pt x="8124464" y="4072284"/>
                  <a:pt x="8141828" y="4104331"/>
                </a:cubicBezTo>
                <a:cubicBezTo>
                  <a:pt x="8159191" y="4136379"/>
                  <a:pt x="8184343" y="4161084"/>
                  <a:pt x="8217284" y="4178448"/>
                </a:cubicBezTo>
                <a:cubicBezTo>
                  <a:pt x="8250224" y="4195811"/>
                  <a:pt x="8289416" y="4204493"/>
                  <a:pt x="8334858" y="4204493"/>
                </a:cubicBezTo>
                <a:cubicBezTo>
                  <a:pt x="8381094" y="4204493"/>
                  <a:pt x="8421872" y="4198143"/>
                  <a:pt x="8457194" y="4185443"/>
                </a:cubicBezTo>
                <a:lnTo>
                  <a:pt x="8457194" y="4070845"/>
                </a:lnTo>
                <a:cubicBezTo>
                  <a:pt x="8425444" y="4086720"/>
                  <a:pt x="8393992" y="4094657"/>
                  <a:pt x="8362837" y="4094657"/>
                </a:cubicBezTo>
                <a:cubicBezTo>
                  <a:pt x="8329103" y="4094657"/>
                  <a:pt x="8302165" y="4084785"/>
                  <a:pt x="8282024" y="4065041"/>
                </a:cubicBezTo>
                <a:cubicBezTo>
                  <a:pt x="8261883" y="4045296"/>
                  <a:pt x="8251812" y="4018358"/>
                  <a:pt x="8251812" y="3984227"/>
                </a:cubicBezTo>
                <a:cubicBezTo>
                  <a:pt x="8251812" y="3949897"/>
                  <a:pt x="8261883" y="3922711"/>
                  <a:pt x="8282024" y="3902669"/>
                </a:cubicBezTo>
                <a:cubicBezTo>
                  <a:pt x="8302165" y="3882627"/>
                  <a:pt x="8329698" y="3872606"/>
                  <a:pt x="8364623" y="3872606"/>
                </a:cubicBezTo>
                <a:cubicBezTo>
                  <a:pt x="8381490" y="3872606"/>
                  <a:pt x="8398159" y="3874590"/>
                  <a:pt x="8414630" y="3878559"/>
                </a:cubicBezTo>
                <a:cubicBezTo>
                  <a:pt x="8431100" y="3882528"/>
                  <a:pt x="8445288" y="3888084"/>
                  <a:pt x="8457194" y="3895228"/>
                </a:cubicBezTo>
                <a:lnTo>
                  <a:pt x="8457194" y="3776463"/>
                </a:lnTo>
                <a:cubicBezTo>
                  <a:pt x="8422666" y="3767533"/>
                  <a:pt x="8386948" y="3763068"/>
                  <a:pt x="8350038" y="3763068"/>
                </a:cubicBezTo>
                <a:close/>
                <a:moveTo>
                  <a:pt x="4201008" y="3763068"/>
                </a:moveTo>
                <a:cubicBezTo>
                  <a:pt x="4158543" y="3763068"/>
                  <a:pt x="4120641" y="3772544"/>
                  <a:pt x="4087304" y="3791494"/>
                </a:cubicBezTo>
                <a:cubicBezTo>
                  <a:pt x="4053966" y="3810445"/>
                  <a:pt x="4028071" y="3837284"/>
                  <a:pt x="4009615" y="3872011"/>
                </a:cubicBezTo>
                <a:cubicBezTo>
                  <a:pt x="3991161" y="3906737"/>
                  <a:pt x="3981934" y="3945829"/>
                  <a:pt x="3981934" y="3989287"/>
                </a:cubicBezTo>
                <a:cubicBezTo>
                  <a:pt x="3981934" y="4030761"/>
                  <a:pt x="3991062" y="4067918"/>
                  <a:pt x="4009318" y="4100759"/>
                </a:cubicBezTo>
                <a:cubicBezTo>
                  <a:pt x="4027574" y="4133601"/>
                  <a:pt x="4053123" y="4159100"/>
                  <a:pt x="4085965" y="4177257"/>
                </a:cubicBezTo>
                <a:cubicBezTo>
                  <a:pt x="4118806" y="4195414"/>
                  <a:pt x="4155269" y="4204493"/>
                  <a:pt x="4195352" y="4204493"/>
                </a:cubicBezTo>
                <a:cubicBezTo>
                  <a:pt x="4236429" y="4204493"/>
                  <a:pt x="4273537" y="4195116"/>
                  <a:pt x="4306676" y="4176364"/>
                </a:cubicBezTo>
                <a:cubicBezTo>
                  <a:pt x="4339815" y="4157612"/>
                  <a:pt x="4365612" y="4131319"/>
                  <a:pt x="4384066" y="4097485"/>
                </a:cubicBezTo>
                <a:cubicBezTo>
                  <a:pt x="4402521" y="4063652"/>
                  <a:pt x="4411748" y="4025303"/>
                  <a:pt x="4411748" y="3982441"/>
                </a:cubicBezTo>
                <a:cubicBezTo>
                  <a:pt x="4411748" y="3939777"/>
                  <a:pt x="4402968" y="3901627"/>
                  <a:pt x="4385406" y="3867992"/>
                </a:cubicBezTo>
                <a:cubicBezTo>
                  <a:pt x="4367844" y="3834357"/>
                  <a:pt x="4342940" y="3808461"/>
                  <a:pt x="4310694" y="3790304"/>
                </a:cubicBezTo>
                <a:cubicBezTo>
                  <a:pt x="4278448" y="3772147"/>
                  <a:pt x="4241886" y="3763068"/>
                  <a:pt x="4201008" y="3763068"/>
                </a:cubicBezTo>
                <a:close/>
                <a:moveTo>
                  <a:pt x="3835189" y="3763068"/>
                </a:moveTo>
                <a:cubicBezTo>
                  <a:pt x="3788953" y="3763068"/>
                  <a:pt x="3748075" y="3772643"/>
                  <a:pt x="3712555" y="3791792"/>
                </a:cubicBezTo>
                <a:cubicBezTo>
                  <a:pt x="3677035" y="3810941"/>
                  <a:pt x="3649551" y="3838078"/>
                  <a:pt x="3630104" y="3873201"/>
                </a:cubicBezTo>
                <a:cubicBezTo>
                  <a:pt x="3610657" y="3908325"/>
                  <a:pt x="3600933" y="3948409"/>
                  <a:pt x="3600933" y="3993454"/>
                </a:cubicBezTo>
                <a:cubicBezTo>
                  <a:pt x="3600933" y="4035325"/>
                  <a:pt x="3609615" y="4072284"/>
                  <a:pt x="3626978" y="4104331"/>
                </a:cubicBezTo>
                <a:cubicBezTo>
                  <a:pt x="3644342" y="4136379"/>
                  <a:pt x="3669494" y="4161084"/>
                  <a:pt x="3702434" y="4178448"/>
                </a:cubicBezTo>
                <a:cubicBezTo>
                  <a:pt x="3735375" y="4195811"/>
                  <a:pt x="3774566" y="4204493"/>
                  <a:pt x="3820009" y="4204493"/>
                </a:cubicBezTo>
                <a:cubicBezTo>
                  <a:pt x="3866245" y="4204493"/>
                  <a:pt x="3907023" y="4198143"/>
                  <a:pt x="3942345" y="4185443"/>
                </a:cubicBezTo>
                <a:lnTo>
                  <a:pt x="3942345" y="4070845"/>
                </a:lnTo>
                <a:cubicBezTo>
                  <a:pt x="3910595" y="4086720"/>
                  <a:pt x="3879143" y="4094657"/>
                  <a:pt x="3847988" y="4094657"/>
                </a:cubicBezTo>
                <a:cubicBezTo>
                  <a:pt x="3814254" y="4094657"/>
                  <a:pt x="3787316" y="4084785"/>
                  <a:pt x="3767174" y="4065041"/>
                </a:cubicBezTo>
                <a:cubicBezTo>
                  <a:pt x="3747033" y="4045296"/>
                  <a:pt x="3736963" y="4018358"/>
                  <a:pt x="3736963" y="3984227"/>
                </a:cubicBezTo>
                <a:cubicBezTo>
                  <a:pt x="3736963" y="3949897"/>
                  <a:pt x="3747033" y="3922711"/>
                  <a:pt x="3767174" y="3902669"/>
                </a:cubicBezTo>
                <a:cubicBezTo>
                  <a:pt x="3787316" y="3882627"/>
                  <a:pt x="3814849" y="3872606"/>
                  <a:pt x="3849775" y="3872606"/>
                </a:cubicBezTo>
                <a:cubicBezTo>
                  <a:pt x="3866641" y="3872606"/>
                  <a:pt x="3883310" y="3874590"/>
                  <a:pt x="3899780" y="3878559"/>
                </a:cubicBezTo>
                <a:cubicBezTo>
                  <a:pt x="3916251" y="3882528"/>
                  <a:pt x="3930439" y="3888084"/>
                  <a:pt x="3942345" y="3895228"/>
                </a:cubicBezTo>
                <a:lnTo>
                  <a:pt x="3942345" y="3776463"/>
                </a:lnTo>
                <a:cubicBezTo>
                  <a:pt x="3907817" y="3767533"/>
                  <a:pt x="3872099" y="3763068"/>
                  <a:pt x="3835189" y="3763068"/>
                </a:cubicBezTo>
                <a:close/>
                <a:moveTo>
                  <a:pt x="10458635" y="3635076"/>
                </a:moveTo>
                <a:lnTo>
                  <a:pt x="10369636" y="3730624"/>
                </a:lnTo>
                <a:lnTo>
                  <a:pt x="10459230" y="3730624"/>
                </a:lnTo>
                <a:lnTo>
                  <a:pt x="10565196" y="36350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 w="15875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7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ylivewallpapers.com-Aurora-Boreal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>
            <a:off x="-326315" y="-317351"/>
            <a:ext cx="12844630" cy="732057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62009" y="3314941"/>
                </a:moveTo>
                <a:cubicBezTo>
                  <a:pt x="6290947" y="3319210"/>
                  <a:pt x="6318224" y="3321345"/>
                  <a:pt x="6343841" y="3321345"/>
                </a:cubicBezTo>
                <a:cubicBezTo>
                  <a:pt x="6350483" y="3321345"/>
                  <a:pt x="6360090" y="3320989"/>
                  <a:pt x="6372660" y="3320278"/>
                </a:cubicBezTo>
                <a:cubicBezTo>
                  <a:pt x="6385232" y="3319566"/>
                  <a:pt x="6394601" y="3319210"/>
                  <a:pt x="6400768" y="3319210"/>
                </a:cubicBezTo>
                <a:lnTo>
                  <a:pt x="6476196" y="3331307"/>
                </a:lnTo>
                <a:cubicBezTo>
                  <a:pt x="6519365" y="3341744"/>
                  <a:pt x="6563721" y="3357636"/>
                  <a:pt x="6609262" y="3378984"/>
                </a:cubicBezTo>
                <a:cubicBezTo>
                  <a:pt x="6669985" y="3406973"/>
                  <a:pt x="6700345" y="3432115"/>
                  <a:pt x="6700345" y="3454412"/>
                </a:cubicBezTo>
                <a:cubicBezTo>
                  <a:pt x="6700345" y="3466746"/>
                  <a:pt x="6685876" y="3485247"/>
                  <a:pt x="6656938" y="3509915"/>
                </a:cubicBezTo>
                <a:cubicBezTo>
                  <a:pt x="6626578" y="3536955"/>
                  <a:pt x="6594793" y="3556880"/>
                  <a:pt x="6561586" y="3569688"/>
                </a:cubicBezTo>
                <a:cubicBezTo>
                  <a:pt x="6483312" y="3600524"/>
                  <a:pt x="6382029" y="3618076"/>
                  <a:pt x="6257739" y="3622345"/>
                </a:cubicBezTo>
                <a:lnTo>
                  <a:pt x="6257739" y="3475047"/>
                </a:lnTo>
                <a:cubicBezTo>
                  <a:pt x="6257739" y="3428083"/>
                  <a:pt x="6259163" y="3374714"/>
                  <a:pt x="6262009" y="3314941"/>
                </a:cubicBezTo>
                <a:close/>
                <a:moveTo>
                  <a:pt x="10524474" y="2942071"/>
                </a:moveTo>
                <a:lnTo>
                  <a:pt x="10582112" y="3216742"/>
                </a:lnTo>
                <a:cubicBezTo>
                  <a:pt x="10465413" y="3237615"/>
                  <a:pt x="10378362" y="3255405"/>
                  <a:pt x="10320961" y="3270111"/>
                </a:cubicBezTo>
                <a:close/>
                <a:moveTo>
                  <a:pt x="5104749" y="2942071"/>
                </a:moveTo>
                <a:lnTo>
                  <a:pt x="5162388" y="3216742"/>
                </a:lnTo>
                <a:cubicBezTo>
                  <a:pt x="5045688" y="3237615"/>
                  <a:pt x="4958638" y="3255405"/>
                  <a:pt x="4901237" y="3270111"/>
                </a:cubicBezTo>
                <a:close/>
                <a:moveTo>
                  <a:pt x="885175" y="2942071"/>
                </a:moveTo>
                <a:lnTo>
                  <a:pt x="942813" y="3216742"/>
                </a:lnTo>
                <a:cubicBezTo>
                  <a:pt x="826113" y="3237615"/>
                  <a:pt x="739063" y="3255405"/>
                  <a:pt x="681662" y="3270111"/>
                </a:cubicBezTo>
                <a:close/>
                <a:moveTo>
                  <a:pt x="7530066" y="2801889"/>
                </a:moveTo>
                <a:cubicBezTo>
                  <a:pt x="7645343" y="2801889"/>
                  <a:pt x="7727175" y="2823948"/>
                  <a:pt x="7775563" y="2868066"/>
                </a:cubicBezTo>
                <a:cubicBezTo>
                  <a:pt x="7826323" y="2914082"/>
                  <a:pt x="7851703" y="2993779"/>
                  <a:pt x="7851703" y="3107158"/>
                </a:cubicBezTo>
                <a:cubicBezTo>
                  <a:pt x="7851703" y="3236667"/>
                  <a:pt x="7818258" y="3353367"/>
                  <a:pt x="7751369" y="3457258"/>
                </a:cubicBezTo>
                <a:cubicBezTo>
                  <a:pt x="7676416" y="3573483"/>
                  <a:pt x="7581300" y="3631596"/>
                  <a:pt x="7466024" y="3631596"/>
                </a:cubicBezTo>
                <a:cubicBezTo>
                  <a:pt x="7370197" y="3631596"/>
                  <a:pt x="7289788" y="3604556"/>
                  <a:pt x="7224797" y="3550475"/>
                </a:cubicBezTo>
                <a:cubicBezTo>
                  <a:pt x="7156959" y="3493074"/>
                  <a:pt x="7123040" y="3418595"/>
                  <a:pt x="7123040" y="3327038"/>
                </a:cubicBezTo>
                <a:cubicBezTo>
                  <a:pt x="7123040" y="3198953"/>
                  <a:pt x="7160280" y="3081778"/>
                  <a:pt x="7234759" y="2975515"/>
                </a:cubicBezTo>
                <a:cubicBezTo>
                  <a:pt x="7315405" y="2859764"/>
                  <a:pt x="7413841" y="2801889"/>
                  <a:pt x="7530066" y="2801889"/>
                </a:cubicBezTo>
                <a:close/>
                <a:moveTo>
                  <a:pt x="3939142" y="2801889"/>
                </a:moveTo>
                <a:cubicBezTo>
                  <a:pt x="4054419" y="2801889"/>
                  <a:pt x="4136251" y="2823948"/>
                  <a:pt x="4184639" y="2868066"/>
                </a:cubicBezTo>
                <a:cubicBezTo>
                  <a:pt x="4235399" y="2914082"/>
                  <a:pt x="4260779" y="2993779"/>
                  <a:pt x="4260779" y="3107158"/>
                </a:cubicBezTo>
                <a:cubicBezTo>
                  <a:pt x="4260779" y="3236667"/>
                  <a:pt x="4227334" y="3353367"/>
                  <a:pt x="4160445" y="3457258"/>
                </a:cubicBezTo>
                <a:cubicBezTo>
                  <a:pt x="4085491" y="3573483"/>
                  <a:pt x="3990376" y="3631596"/>
                  <a:pt x="3875099" y="3631596"/>
                </a:cubicBezTo>
                <a:cubicBezTo>
                  <a:pt x="3779273" y="3631596"/>
                  <a:pt x="3698864" y="3604556"/>
                  <a:pt x="3633872" y="3550475"/>
                </a:cubicBezTo>
                <a:cubicBezTo>
                  <a:pt x="3566035" y="3493074"/>
                  <a:pt x="3532116" y="3418595"/>
                  <a:pt x="3532116" y="3327038"/>
                </a:cubicBezTo>
                <a:cubicBezTo>
                  <a:pt x="3532116" y="3198953"/>
                  <a:pt x="3569355" y="3081778"/>
                  <a:pt x="3643834" y="2975515"/>
                </a:cubicBezTo>
                <a:cubicBezTo>
                  <a:pt x="3724481" y="2859764"/>
                  <a:pt x="3822916" y="2801889"/>
                  <a:pt x="3939142" y="2801889"/>
                </a:cubicBezTo>
                <a:close/>
                <a:moveTo>
                  <a:pt x="8300033" y="2792638"/>
                </a:moveTo>
                <a:lnTo>
                  <a:pt x="8405348" y="2801177"/>
                </a:lnTo>
                <a:cubicBezTo>
                  <a:pt x="8480776" y="2809242"/>
                  <a:pt x="8552882" y="2839365"/>
                  <a:pt x="8621669" y="2891548"/>
                </a:cubicBezTo>
                <a:cubicBezTo>
                  <a:pt x="8696622" y="2948475"/>
                  <a:pt x="8734100" y="3009908"/>
                  <a:pt x="8734100" y="3075849"/>
                </a:cubicBezTo>
                <a:cubicBezTo>
                  <a:pt x="8734100" y="3094350"/>
                  <a:pt x="8721528" y="3116883"/>
                  <a:pt x="8696386" y="3143449"/>
                </a:cubicBezTo>
                <a:cubicBezTo>
                  <a:pt x="8673615" y="3167169"/>
                  <a:pt x="8648946" y="3186382"/>
                  <a:pt x="8622381" y="3201087"/>
                </a:cubicBezTo>
                <a:cubicBezTo>
                  <a:pt x="8562133" y="3233346"/>
                  <a:pt x="8471525" y="3249475"/>
                  <a:pt x="8350556" y="3249475"/>
                </a:cubicBezTo>
                <a:cubicBezTo>
                  <a:pt x="8343440" y="3249475"/>
                  <a:pt x="8332885" y="3249238"/>
                  <a:pt x="8318890" y="3248764"/>
                </a:cubicBezTo>
                <a:cubicBezTo>
                  <a:pt x="8304896" y="3248289"/>
                  <a:pt x="8294578" y="3248052"/>
                  <a:pt x="8287936" y="3248052"/>
                </a:cubicBezTo>
                <a:lnTo>
                  <a:pt x="8302880" y="3106447"/>
                </a:lnTo>
                <a:cubicBezTo>
                  <a:pt x="8309047" y="3049994"/>
                  <a:pt x="8312130" y="3002793"/>
                  <a:pt x="8312130" y="2964841"/>
                </a:cubicBezTo>
                <a:cubicBezTo>
                  <a:pt x="8312130" y="2942545"/>
                  <a:pt x="8310470" y="2913845"/>
                  <a:pt x="8307149" y="2878740"/>
                </a:cubicBezTo>
                <a:close/>
                <a:moveTo>
                  <a:pt x="2632658" y="2792638"/>
                </a:moveTo>
                <a:lnTo>
                  <a:pt x="2737974" y="2801177"/>
                </a:lnTo>
                <a:cubicBezTo>
                  <a:pt x="2813401" y="2809242"/>
                  <a:pt x="2885508" y="2839365"/>
                  <a:pt x="2954295" y="2891548"/>
                </a:cubicBezTo>
                <a:cubicBezTo>
                  <a:pt x="3029249" y="2948475"/>
                  <a:pt x="3066725" y="3009908"/>
                  <a:pt x="3066725" y="3075849"/>
                </a:cubicBezTo>
                <a:cubicBezTo>
                  <a:pt x="3066725" y="3094350"/>
                  <a:pt x="3054154" y="3116883"/>
                  <a:pt x="3029012" y="3143449"/>
                </a:cubicBezTo>
                <a:cubicBezTo>
                  <a:pt x="3006241" y="3167169"/>
                  <a:pt x="2981572" y="3186382"/>
                  <a:pt x="2955007" y="3201087"/>
                </a:cubicBezTo>
                <a:cubicBezTo>
                  <a:pt x="2894759" y="3233346"/>
                  <a:pt x="2804151" y="3249475"/>
                  <a:pt x="2683181" y="3249475"/>
                </a:cubicBezTo>
                <a:cubicBezTo>
                  <a:pt x="2676065" y="3249475"/>
                  <a:pt x="2665510" y="3249238"/>
                  <a:pt x="2651516" y="3248764"/>
                </a:cubicBezTo>
                <a:cubicBezTo>
                  <a:pt x="2637522" y="3248289"/>
                  <a:pt x="2627203" y="3248052"/>
                  <a:pt x="2620562" y="3248052"/>
                </a:cubicBezTo>
                <a:lnTo>
                  <a:pt x="2635505" y="3106447"/>
                </a:lnTo>
                <a:cubicBezTo>
                  <a:pt x="2641672" y="3049994"/>
                  <a:pt x="2644755" y="3002793"/>
                  <a:pt x="2644755" y="2964841"/>
                </a:cubicBezTo>
                <a:cubicBezTo>
                  <a:pt x="2644755" y="2942545"/>
                  <a:pt x="2643096" y="2913845"/>
                  <a:pt x="2639774" y="2878740"/>
                </a:cubicBezTo>
                <a:close/>
                <a:moveTo>
                  <a:pt x="6396498" y="2761328"/>
                </a:moveTo>
                <a:cubicBezTo>
                  <a:pt x="6452002" y="2761328"/>
                  <a:pt x="6504659" y="2780541"/>
                  <a:pt x="6554470" y="2818967"/>
                </a:cubicBezTo>
                <a:cubicBezTo>
                  <a:pt x="6604281" y="2857392"/>
                  <a:pt x="6629186" y="2899138"/>
                  <a:pt x="6629186" y="2944206"/>
                </a:cubicBezTo>
                <a:cubicBezTo>
                  <a:pt x="6629186" y="3010620"/>
                  <a:pt x="6604755" y="3064938"/>
                  <a:pt x="6555893" y="3107158"/>
                </a:cubicBezTo>
                <a:cubicBezTo>
                  <a:pt x="6510352" y="3146058"/>
                  <a:pt x="6451765" y="3168355"/>
                  <a:pt x="6380132" y="3174047"/>
                </a:cubicBezTo>
                <a:cubicBezTo>
                  <a:pt x="6375389" y="3174522"/>
                  <a:pt x="6339334" y="3171912"/>
                  <a:pt x="6271971" y="3166220"/>
                </a:cubicBezTo>
                <a:lnTo>
                  <a:pt x="6286203" y="2890837"/>
                </a:lnTo>
                <a:lnTo>
                  <a:pt x="6287626" y="2766309"/>
                </a:lnTo>
                <a:cubicBezTo>
                  <a:pt x="6308500" y="2762989"/>
                  <a:pt x="6344790" y="2761328"/>
                  <a:pt x="6396498" y="2761328"/>
                </a:cubicBezTo>
                <a:close/>
                <a:moveTo>
                  <a:pt x="10559342" y="2682342"/>
                </a:moveTo>
                <a:cubicBezTo>
                  <a:pt x="10531827" y="2682342"/>
                  <a:pt x="10461855" y="2772239"/>
                  <a:pt x="10349424" y="2952033"/>
                </a:cubicBezTo>
                <a:cubicBezTo>
                  <a:pt x="10266880" y="3083913"/>
                  <a:pt x="10198568" y="3200613"/>
                  <a:pt x="10144488" y="3302132"/>
                </a:cubicBezTo>
                <a:cubicBezTo>
                  <a:pt x="10097998" y="3313043"/>
                  <a:pt x="10074753" y="3337712"/>
                  <a:pt x="10074753" y="3376137"/>
                </a:cubicBezTo>
                <a:cubicBezTo>
                  <a:pt x="10074753" y="3392266"/>
                  <a:pt x="10078785" y="3406498"/>
                  <a:pt x="10086850" y="3418832"/>
                </a:cubicBezTo>
                <a:cubicBezTo>
                  <a:pt x="10015217" y="3569214"/>
                  <a:pt x="9979400" y="3655790"/>
                  <a:pt x="9979400" y="3678561"/>
                </a:cubicBezTo>
                <a:cubicBezTo>
                  <a:pt x="9979400" y="3698959"/>
                  <a:pt x="9986872" y="3716037"/>
                  <a:pt x="10001815" y="3729795"/>
                </a:cubicBezTo>
                <a:cubicBezTo>
                  <a:pt x="10016759" y="3743552"/>
                  <a:pt x="10033718" y="3750431"/>
                  <a:pt x="10052694" y="3750431"/>
                </a:cubicBezTo>
                <a:cubicBezTo>
                  <a:pt x="10078785" y="3750431"/>
                  <a:pt x="10099421" y="3737148"/>
                  <a:pt x="10114601" y="3710582"/>
                </a:cubicBezTo>
                <a:cubicBezTo>
                  <a:pt x="10172003" y="3591036"/>
                  <a:pt x="10212563" y="3500190"/>
                  <a:pt x="10236282" y="3438045"/>
                </a:cubicBezTo>
                <a:lnTo>
                  <a:pt x="10425564" y="3398908"/>
                </a:lnTo>
                <a:cubicBezTo>
                  <a:pt x="10503838" y="3381830"/>
                  <a:pt x="10567169" y="3369970"/>
                  <a:pt x="10615557" y="3363329"/>
                </a:cubicBezTo>
                <a:cubicBezTo>
                  <a:pt x="10634058" y="3470066"/>
                  <a:pt x="10649476" y="3544783"/>
                  <a:pt x="10661810" y="3587478"/>
                </a:cubicBezTo>
                <a:cubicBezTo>
                  <a:pt x="10694068" y="3699434"/>
                  <a:pt x="10732020" y="3755412"/>
                  <a:pt x="10775663" y="3755412"/>
                </a:cubicBezTo>
                <a:cubicBezTo>
                  <a:pt x="10794639" y="3755412"/>
                  <a:pt x="10811480" y="3748533"/>
                  <a:pt x="10826186" y="3734776"/>
                </a:cubicBezTo>
                <a:cubicBezTo>
                  <a:pt x="10840892" y="3721019"/>
                  <a:pt x="10848245" y="3703940"/>
                  <a:pt x="10848245" y="3683542"/>
                </a:cubicBezTo>
                <a:cubicBezTo>
                  <a:pt x="10848245" y="3670733"/>
                  <a:pt x="10841366" y="3645116"/>
                  <a:pt x="10827609" y="3606691"/>
                </a:cubicBezTo>
                <a:lnTo>
                  <a:pt x="10787049" y="3494260"/>
                </a:lnTo>
                <a:lnTo>
                  <a:pt x="10681023" y="2999709"/>
                </a:lnTo>
                <a:lnTo>
                  <a:pt x="10636193" y="2760617"/>
                </a:lnTo>
                <a:cubicBezTo>
                  <a:pt x="10622436" y="2708434"/>
                  <a:pt x="10596818" y="2682342"/>
                  <a:pt x="10559342" y="2682342"/>
                </a:cubicBezTo>
                <a:close/>
                <a:moveTo>
                  <a:pt x="5139617" y="2682342"/>
                </a:moveTo>
                <a:cubicBezTo>
                  <a:pt x="5112102" y="2682342"/>
                  <a:pt x="5042130" y="2772239"/>
                  <a:pt x="4929700" y="2952033"/>
                </a:cubicBezTo>
                <a:cubicBezTo>
                  <a:pt x="4847156" y="3083913"/>
                  <a:pt x="4778844" y="3200613"/>
                  <a:pt x="4724763" y="3302132"/>
                </a:cubicBezTo>
                <a:cubicBezTo>
                  <a:pt x="4678273" y="3313043"/>
                  <a:pt x="4655028" y="3337712"/>
                  <a:pt x="4655028" y="3376137"/>
                </a:cubicBezTo>
                <a:cubicBezTo>
                  <a:pt x="4655028" y="3392266"/>
                  <a:pt x="4659061" y="3406498"/>
                  <a:pt x="4667125" y="3418832"/>
                </a:cubicBezTo>
                <a:cubicBezTo>
                  <a:pt x="4595493" y="3569214"/>
                  <a:pt x="4559677" y="3655790"/>
                  <a:pt x="4559677" y="3678561"/>
                </a:cubicBezTo>
                <a:cubicBezTo>
                  <a:pt x="4559677" y="3698959"/>
                  <a:pt x="4567148" y="3716037"/>
                  <a:pt x="4582091" y="3729795"/>
                </a:cubicBezTo>
                <a:cubicBezTo>
                  <a:pt x="4597035" y="3743552"/>
                  <a:pt x="4613994" y="3750431"/>
                  <a:pt x="4632969" y="3750431"/>
                </a:cubicBezTo>
                <a:cubicBezTo>
                  <a:pt x="4659061" y="3750431"/>
                  <a:pt x="4679697" y="3737148"/>
                  <a:pt x="4694877" y="3710582"/>
                </a:cubicBezTo>
                <a:cubicBezTo>
                  <a:pt x="4752278" y="3591036"/>
                  <a:pt x="4792839" y="3500190"/>
                  <a:pt x="4816558" y="3438045"/>
                </a:cubicBezTo>
                <a:lnTo>
                  <a:pt x="5005840" y="3398908"/>
                </a:lnTo>
                <a:cubicBezTo>
                  <a:pt x="5084114" y="3381830"/>
                  <a:pt x="5147444" y="3369970"/>
                  <a:pt x="5195832" y="3363329"/>
                </a:cubicBezTo>
                <a:cubicBezTo>
                  <a:pt x="5214333" y="3470066"/>
                  <a:pt x="5229751" y="3544783"/>
                  <a:pt x="5242085" y="3587478"/>
                </a:cubicBezTo>
                <a:cubicBezTo>
                  <a:pt x="5274344" y="3699434"/>
                  <a:pt x="5312295" y="3755412"/>
                  <a:pt x="5355939" y="3755412"/>
                </a:cubicBezTo>
                <a:cubicBezTo>
                  <a:pt x="5374914" y="3755412"/>
                  <a:pt x="5391755" y="3748533"/>
                  <a:pt x="5406461" y="3734776"/>
                </a:cubicBezTo>
                <a:cubicBezTo>
                  <a:pt x="5421167" y="3721019"/>
                  <a:pt x="5428520" y="3703940"/>
                  <a:pt x="5428520" y="3683542"/>
                </a:cubicBezTo>
                <a:cubicBezTo>
                  <a:pt x="5428520" y="3670733"/>
                  <a:pt x="5421642" y="3645116"/>
                  <a:pt x="5407884" y="3606691"/>
                </a:cubicBezTo>
                <a:lnTo>
                  <a:pt x="5367324" y="3494260"/>
                </a:lnTo>
                <a:lnTo>
                  <a:pt x="5261298" y="2999709"/>
                </a:lnTo>
                <a:lnTo>
                  <a:pt x="5216468" y="2760617"/>
                </a:lnTo>
                <a:cubicBezTo>
                  <a:pt x="5202711" y="2708434"/>
                  <a:pt x="5177094" y="2682342"/>
                  <a:pt x="5139617" y="2682342"/>
                </a:cubicBezTo>
                <a:close/>
                <a:moveTo>
                  <a:pt x="920042" y="2682342"/>
                </a:moveTo>
                <a:cubicBezTo>
                  <a:pt x="892528" y="2682342"/>
                  <a:pt x="822555" y="2772239"/>
                  <a:pt x="710125" y="2952033"/>
                </a:cubicBezTo>
                <a:cubicBezTo>
                  <a:pt x="627581" y="3083913"/>
                  <a:pt x="559269" y="3200613"/>
                  <a:pt x="505188" y="3302132"/>
                </a:cubicBezTo>
                <a:cubicBezTo>
                  <a:pt x="458698" y="3313043"/>
                  <a:pt x="435453" y="3337712"/>
                  <a:pt x="435453" y="3376137"/>
                </a:cubicBezTo>
                <a:cubicBezTo>
                  <a:pt x="435453" y="3392266"/>
                  <a:pt x="439486" y="3406498"/>
                  <a:pt x="447550" y="3418832"/>
                </a:cubicBezTo>
                <a:cubicBezTo>
                  <a:pt x="375917" y="3569214"/>
                  <a:pt x="340101" y="3655790"/>
                  <a:pt x="340101" y="3678561"/>
                </a:cubicBezTo>
                <a:cubicBezTo>
                  <a:pt x="340101" y="3698959"/>
                  <a:pt x="347573" y="3716037"/>
                  <a:pt x="362516" y="3729795"/>
                </a:cubicBezTo>
                <a:cubicBezTo>
                  <a:pt x="377459" y="3743552"/>
                  <a:pt x="394419" y="3750431"/>
                  <a:pt x="413394" y="3750431"/>
                </a:cubicBezTo>
                <a:cubicBezTo>
                  <a:pt x="439486" y="3750431"/>
                  <a:pt x="460121" y="3737148"/>
                  <a:pt x="475302" y="3710582"/>
                </a:cubicBezTo>
                <a:cubicBezTo>
                  <a:pt x="532703" y="3591036"/>
                  <a:pt x="573264" y="3500190"/>
                  <a:pt x="596983" y="3438045"/>
                </a:cubicBezTo>
                <a:lnTo>
                  <a:pt x="786264" y="3398908"/>
                </a:lnTo>
                <a:cubicBezTo>
                  <a:pt x="864539" y="3381830"/>
                  <a:pt x="927870" y="3369970"/>
                  <a:pt x="976257" y="3363329"/>
                </a:cubicBezTo>
                <a:cubicBezTo>
                  <a:pt x="994759" y="3470066"/>
                  <a:pt x="1010176" y="3544783"/>
                  <a:pt x="1022510" y="3587478"/>
                </a:cubicBezTo>
                <a:cubicBezTo>
                  <a:pt x="1054769" y="3699434"/>
                  <a:pt x="1092720" y="3755412"/>
                  <a:pt x="1136364" y="3755412"/>
                </a:cubicBezTo>
                <a:cubicBezTo>
                  <a:pt x="1155340" y="3755412"/>
                  <a:pt x="1172181" y="3748533"/>
                  <a:pt x="1186887" y="3734776"/>
                </a:cubicBezTo>
                <a:cubicBezTo>
                  <a:pt x="1201592" y="3721019"/>
                  <a:pt x="1208946" y="3703940"/>
                  <a:pt x="1208946" y="3683542"/>
                </a:cubicBezTo>
                <a:cubicBezTo>
                  <a:pt x="1208946" y="3670733"/>
                  <a:pt x="1202067" y="3645116"/>
                  <a:pt x="1188310" y="3606691"/>
                </a:cubicBezTo>
                <a:lnTo>
                  <a:pt x="1147749" y="3494260"/>
                </a:lnTo>
                <a:lnTo>
                  <a:pt x="1041723" y="2999709"/>
                </a:lnTo>
                <a:lnTo>
                  <a:pt x="996893" y="2760617"/>
                </a:lnTo>
                <a:cubicBezTo>
                  <a:pt x="983136" y="2708434"/>
                  <a:pt x="957519" y="2682342"/>
                  <a:pt x="920042" y="2682342"/>
                </a:cubicBezTo>
                <a:close/>
                <a:moveTo>
                  <a:pt x="2230204" y="2664553"/>
                </a:moveTo>
                <a:cubicBezTo>
                  <a:pt x="2204113" y="2664553"/>
                  <a:pt x="2184426" y="2678784"/>
                  <a:pt x="2171143" y="2707248"/>
                </a:cubicBezTo>
                <a:cubicBezTo>
                  <a:pt x="2160706" y="2729544"/>
                  <a:pt x="2155488" y="2755398"/>
                  <a:pt x="2155488" y="2784810"/>
                </a:cubicBezTo>
                <a:cubicBezTo>
                  <a:pt x="2155488" y="2794298"/>
                  <a:pt x="2155725" y="2813274"/>
                  <a:pt x="2156200" y="2841737"/>
                </a:cubicBezTo>
                <a:cubicBezTo>
                  <a:pt x="2156200" y="2870201"/>
                  <a:pt x="2156200" y="2893446"/>
                  <a:pt x="2156200" y="2911473"/>
                </a:cubicBezTo>
                <a:cubicBezTo>
                  <a:pt x="2156200" y="3395350"/>
                  <a:pt x="2061559" y="3637289"/>
                  <a:pt x="1872277" y="3637289"/>
                </a:cubicBezTo>
                <a:cubicBezTo>
                  <a:pt x="1671136" y="3637289"/>
                  <a:pt x="1570566" y="3493549"/>
                  <a:pt x="1570566" y="3206069"/>
                </a:cubicBezTo>
                <a:lnTo>
                  <a:pt x="1570566" y="2788368"/>
                </a:lnTo>
                <a:cubicBezTo>
                  <a:pt x="1570566" y="2708197"/>
                  <a:pt x="1548744" y="2668111"/>
                  <a:pt x="1505100" y="2668111"/>
                </a:cubicBezTo>
                <a:cubicBezTo>
                  <a:pt x="1474264" y="2668111"/>
                  <a:pt x="1452917" y="2685426"/>
                  <a:pt x="1441057" y="2720056"/>
                </a:cubicBezTo>
                <a:cubicBezTo>
                  <a:pt x="1435364" y="2737134"/>
                  <a:pt x="1431095" y="2767258"/>
                  <a:pt x="1428248" y="2810427"/>
                </a:cubicBezTo>
                <a:cubicBezTo>
                  <a:pt x="1425402" y="2851225"/>
                  <a:pt x="1423979" y="2904831"/>
                  <a:pt x="1423979" y="2971246"/>
                </a:cubicBezTo>
                <a:cubicBezTo>
                  <a:pt x="1423979" y="3151514"/>
                  <a:pt x="1427537" y="3271771"/>
                  <a:pt x="1434653" y="3332019"/>
                </a:cubicBezTo>
                <a:cubicBezTo>
                  <a:pt x="1449833" y="3465797"/>
                  <a:pt x="1486836" y="3566842"/>
                  <a:pt x="1545660" y="3635154"/>
                </a:cubicBezTo>
                <a:cubicBezTo>
                  <a:pt x="1618242" y="3720070"/>
                  <a:pt x="1728300" y="3762528"/>
                  <a:pt x="1875835" y="3762528"/>
                </a:cubicBezTo>
                <a:cubicBezTo>
                  <a:pt x="2159995" y="3762528"/>
                  <a:pt x="2302075" y="3487856"/>
                  <a:pt x="2302075" y="2938513"/>
                </a:cubicBezTo>
                <a:cubicBezTo>
                  <a:pt x="2302075" y="2919063"/>
                  <a:pt x="2302075" y="2889651"/>
                  <a:pt x="2302075" y="2850276"/>
                </a:cubicBezTo>
                <a:cubicBezTo>
                  <a:pt x="2301600" y="2810902"/>
                  <a:pt x="2301363" y="2781490"/>
                  <a:pt x="2301363" y="2762040"/>
                </a:cubicBezTo>
                <a:cubicBezTo>
                  <a:pt x="2301363" y="2697048"/>
                  <a:pt x="2277643" y="2664553"/>
                  <a:pt x="2230204" y="2664553"/>
                </a:cubicBezTo>
                <a:close/>
                <a:moveTo>
                  <a:pt x="7530066" y="2656014"/>
                </a:moveTo>
                <a:cubicBezTo>
                  <a:pt x="7367825" y="2656014"/>
                  <a:pt x="7232387" y="2730493"/>
                  <a:pt x="7123752" y="2879451"/>
                </a:cubicBezTo>
                <a:cubicBezTo>
                  <a:pt x="7026502" y="3013704"/>
                  <a:pt x="6977877" y="3162899"/>
                  <a:pt x="6977877" y="3327038"/>
                </a:cubicBezTo>
                <a:cubicBezTo>
                  <a:pt x="6977877" y="3461765"/>
                  <a:pt x="7027213" y="3571823"/>
                  <a:pt x="7125886" y="3657213"/>
                </a:cubicBezTo>
                <a:cubicBezTo>
                  <a:pt x="7218867" y="3737385"/>
                  <a:pt x="7332246" y="3777471"/>
                  <a:pt x="7466024" y="3777471"/>
                </a:cubicBezTo>
                <a:cubicBezTo>
                  <a:pt x="7628265" y="3777471"/>
                  <a:pt x="7760620" y="3702043"/>
                  <a:pt x="7863088" y="3551187"/>
                </a:cubicBezTo>
                <a:cubicBezTo>
                  <a:pt x="7952273" y="3419307"/>
                  <a:pt x="7996866" y="3271297"/>
                  <a:pt x="7996866" y="3107158"/>
                </a:cubicBezTo>
                <a:cubicBezTo>
                  <a:pt x="7996866" y="2949661"/>
                  <a:pt x="7957254" y="2834384"/>
                  <a:pt x="7878031" y="2761328"/>
                </a:cubicBezTo>
                <a:cubicBezTo>
                  <a:pt x="7802129" y="2691118"/>
                  <a:pt x="7686141" y="2656014"/>
                  <a:pt x="7530066" y="2656014"/>
                </a:cubicBezTo>
                <a:close/>
                <a:moveTo>
                  <a:pt x="3939142" y="2656014"/>
                </a:moveTo>
                <a:cubicBezTo>
                  <a:pt x="3776901" y="2656014"/>
                  <a:pt x="3641462" y="2730493"/>
                  <a:pt x="3532827" y="2879451"/>
                </a:cubicBezTo>
                <a:cubicBezTo>
                  <a:pt x="3435577" y="3013704"/>
                  <a:pt x="3386953" y="3162899"/>
                  <a:pt x="3386953" y="3327038"/>
                </a:cubicBezTo>
                <a:cubicBezTo>
                  <a:pt x="3386953" y="3461765"/>
                  <a:pt x="3436289" y="3571823"/>
                  <a:pt x="3534962" y="3657213"/>
                </a:cubicBezTo>
                <a:cubicBezTo>
                  <a:pt x="3627942" y="3737385"/>
                  <a:pt x="3741322" y="3777471"/>
                  <a:pt x="3875099" y="3777471"/>
                </a:cubicBezTo>
                <a:cubicBezTo>
                  <a:pt x="4037341" y="3777471"/>
                  <a:pt x="4169695" y="3702043"/>
                  <a:pt x="4272163" y="3551187"/>
                </a:cubicBezTo>
                <a:cubicBezTo>
                  <a:pt x="4361349" y="3419307"/>
                  <a:pt x="4405941" y="3271297"/>
                  <a:pt x="4405941" y="3107158"/>
                </a:cubicBezTo>
                <a:cubicBezTo>
                  <a:pt x="4405941" y="2949661"/>
                  <a:pt x="4366330" y="2834384"/>
                  <a:pt x="4287107" y="2761328"/>
                </a:cubicBezTo>
                <a:cubicBezTo>
                  <a:pt x="4211205" y="2691118"/>
                  <a:pt x="4095216" y="2656014"/>
                  <a:pt x="3939142" y="2656014"/>
                </a:cubicBezTo>
                <a:close/>
                <a:moveTo>
                  <a:pt x="8253069" y="2641070"/>
                </a:moveTo>
                <a:cubicBezTo>
                  <a:pt x="8221284" y="2638698"/>
                  <a:pt x="8196379" y="2650084"/>
                  <a:pt x="8178352" y="2675226"/>
                </a:cubicBezTo>
                <a:cubicBezTo>
                  <a:pt x="8163172" y="2695625"/>
                  <a:pt x="8155582" y="2719345"/>
                  <a:pt x="8155582" y="2746385"/>
                </a:cubicBezTo>
                <a:cubicBezTo>
                  <a:pt x="8155582" y="2770579"/>
                  <a:pt x="8157835" y="2806395"/>
                  <a:pt x="8162342" y="2853834"/>
                </a:cubicBezTo>
                <a:cubicBezTo>
                  <a:pt x="8166848" y="2901273"/>
                  <a:pt x="8169102" y="2937090"/>
                  <a:pt x="8169102" y="2961283"/>
                </a:cubicBezTo>
                <a:cubicBezTo>
                  <a:pt x="8169102" y="3004453"/>
                  <a:pt x="8164357" y="3069207"/>
                  <a:pt x="8154870" y="3155546"/>
                </a:cubicBezTo>
                <a:cubicBezTo>
                  <a:pt x="8145382" y="3241885"/>
                  <a:pt x="8140638" y="3306876"/>
                  <a:pt x="8140638" y="3350520"/>
                </a:cubicBezTo>
                <a:cubicBezTo>
                  <a:pt x="8140638" y="3387997"/>
                  <a:pt x="8142417" y="3443856"/>
                  <a:pt x="8145975" y="3518098"/>
                </a:cubicBezTo>
                <a:cubicBezTo>
                  <a:pt x="8149533" y="3592340"/>
                  <a:pt x="8151312" y="3648200"/>
                  <a:pt x="8151312" y="3685676"/>
                </a:cubicBezTo>
                <a:cubicBezTo>
                  <a:pt x="8151312" y="3706550"/>
                  <a:pt x="8158072" y="3723983"/>
                  <a:pt x="8171592" y="3737978"/>
                </a:cubicBezTo>
                <a:cubicBezTo>
                  <a:pt x="8185112" y="3751972"/>
                  <a:pt x="8202071" y="3758970"/>
                  <a:pt x="8222471" y="3758970"/>
                </a:cubicBezTo>
                <a:cubicBezTo>
                  <a:pt x="8242869" y="3758970"/>
                  <a:pt x="8259829" y="3751972"/>
                  <a:pt x="8273349" y="3737978"/>
                </a:cubicBezTo>
                <a:cubicBezTo>
                  <a:pt x="8286869" y="3723983"/>
                  <a:pt x="8293629" y="3706550"/>
                  <a:pt x="8293629" y="3685676"/>
                </a:cubicBezTo>
                <a:lnTo>
                  <a:pt x="8290071" y="3545494"/>
                </a:lnTo>
                <a:lnTo>
                  <a:pt x="8284378" y="3406024"/>
                </a:lnTo>
                <a:cubicBezTo>
                  <a:pt x="8476506" y="3459630"/>
                  <a:pt x="8651081" y="3563996"/>
                  <a:pt x="8808104" y="3719121"/>
                </a:cubicBezTo>
                <a:cubicBezTo>
                  <a:pt x="8823759" y="3734301"/>
                  <a:pt x="8840600" y="3741892"/>
                  <a:pt x="8858627" y="3741892"/>
                </a:cubicBezTo>
                <a:cubicBezTo>
                  <a:pt x="8878077" y="3741892"/>
                  <a:pt x="8895036" y="3734539"/>
                  <a:pt x="8909505" y="3719833"/>
                </a:cubicBezTo>
                <a:cubicBezTo>
                  <a:pt x="8923975" y="3705126"/>
                  <a:pt x="8931208" y="3687811"/>
                  <a:pt x="8931208" y="3667887"/>
                </a:cubicBezTo>
                <a:cubicBezTo>
                  <a:pt x="8931208" y="3650809"/>
                  <a:pt x="8925042" y="3634680"/>
                  <a:pt x="8912707" y="3619499"/>
                </a:cubicBezTo>
                <a:cubicBezTo>
                  <a:pt x="8839652" y="3531737"/>
                  <a:pt x="8729355" y="3448244"/>
                  <a:pt x="8581821" y="3369022"/>
                </a:cubicBezTo>
                <a:cubicBezTo>
                  <a:pt x="8660569" y="3345776"/>
                  <a:pt x="8726272" y="3311857"/>
                  <a:pt x="8778929" y="3267265"/>
                </a:cubicBezTo>
                <a:cubicBezTo>
                  <a:pt x="8844395" y="3211761"/>
                  <a:pt x="8877128" y="3147956"/>
                  <a:pt x="8877128" y="3075849"/>
                </a:cubicBezTo>
                <a:cubicBezTo>
                  <a:pt x="8877128" y="2928788"/>
                  <a:pt x="8781064" y="2804260"/>
                  <a:pt x="8588936" y="2702267"/>
                </a:cubicBezTo>
                <a:cubicBezTo>
                  <a:pt x="8544343" y="2678547"/>
                  <a:pt x="8489551" y="2662655"/>
                  <a:pt x="8424560" y="2654590"/>
                </a:cubicBezTo>
                <a:close/>
                <a:moveTo>
                  <a:pt x="2585694" y="2641070"/>
                </a:moveTo>
                <a:cubicBezTo>
                  <a:pt x="2553910" y="2638698"/>
                  <a:pt x="2529005" y="2650084"/>
                  <a:pt x="2510978" y="2675226"/>
                </a:cubicBezTo>
                <a:cubicBezTo>
                  <a:pt x="2495797" y="2695625"/>
                  <a:pt x="2488207" y="2719345"/>
                  <a:pt x="2488207" y="2746385"/>
                </a:cubicBezTo>
                <a:cubicBezTo>
                  <a:pt x="2488207" y="2770579"/>
                  <a:pt x="2490461" y="2806395"/>
                  <a:pt x="2494967" y="2853834"/>
                </a:cubicBezTo>
                <a:cubicBezTo>
                  <a:pt x="2499474" y="2901273"/>
                  <a:pt x="2501727" y="2937090"/>
                  <a:pt x="2501727" y="2961283"/>
                </a:cubicBezTo>
                <a:cubicBezTo>
                  <a:pt x="2501727" y="3004453"/>
                  <a:pt x="2496984" y="3069207"/>
                  <a:pt x="2487496" y="3155546"/>
                </a:cubicBezTo>
                <a:cubicBezTo>
                  <a:pt x="2478008" y="3241885"/>
                  <a:pt x="2473264" y="3306876"/>
                  <a:pt x="2473264" y="3350520"/>
                </a:cubicBezTo>
                <a:cubicBezTo>
                  <a:pt x="2473264" y="3387997"/>
                  <a:pt x="2475043" y="3443856"/>
                  <a:pt x="2478601" y="3518098"/>
                </a:cubicBezTo>
                <a:cubicBezTo>
                  <a:pt x="2482159" y="3592340"/>
                  <a:pt x="2483938" y="3648200"/>
                  <a:pt x="2483938" y="3685676"/>
                </a:cubicBezTo>
                <a:cubicBezTo>
                  <a:pt x="2483938" y="3706550"/>
                  <a:pt x="2490698" y="3723983"/>
                  <a:pt x="2504218" y="3737978"/>
                </a:cubicBezTo>
                <a:cubicBezTo>
                  <a:pt x="2517738" y="3751972"/>
                  <a:pt x="2534698" y="3758970"/>
                  <a:pt x="2555096" y="3758970"/>
                </a:cubicBezTo>
                <a:cubicBezTo>
                  <a:pt x="2575495" y="3758970"/>
                  <a:pt x="2592454" y="3751972"/>
                  <a:pt x="2605974" y="3737978"/>
                </a:cubicBezTo>
                <a:cubicBezTo>
                  <a:pt x="2619494" y="3723983"/>
                  <a:pt x="2626254" y="3706550"/>
                  <a:pt x="2626254" y="3685676"/>
                </a:cubicBezTo>
                <a:lnTo>
                  <a:pt x="2622697" y="3545494"/>
                </a:lnTo>
                <a:lnTo>
                  <a:pt x="2617004" y="3406024"/>
                </a:lnTo>
                <a:cubicBezTo>
                  <a:pt x="2809132" y="3459630"/>
                  <a:pt x="2983707" y="3563996"/>
                  <a:pt x="3140730" y="3719121"/>
                </a:cubicBezTo>
                <a:cubicBezTo>
                  <a:pt x="3156385" y="3734301"/>
                  <a:pt x="3173225" y="3741892"/>
                  <a:pt x="3191253" y="3741892"/>
                </a:cubicBezTo>
                <a:cubicBezTo>
                  <a:pt x="3210703" y="3741892"/>
                  <a:pt x="3227662" y="3734539"/>
                  <a:pt x="3242131" y="3719833"/>
                </a:cubicBezTo>
                <a:cubicBezTo>
                  <a:pt x="3256600" y="3705126"/>
                  <a:pt x="3263834" y="3687811"/>
                  <a:pt x="3263834" y="3667887"/>
                </a:cubicBezTo>
                <a:cubicBezTo>
                  <a:pt x="3263834" y="3650809"/>
                  <a:pt x="3257667" y="3634680"/>
                  <a:pt x="3245333" y="3619499"/>
                </a:cubicBezTo>
                <a:cubicBezTo>
                  <a:pt x="3172277" y="3531737"/>
                  <a:pt x="3061981" y="3448244"/>
                  <a:pt x="2914446" y="3369022"/>
                </a:cubicBezTo>
                <a:cubicBezTo>
                  <a:pt x="2993195" y="3345776"/>
                  <a:pt x="3058898" y="3311857"/>
                  <a:pt x="3111555" y="3267265"/>
                </a:cubicBezTo>
                <a:cubicBezTo>
                  <a:pt x="3177021" y="3211761"/>
                  <a:pt x="3209754" y="3147956"/>
                  <a:pt x="3209754" y="3075849"/>
                </a:cubicBezTo>
                <a:cubicBezTo>
                  <a:pt x="3209754" y="2928788"/>
                  <a:pt x="3113690" y="2804260"/>
                  <a:pt x="2921562" y="2702267"/>
                </a:cubicBezTo>
                <a:cubicBezTo>
                  <a:pt x="2876969" y="2678547"/>
                  <a:pt x="2822177" y="2662655"/>
                  <a:pt x="2757186" y="2654590"/>
                </a:cubicBezTo>
                <a:close/>
                <a:moveTo>
                  <a:pt x="11128033" y="2636801"/>
                </a:moveTo>
                <a:cubicBezTo>
                  <a:pt x="11108108" y="2636801"/>
                  <a:pt x="11091386" y="2643917"/>
                  <a:pt x="11077866" y="2658148"/>
                </a:cubicBezTo>
                <a:cubicBezTo>
                  <a:pt x="11064346" y="2672380"/>
                  <a:pt x="11057586" y="2689696"/>
                  <a:pt x="11057586" y="2710094"/>
                </a:cubicBezTo>
                <a:cubicBezTo>
                  <a:pt x="11057586" y="2974804"/>
                  <a:pt x="11051419" y="3215793"/>
                  <a:pt x="11039084" y="3433064"/>
                </a:cubicBezTo>
                <a:lnTo>
                  <a:pt x="11024853" y="3668598"/>
                </a:lnTo>
                <a:cubicBezTo>
                  <a:pt x="11024853" y="3721730"/>
                  <a:pt x="11039084" y="3758258"/>
                  <a:pt x="11067548" y="3778182"/>
                </a:cubicBezTo>
                <a:cubicBezTo>
                  <a:pt x="11088421" y="3792889"/>
                  <a:pt x="11122814" y="3800242"/>
                  <a:pt x="11170728" y="3800242"/>
                </a:cubicBezTo>
                <a:cubicBezTo>
                  <a:pt x="11237617" y="3800242"/>
                  <a:pt x="11323955" y="3790991"/>
                  <a:pt x="11429744" y="3772490"/>
                </a:cubicBezTo>
                <a:cubicBezTo>
                  <a:pt x="11544547" y="3752565"/>
                  <a:pt x="11628751" y="3730032"/>
                  <a:pt x="11682357" y="3704889"/>
                </a:cubicBezTo>
                <a:cubicBezTo>
                  <a:pt x="11712718" y="3690658"/>
                  <a:pt x="11727898" y="3668361"/>
                  <a:pt x="11727898" y="3638000"/>
                </a:cubicBezTo>
                <a:cubicBezTo>
                  <a:pt x="11727898" y="3619025"/>
                  <a:pt x="11721968" y="3602184"/>
                  <a:pt x="11710109" y="3587478"/>
                </a:cubicBezTo>
                <a:cubicBezTo>
                  <a:pt x="11696351" y="3571349"/>
                  <a:pt x="11679273" y="3563284"/>
                  <a:pt x="11658875" y="3563284"/>
                </a:cubicBezTo>
                <a:cubicBezTo>
                  <a:pt x="11651759" y="3563284"/>
                  <a:pt x="11644168" y="3564470"/>
                  <a:pt x="11636104" y="3566842"/>
                </a:cubicBezTo>
                <a:cubicBezTo>
                  <a:pt x="11446822" y="3626615"/>
                  <a:pt x="11290274" y="3655790"/>
                  <a:pt x="11166458" y="3654367"/>
                </a:cubicBezTo>
                <a:cubicBezTo>
                  <a:pt x="11165509" y="3624006"/>
                  <a:pt x="11166932" y="3589138"/>
                  <a:pt x="11170728" y="3549764"/>
                </a:cubicBezTo>
                <a:lnTo>
                  <a:pt x="11179978" y="3441603"/>
                </a:lnTo>
                <a:cubicBezTo>
                  <a:pt x="11192787" y="3221961"/>
                  <a:pt x="11199191" y="2978124"/>
                  <a:pt x="11199191" y="2710094"/>
                </a:cubicBezTo>
                <a:cubicBezTo>
                  <a:pt x="11199191" y="2689696"/>
                  <a:pt x="11192431" y="2672380"/>
                  <a:pt x="11178911" y="2658148"/>
                </a:cubicBezTo>
                <a:cubicBezTo>
                  <a:pt x="11165391" y="2643917"/>
                  <a:pt x="11148431" y="2636801"/>
                  <a:pt x="11128033" y="2636801"/>
                </a:cubicBezTo>
                <a:close/>
                <a:moveTo>
                  <a:pt x="6396498" y="2616165"/>
                </a:moveTo>
                <a:cubicBezTo>
                  <a:pt x="6314429" y="2616165"/>
                  <a:pt x="6241136" y="2626127"/>
                  <a:pt x="6176619" y="2646051"/>
                </a:cubicBezTo>
                <a:cubicBezTo>
                  <a:pt x="6164285" y="2653642"/>
                  <a:pt x="6156457" y="2669297"/>
                  <a:pt x="6153136" y="2693016"/>
                </a:cubicBezTo>
                <a:cubicBezTo>
                  <a:pt x="6147444" y="2779355"/>
                  <a:pt x="6144835" y="2844346"/>
                  <a:pt x="6145309" y="2887990"/>
                </a:cubicBezTo>
                <a:cubicBezTo>
                  <a:pt x="6144360" y="2948712"/>
                  <a:pt x="6139143" y="3046911"/>
                  <a:pt x="6129654" y="3182586"/>
                </a:cubicBezTo>
                <a:cubicBezTo>
                  <a:pt x="6121115" y="3308299"/>
                  <a:pt x="6116846" y="3405075"/>
                  <a:pt x="6116846" y="3472913"/>
                </a:cubicBezTo>
                <a:lnTo>
                  <a:pt x="6116846" y="3679984"/>
                </a:lnTo>
                <a:cubicBezTo>
                  <a:pt x="6116846" y="3700383"/>
                  <a:pt x="6125978" y="3720188"/>
                  <a:pt x="6144242" y="3739401"/>
                </a:cubicBezTo>
                <a:cubicBezTo>
                  <a:pt x="6162506" y="3758614"/>
                  <a:pt x="6181838" y="3768220"/>
                  <a:pt x="6202236" y="3768220"/>
                </a:cubicBezTo>
                <a:cubicBezTo>
                  <a:pt x="6368273" y="3768220"/>
                  <a:pt x="6504659" y="3747347"/>
                  <a:pt x="6611397" y="3705601"/>
                </a:cubicBezTo>
                <a:cubicBezTo>
                  <a:pt x="6658836" y="3687100"/>
                  <a:pt x="6704141" y="3658873"/>
                  <a:pt x="6747309" y="3620922"/>
                </a:cubicBezTo>
                <a:cubicBezTo>
                  <a:pt x="6809455" y="3567316"/>
                  <a:pt x="6840527" y="3511813"/>
                  <a:pt x="6840527" y="3454412"/>
                </a:cubicBezTo>
                <a:cubicBezTo>
                  <a:pt x="6840527" y="3410768"/>
                  <a:pt x="6822856" y="3370445"/>
                  <a:pt x="6787514" y="3333442"/>
                </a:cubicBezTo>
                <a:cubicBezTo>
                  <a:pt x="6752173" y="3296440"/>
                  <a:pt x="6698922" y="3262758"/>
                  <a:pt x="6627763" y="3232397"/>
                </a:cubicBezTo>
                <a:cubicBezTo>
                  <a:pt x="6722642" y="3162188"/>
                  <a:pt x="6770080" y="3066124"/>
                  <a:pt x="6770080" y="2944206"/>
                </a:cubicBezTo>
                <a:cubicBezTo>
                  <a:pt x="6770080" y="2847904"/>
                  <a:pt x="6725725" y="2767021"/>
                  <a:pt x="6637014" y="2701555"/>
                </a:cubicBezTo>
                <a:cubicBezTo>
                  <a:pt x="6560163" y="2644628"/>
                  <a:pt x="6479992" y="2616165"/>
                  <a:pt x="6396498" y="2616165"/>
                </a:cubicBezTo>
                <a:close/>
                <a:moveTo>
                  <a:pt x="9511164" y="2591971"/>
                </a:moveTo>
                <a:cubicBezTo>
                  <a:pt x="9466571" y="2591971"/>
                  <a:pt x="9419014" y="2595766"/>
                  <a:pt x="9368491" y="2603357"/>
                </a:cubicBezTo>
                <a:cubicBezTo>
                  <a:pt x="9317969" y="2610947"/>
                  <a:pt x="9264244" y="2622332"/>
                  <a:pt x="9207317" y="2637513"/>
                </a:cubicBezTo>
                <a:cubicBezTo>
                  <a:pt x="9193086" y="2623755"/>
                  <a:pt x="9176008" y="2616877"/>
                  <a:pt x="9156083" y="2616877"/>
                </a:cubicBezTo>
                <a:cubicBezTo>
                  <a:pt x="9108644" y="2616877"/>
                  <a:pt x="9084925" y="2645103"/>
                  <a:pt x="9084925" y="2701555"/>
                </a:cubicBezTo>
                <a:cubicBezTo>
                  <a:pt x="9084925" y="2719107"/>
                  <a:pt x="9087297" y="2744843"/>
                  <a:pt x="9092041" y="2778762"/>
                </a:cubicBezTo>
                <a:cubicBezTo>
                  <a:pt x="9096784" y="2812681"/>
                  <a:pt x="9099156" y="2838416"/>
                  <a:pt x="9099156" y="2855969"/>
                </a:cubicBezTo>
                <a:cubicBezTo>
                  <a:pt x="9099156" y="2921435"/>
                  <a:pt x="9094412" y="3022717"/>
                  <a:pt x="9084925" y="3159816"/>
                </a:cubicBezTo>
                <a:cubicBezTo>
                  <a:pt x="9075911" y="3172624"/>
                  <a:pt x="9071405" y="3187093"/>
                  <a:pt x="9071405" y="3203222"/>
                </a:cubicBezTo>
                <a:cubicBezTo>
                  <a:pt x="9071405" y="3215556"/>
                  <a:pt x="9074014" y="3227179"/>
                  <a:pt x="9079232" y="3238090"/>
                </a:cubicBezTo>
                <a:cubicBezTo>
                  <a:pt x="9076860" y="3279836"/>
                  <a:pt x="9074963" y="3318736"/>
                  <a:pt x="9073539" y="3354790"/>
                </a:cubicBezTo>
                <a:cubicBezTo>
                  <a:pt x="9072116" y="3390843"/>
                  <a:pt x="9071405" y="3424051"/>
                  <a:pt x="9071405" y="3454412"/>
                </a:cubicBezTo>
                <a:cubicBezTo>
                  <a:pt x="9071405" y="3606691"/>
                  <a:pt x="9094175" y="3703940"/>
                  <a:pt x="9139717" y="3746161"/>
                </a:cubicBezTo>
                <a:cubicBezTo>
                  <a:pt x="9181463" y="3785061"/>
                  <a:pt x="9275867" y="3804511"/>
                  <a:pt x="9422927" y="3804511"/>
                </a:cubicBezTo>
                <a:cubicBezTo>
                  <a:pt x="9571411" y="3804511"/>
                  <a:pt x="9667950" y="3800004"/>
                  <a:pt x="9712542" y="3790991"/>
                </a:cubicBezTo>
                <a:cubicBezTo>
                  <a:pt x="9752865" y="3782926"/>
                  <a:pt x="9773027" y="3758970"/>
                  <a:pt x="9773027" y="3719121"/>
                </a:cubicBezTo>
                <a:cubicBezTo>
                  <a:pt x="9773027" y="3669784"/>
                  <a:pt x="9747884" y="3645116"/>
                  <a:pt x="9697599" y="3645116"/>
                </a:cubicBezTo>
                <a:cubicBezTo>
                  <a:pt x="9688586" y="3645116"/>
                  <a:pt x="9674828" y="3646658"/>
                  <a:pt x="9656327" y="3649741"/>
                </a:cubicBezTo>
                <a:cubicBezTo>
                  <a:pt x="9637826" y="3652825"/>
                  <a:pt x="9623831" y="3654367"/>
                  <a:pt x="9614344" y="3654367"/>
                </a:cubicBezTo>
                <a:cubicBezTo>
                  <a:pt x="9584457" y="3654367"/>
                  <a:pt x="9539983" y="3655197"/>
                  <a:pt x="9480921" y="3656857"/>
                </a:cubicBezTo>
                <a:cubicBezTo>
                  <a:pt x="9421860" y="3658518"/>
                  <a:pt x="9377623" y="3659348"/>
                  <a:pt x="9348211" y="3659348"/>
                </a:cubicBezTo>
                <a:cubicBezTo>
                  <a:pt x="9285117" y="3659348"/>
                  <a:pt x="9247878" y="3652706"/>
                  <a:pt x="9236492" y="3639423"/>
                </a:cubicBezTo>
                <a:cubicBezTo>
                  <a:pt x="9221312" y="3620922"/>
                  <a:pt x="9213721" y="3559252"/>
                  <a:pt x="9213721" y="3454412"/>
                </a:cubicBezTo>
                <a:cubicBezTo>
                  <a:pt x="9213721" y="3428320"/>
                  <a:pt x="9214314" y="3400213"/>
                  <a:pt x="9215500" y="3370089"/>
                </a:cubicBezTo>
                <a:cubicBezTo>
                  <a:pt x="9216686" y="3339965"/>
                  <a:pt x="9218228" y="3308062"/>
                  <a:pt x="9220126" y="3274381"/>
                </a:cubicBezTo>
                <a:lnTo>
                  <a:pt x="9548878" y="3244494"/>
                </a:lnTo>
                <a:lnTo>
                  <a:pt x="9718235" y="3229551"/>
                </a:lnTo>
                <a:cubicBezTo>
                  <a:pt x="9761879" y="3224333"/>
                  <a:pt x="9783701" y="3200139"/>
                  <a:pt x="9783701" y="3156969"/>
                </a:cubicBezTo>
                <a:cubicBezTo>
                  <a:pt x="9783701" y="3134673"/>
                  <a:pt x="9776585" y="3116883"/>
                  <a:pt x="9762353" y="3103600"/>
                </a:cubicBezTo>
                <a:cubicBezTo>
                  <a:pt x="9748121" y="3090318"/>
                  <a:pt x="9730569" y="3083676"/>
                  <a:pt x="9709696" y="3083676"/>
                </a:cubicBezTo>
                <a:cubicBezTo>
                  <a:pt x="9688823" y="3083676"/>
                  <a:pt x="9632608" y="3088420"/>
                  <a:pt x="9541050" y="3097908"/>
                </a:cubicBezTo>
                <a:lnTo>
                  <a:pt x="9229376" y="3127794"/>
                </a:lnTo>
                <a:cubicBezTo>
                  <a:pt x="9237441" y="3012518"/>
                  <a:pt x="9241473" y="2921909"/>
                  <a:pt x="9241473" y="2855969"/>
                </a:cubicBezTo>
                <a:cubicBezTo>
                  <a:pt x="9241473" y="2837468"/>
                  <a:pt x="9239339" y="2812799"/>
                  <a:pt x="9235069" y="2781964"/>
                </a:cubicBezTo>
                <a:cubicBezTo>
                  <a:pt x="9288201" y="2767258"/>
                  <a:pt x="9337774" y="2756347"/>
                  <a:pt x="9383790" y="2749231"/>
                </a:cubicBezTo>
                <a:cubicBezTo>
                  <a:pt x="9429806" y="2742115"/>
                  <a:pt x="9472264" y="2738557"/>
                  <a:pt x="9511164" y="2738557"/>
                </a:cubicBezTo>
                <a:cubicBezTo>
                  <a:pt x="9585643" y="2738557"/>
                  <a:pt x="9662968" y="2749943"/>
                  <a:pt x="9743140" y="2772714"/>
                </a:cubicBezTo>
                <a:cubicBezTo>
                  <a:pt x="9751205" y="2775085"/>
                  <a:pt x="9758558" y="2776271"/>
                  <a:pt x="9765199" y="2776271"/>
                </a:cubicBezTo>
                <a:cubicBezTo>
                  <a:pt x="9785598" y="2776271"/>
                  <a:pt x="9802676" y="2768207"/>
                  <a:pt x="9816434" y="2752078"/>
                </a:cubicBezTo>
                <a:cubicBezTo>
                  <a:pt x="9828768" y="2737371"/>
                  <a:pt x="9834935" y="2720531"/>
                  <a:pt x="9834935" y="2701555"/>
                </a:cubicBezTo>
                <a:cubicBezTo>
                  <a:pt x="9834935" y="2668822"/>
                  <a:pt x="9819043" y="2646051"/>
                  <a:pt x="9787259" y="2633243"/>
                </a:cubicBezTo>
                <a:cubicBezTo>
                  <a:pt x="9718472" y="2605729"/>
                  <a:pt x="9626440" y="2591971"/>
                  <a:pt x="9511164" y="25919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 cmpd="dbl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61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0</Words>
  <Application>Microsoft Office PowerPoint</Application>
  <PresentationFormat>Panorámica</PresentationFormat>
  <Paragraphs>0</Paragraphs>
  <Slides>3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21</cp:revision>
  <dcterms:created xsi:type="dcterms:W3CDTF">2022-06-18T12:31:11Z</dcterms:created>
  <dcterms:modified xsi:type="dcterms:W3CDTF">2023-10-19T14:03:20Z</dcterms:modified>
</cp:coreProperties>
</file>